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inkml+xml" PartName="/ppt/ink/ink9.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256" r:id="rId4"/>
    <p:sldId id="257" r:id="rId5"/>
    <p:sldId id="277" r:id="rId6"/>
    <p:sldId id="278" r:id="rId7"/>
    <p:sldId id="279" r:id="rId8"/>
    <p:sldId id="280" r:id="rId9"/>
    <p:sldId id="281" r:id="rId10"/>
    <p:sldId id="282" r:id="rId11"/>
    <p:sldId id="283" r:id="rId12"/>
    <p:sldId id="287" r:id="rId13"/>
    <p:sldId id="288" r:id="rId14"/>
    <p:sldId id="289" r:id="rId15"/>
    <p:sldId id="284" r:id="rId16"/>
    <p:sldId id="286"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207C3-3854-4178-B253-F2328B927756}" v="5" dt="2024-02-15T20:57:42.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48" autoAdjust="0"/>
  </p:normalViewPr>
  <p:slideViewPr>
    <p:cSldViewPr snapToGrid="0">
      <p:cViewPr varScale="1">
        <p:scale>
          <a:sx n="51" d="100"/>
          <a:sy n="51" d="100"/>
        </p:scale>
        <p:origin x="1256"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mate Education" userId="e2df5dcb-53b6-49a5-8ffd-fe09d58e5096" providerId="ADAL" clId="{431207C3-3854-4178-B253-F2328B927756}"/>
    <pc:docChg chg="undo custSel modSld">
      <pc:chgData name="Climate Education" userId="e2df5dcb-53b6-49a5-8ffd-fe09d58e5096" providerId="ADAL" clId="{431207C3-3854-4178-B253-F2328B927756}" dt="2024-02-15T21:00:07.521" v="298" actId="14100"/>
      <pc:docMkLst>
        <pc:docMk/>
      </pc:docMkLst>
      <pc:sldChg chg="addSp delSp modSp mod">
        <pc:chgData name="Climate Education" userId="e2df5dcb-53b6-49a5-8ffd-fe09d58e5096" providerId="ADAL" clId="{431207C3-3854-4178-B253-F2328B927756}" dt="2024-02-15T20:55:22.981" v="26" actId="1076"/>
        <pc:sldMkLst>
          <pc:docMk/>
          <pc:sldMk cId="510387724" sldId="256"/>
        </pc:sldMkLst>
        <pc:picChg chg="add mod">
          <ac:chgData name="Climate Education" userId="e2df5dcb-53b6-49a5-8ffd-fe09d58e5096" providerId="ADAL" clId="{431207C3-3854-4178-B253-F2328B927756}" dt="2024-02-15T20:55:18.895" v="24" actId="1076"/>
          <ac:picMkLst>
            <pc:docMk/>
            <pc:sldMk cId="510387724" sldId="256"/>
            <ac:picMk id="7" creationId="{50A7F5FA-0FEA-529E-ADFF-172EB7A14AE8}"/>
          </ac:picMkLst>
        </pc:picChg>
        <pc:picChg chg="mod">
          <ac:chgData name="Climate Education" userId="e2df5dcb-53b6-49a5-8ffd-fe09d58e5096" providerId="ADAL" clId="{431207C3-3854-4178-B253-F2328B927756}" dt="2024-02-15T20:55:22.981" v="26" actId="1076"/>
          <ac:picMkLst>
            <pc:docMk/>
            <pc:sldMk cId="510387724" sldId="256"/>
            <ac:picMk id="10" creationId="{342A9E1A-19A0-64C9-A4AC-5A30F471EE9B}"/>
          </ac:picMkLst>
        </pc:picChg>
        <pc:picChg chg="del">
          <ac:chgData name="Climate Education" userId="e2df5dcb-53b6-49a5-8ffd-fe09d58e5096" providerId="ADAL" clId="{431207C3-3854-4178-B253-F2328B927756}" dt="2024-02-15T20:55:05.368" v="20" actId="478"/>
          <ac:picMkLst>
            <pc:docMk/>
            <pc:sldMk cId="510387724" sldId="256"/>
            <ac:picMk id="12" creationId="{F848DA32-D5DD-A236-DAE5-6BE66FE701A4}"/>
          </ac:picMkLst>
        </pc:picChg>
        <pc:picChg chg="del">
          <ac:chgData name="Climate Education" userId="e2df5dcb-53b6-49a5-8ffd-fe09d58e5096" providerId="ADAL" clId="{431207C3-3854-4178-B253-F2328B927756}" dt="2024-02-15T20:55:04.946" v="19" actId="478"/>
          <ac:picMkLst>
            <pc:docMk/>
            <pc:sldMk cId="510387724" sldId="256"/>
            <ac:picMk id="14" creationId="{6901C927-6C1A-B202-D9F1-92B6D1C958C6}"/>
          </ac:picMkLst>
        </pc:picChg>
        <pc:picChg chg="del">
          <ac:chgData name="Climate Education" userId="e2df5dcb-53b6-49a5-8ffd-fe09d58e5096" providerId="ADAL" clId="{431207C3-3854-4178-B253-F2328B927756}" dt="2024-02-15T20:55:04.501" v="18" actId="478"/>
          <ac:picMkLst>
            <pc:docMk/>
            <pc:sldMk cId="510387724" sldId="256"/>
            <ac:picMk id="16" creationId="{BA83E62B-7DE6-E778-7E23-10023A8C5691}"/>
          </ac:picMkLst>
        </pc:picChg>
        <pc:picChg chg="del">
          <ac:chgData name="Climate Education" userId="e2df5dcb-53b6-49a5-8ffd-fe09d58e5096" providerId="ADAL" clId="{431207C3-3854-4178-B253-F2328B927756}" dt="2024-02-15T20:55:03.525" v="17" actId="478"/>
          <ac:picMkLst>
            <pc:docMk/>
            <pc:sldMk cId="510387724" sldId="256"/>
            <ac:picMk id="18" creationId="{9D63E818-AACC-03E5-8D3D-19EF8986A228}"/>
          </ac:picMkLst>
        </pc:picChg>
      </pc:sldChg>
      <pc:sldChg chg="addSp delSp modSp mod">
        <pc:chgData name="Climate Education" userId="e2df5dcb-53b6-49a5-8ffd-fe09d58e5096" providerId="ADAL" clId="{431207C3-3854-4178-B253-F2328B927756}" dt="2024-02-15T20:54:59.592" v="16" actId="1076"/>
        <pc:sldMkLst>
          <pc:docMk/>
          <pc:sldMk cId="650983665" sldId="258"/>
        </pc:sldMkLst>
        <pc:picChg chg="add mod">
          <ac:chgData name="Climate Education" userId="e2df5dcb-53b6-49a5-8ffd-fe09d58e5096" providerId="ADAL" clId="{431207C3-3854-4178-B253-F2328B927756}" dt="2024-02-15T20:54:53.604" v="14" actId="1076"/>
          <ac:picMkLst>
            <pc:docMk/>
            <pc:sldMk cId="650983665" sldId="258"/>
            <ac:picMk id="3" creationId="{86E9F009-C2A0-6B7A-2F71-2A9CF5707F64}"/>
          </ac:picMkLst>
        </pc:picChg>
        <pc:picChg chg="mod">
          <ac:chgData name="Climate Education" userId="e2df5dcb-53b6-49a5-8ffd-fe09d58e5096" providerId="ADAL" clId="{431207C3-3854-4178-B253-F2328B927756}" dt="2024-02-15T20:54:59.592" v="16" actId="1076"/>
          <ac:picMkLst>
            <pc:docMk/>
            <pc:sldMk cId="650983665" sldId="258"/>
            <ac:picMk id="10" creationId="{342A9E1A-19A0-64C9-A4AC-5A30F471EE9B}"/>
          </ac:picMkLst>
        </pc:picChg>
        <pc:picChg chg="del">
          <ac:chgData name="Climate Education" userId="e2df5dcb-53b6-49a5-8ffd-fe09d58e5096" providerId="ADAL" clId="{431207C3-3854-4178-B253-F2328B927756}" dt="2024-02-15T20:54:05.499" v="3" actId="478"/>
          <ac:picMkLst>
            <pc:docMk/>
            <pc:sldMk cId="650983665" sldId="258"/>
            <ac:picMk id="12" creationId="{F848DA32-D5DD-A236-DAE5-6BE66FE701A4}"/>
          </ac:picMkLst>
        </pc:picChg>
        <pc:picChg chg="del">
          <ac:chgData name="Climate Education" userId="e2df5dcb-53b6-49a5-8ffd-fe09d58e5096" providerId="ADAL" clId="{431207C3-3854-4178-B253-F2328B927756}" dt="2024-02-15T20:54:05.084" v="2" actId="478"/>
          <ac:picMkLst>
            <pc:docMk/>
            <pc:sldMk cId="650983665" sldId="258"/>
            <ac:picMk id="14" creationId="{6901C927-6C1A-B202-D9F1-92B6D1C958C6}"/>
          </ac:picMkLst>
        </pc:picChg>
        <pc:picChg chg="del">
          <ac:chgData name="Climate Education" userId="e2df5dcb-53b6-49a5-8ffd-fe09d58e5096" providerId="ADAL" clId="{431207C3-3854-4178-B253-F2328B927756}" dt="2024-02-15T20:54:03.437" v="0" actId="478"/>
          <ac:picMkLst>
            <pc:docMk/>
            <pc:sldMk cId="650983665" sldId="258"/>
            <ac:picMk id="16" creationId="{BA83E62B-7DE6-E778-7E23-10023A8C5691}"/>
          </ac:picMkLst>
        </pc:picChg>
        <pc:picChg chg="del">
          <ac:chgData name="Climate Education" userId="e2df5dcb-53b6-49a5-8ffd-fe09d58e5096" providerId="ADAL" clId="{431207C3-3854-4178-B253-F2328B927756}" dt="2024-02-15T20:54:04.567" v="1" actId="478"/>
          <ac:picMkLst>
            <pc:docMk/>
            <pc:sldMk cId="650983665" sldId="258"/>
            <ac:picMk id="18" creationId="{9D63E818-AACC-03E5-8D3D-19EF8986A228}"/>
          </ac:picMkLst>
        </pc:picChg>
      </pc:sldChg>
      <pc:sldChg chg="addSp delSp modSp mod">
        <pc:chgData name="Climate Education" userId="e2df5dcb-53b6-49a5-8ffd-fe09d58e5096" providerId="ADAL" clId="{431207C3-3854-4178-B253-F2328B927756}" dt="2024-02-15T21:00:07.521" v="298" actId="14100"/>
        <pc:sldMkLst>
          <pc:docMk/>
          <pc:sldMk cId="0" sldId="276"/>
        </pc:sldMkLst>
        <pc:spChg chg="add del mod">
          <ac:chgData name="Climate Education" userId="e2df5dcb-53b6-49a5-8ffd-fe09d58e5096" providerId="ADAL" clId="{431207C3-3854-4178-B253-F2328B927756}" dt="2024-02-15T20:57:29.913" v="50" actId="478"/>
          <ac:spMkLst>
            <pc:docMk/>
            <pc:sldMk cId="0" sldId="276"/>
            <ac:spMk id="4" creationId="{D7A1CB7F-8BCF-9D71-959C-1048F32190DB}"/>
          </ac:spMkLst>
        </pc:spChg>
        <pc:spChg chg="del">
          <ac:chgData name="Climate Education" userId="e2df5dcb-53b6-49a5-8ffd-fe09d58e5096" providerId="ADAL" clId="{431207C3-3854-4178-B253-F2328B927756}" dt="2024-02-15T20:58:01.708" v="59" actId="478"/>
          <ac:spMkLst>
            <pc:docMk/>
            <pc:sldMk cId="0" sldId="276"/>
            <ac:spMk id="431" creationId="{00000000-0000-0000-0000-000000000000}"/>
          </ac:spMkLst>
        </pc:spChg>
        <pc:grpChg chg="del">
          <ac:chgData name="Climate Education" userId="e2df5dcb-53b6-49a5-8ffd-fe09d58e5096" providerId="ADAL" clId="{431207C3-3854-4178-B253-F2328B927756}" dt="2024-02-15T20:57:30.694" v="51" actId="478"/>
          <ac:grpSpMkLst>
            <pc:docMk/>
            <pc:sldMk cId="0" sldId="276"/>
            <ac:grpSpMk id="2" creationId="{C39F2A7D-05F5-C0A7-97CD-32414532C998}"/>
          </ac:grpSpMkLst>
        </pc:grpChg>
        <pc:picChg chg="add mod">
          <ac:chgData name="Climate Education" userId="e2df5dcb-53b6-49a5-8ffd-fe09d58e5096" providerId="ADAL" clId="{431207C3-3854-4178-B253-F2328B927756}" dt="2024-02-15T20:57:52.362" v="57" actId="1076"/>
          <ac:picMkLst>
            <pc:docMk/>
            <pc:sldMk cId="0" sldId="276"/>
            <ac:picMk id="6" creationId="{6B4F71CC-5F15-1806-8FC3-E148FCD55E35}"/>
          </ac:picMkLst>
        </pc:picChg>
        <pc:picChg chg="add del">
          <ac:chgData name="Climate Education" userId="e2df5dcb-53b6-49a5-8ffd-fe09d58e5096" providerId="ADAL" clId="{431207C3-3854-4178-B253-F2328B927756}" dt="2024-02-15T20:57:29.913" v="50" actId="478"/>
          <ac:picMkLst>
            <pc:docMk/>
            <pc:sldMk cId="0" sldId="276"/>
            <ac:picMk id="430" creationId="{00000000-0000-0000-0000-000000000000}"/>
          </ac:picMkLst>
        </pc:picChg>
        <pc:picChg chg="add del">
          <ac:chgData name="Climate Education" userId="e2df5dcb-53b6-49a5-8ffd-fe09d58e5096" providerId="ADAL" clId="{431207C3-3854-4178-B253-F2328B927756}" dt="2024-02-15T20:57:26.216" v="46" actId="478"/>
          <ac:picMkLst>
            <pc:docMk/>
            <pc:sldMk cId="0" sldId="276"/>
            <ac:picMk id="434" creationId="{00000000-0000-0000-0000-000000000000}"/>
          </ac:picMkLst>
        </pc:picChg>
        <pc:picChg chg="add del mod">
          <ac:chgData name="Climate Education" userId="e2df5dcb-53b6-49a5-8ffd-fe09d58e5096" providerId="ADAL" clId="{431207C3-3854-4178-B253-F2328B927756}" dt="2024-02-15T21:00:07.521" v="298" actId="14100"/>
          <ac:picMkLst>
            <pc:docMk/>
            <pc:sldMk cId="0" sldId="276"/>
            <ac:picMk id="435" creationId="{00000000-0000-0000-0000-000000000000}"/>
          </ac:picMkLst>
        </pc:picChg>
        <pc:picChg chg="del mod">
          <ac:chgData name="Climate Education" userId="e2df5dcb-53b6-49a5-8ffd-fe09d58e5096" providerId="ADAL" clId="{431207C3-3854-4178-B253-F2328B927756}" dt="2024-02-15T20:57:27.201" v="48" actId="478"/>
          <ac:picMkLst>
            <pc:docMk/>
            <pc:sldMk cId="0" sldId="276"/>
            <ac:picMk id="437" creationId="{00000000-0000-0000-0000-000000000000}"/>
          </ac:picMkLst>
        </pc:picChg>
      </pc:sldChg>
      <pc:sldChg chg="addSp delSp modSp mod modNotesTx">
        <pc:chgData name="Climate Education" userId="e2df5dcb-53b6-49a5-8ffd-fe09d58e5096" providerId="ADAL" clId="{431207C3-3854-4178-B253-F2328B927756}" dt="2024-02-15T20:59:53.547" v="297" actId="20577"/>
        <pc:sldMkLst>
          <pc:docMk/>
          <pc:sldMk cId="2560915458" sldId="284"/>
        </pc:sldMkLst>
        <pc:spChg chg="add mod">
          <ac:chgData name="Climate Education" userId="e2df5dcb-53b6-49a5-8ffd-fe09d58e5096" providerId="ADAL" clId="{431207C3-3854-4178-B253-F2328B927756}" dt="2024-02-15T20:56:26.559" v="36" actId="1076"/>
          <ac:spMkLst>
            <pc:docMk/>
            <pc:sldMk cId="2560915458" sldId="284"/>
            <ac:spMk id="6" creationId="{7284826D-FF40-A7B3-122E-3BF0081435CF}"/>
          </ac:spMkLst>
        </pc:spChg>
        <pc:picChg chg="add mod">
          <ac:chgData name="Climate Education" userId="e2df5dcb-53b6-49a5-8ffd-fe09d58e5096" providerId="ADAL" clId="{431207C3-3854-4178-B253-F2328B927756}" dt="2024-02-15T20:57:14.111" v="40" actId="1076"/>
          <ac:picMkLst>
            <pc:docMk/>
            <pc:sldMk cId="2560915458" sldId="284"/>
            <ac:picMk id="5" creationId="{7E21BE26-8657-D344-CE0A-CB7D47CAA67A}"/>
          </ac:picMkLst>
        </pc:picChg>
        <pc:picChg chg="del">
          <ac:chgData name="Climate Education" userId="e2df5dcb-53b6-49a5-8ffd-fe09d58e5096" providerId="ADAL" clId="{431207C3-3854-4178-B253-F2328B927756}" dt="2024-02-15T20:55:47.353" v="27" actId="478"/>
          <ac:picMkLst>
            <pc:docMk/>
            <pc:sldMk cId="2560915458" sldId="284"/>
            <ac:picMk id="10" creationId="{CF228ECA-7D5F-1658-035B-F96E935C90C7}"/>
          </ac:picMkLst>
        </pc:picChg>
      </pc:sldChg>
      <pc:sldChg chg="addSp modSp mod">
        <pc:chgData name="Climate Education" userId="e2df5dcb-53b6-49a5-8ffd-fe09d58e5096" providerId="ADAL" clId="{431207C3-3854-4178-B253-F2328B927756}" dt="2024-02-15T20:57:18.667" v="41" actId="1076"/>
        <pc:sldMkLst>
          <pc:docMk/>
          <pc:sldMk cId="3721414478" sldId="286"/>
        </pc:sldMkLst>
        <pc:spChg chg="add mod">
          <ac:chgData name="Climate Education" userId="e2df5dcb-53b6-49a5-8ffd-fe09d58e5096" providerId="ADAL" clId="{431207C3-3854-4178-B253-F2328B927756}" dt="2024-02-15T20:57:18.667" v="41" actId="1076"/>
          <ac:spMkLst>
            <pc:docMk/>
            <pc:sldMk cId="3721414478" sldId="286"/>
            <ac:spMk id="6" creationId="{4605FFA7-8CCF-E8C7-4E60-43A2F4DBF29B}"/>
          </ac:spMkLst>
        </pc:spChg>
      </pc:sldChg>
    </pc:docChg>
  </pc:docChgLst>
  <pc:docChgLst>
    <pc:chgData name="Climate Education" userId="e2df5dcb-53b6-49a5-8ffd-fe09d58e5096" providerId="ADAL" clId="{B2DCB415-D235-4A05-BE2B-6B4E998889D8}"/>
    <pc:docChg chg="undo custSel addSld delSld modSld sldOrd">
      <pc:chgData name="Climate Education" userId="e2df5dcb-53b6-49a5-8ffd-fe09d58e5096" providerId="ADAL" clId="{B2DCB415-D235-4A05-BE2B-6B4E998889D8}" dt="2023-09-27T14:37:36.367" v="4500" actId="20577"/>
      <pc:docMkLst>
        <pc:docMk/>
      </pc:docMkLst>
      <pc:sldChg chg="modSp mod">
        <pc:chgData name="Climate Education" userId="e2df5dcb-53b6-49a5-8ffd-fe09d58e5096" providerId="ADAL" clId="{B2DCB415-D235-4A05-BE2B-6B4E998889D8}" dt="2023-09-27T14:37:36.367" v="4500" actId="20577"/>
        <pc:sldMkLst>
          <pc:docMk/>
          <pc:sldMk cId="510387724" sldId="256"/>
        </pc:sldMkLst>
        <pc:spChg chg="mod">
          <ac:chgData name="Climate Education" userId="e2df5dcb-53b6-49a5-8ffd-fe09d58e5096" providerId="ADAL" clId="{B2DCB415-D235-4A05-BE2B-6B4E998889D8}" dt="2023-09-22T15:14:04.681" v="1827" actId="20577"/>
          <ac:spMkLst>
            <pc:docMk/>
            <pc:sldMk cId="510387724" sldId="256"/>
            <ac:spMk id="2" creationId="{EF38DF62-817E-12CF-82FC-0441B281FB5F}"/>
          </ac:spMkLst>
        </pc:spChg>
        <pc:spChg chg="mod">
          <ac:chgData name="Climate Education" userId="e2df5dcb-53b6-49a5-8ffd-fe09d58e5096" providerId="ADAL" clId="{B2DCB415-D235-4A05-BE2B-6B4E998889D8}" dt="2023-09-27T14:37:36.367" v="4500" actId="20577"/>
          <ac:spMkLst>
            <pc:docMk/>
            <pc:sldMk cId="510387724" sldId="256"/>
            <ac:spMk id="3" creationId="{FDBA37C4-E801-F102-0DD0-74F06C7F066F}"/>
          </ac:spMkLst>
        </pc:spChg>
      </pc:sldChg>
      <pc:sldChg chg="addSp delSp modSp mod modTransition">
        <pc:chgData name="Climate Education" userId="e2df5dcb-53b6-49a5-8ffd-fe09d58e5096" providerId="ADAL" clId="{B2DCB415-D235-4A05-BE2B-6B4E998889D8}" dt="2023-09-22T15:24:28.706" v="2058" actId="165"/>
        <pc:sldMkLst>
          <pc:docMk/>
          <pc:sldMk cId="3863477211" sldId="257"/>
        </pc:sldMkLst>
        <pc:spChg chg="del">
          <ac:chgData name="Climate Education" userId="e2df5dcb-53b6-49a5-8ffd-fe09d58e5096" providerId="ADAL" clId="{B2DCB415-D235-4A05-BE2B-6B4E998889D8}" dt="2023-09-22T15:14:54.144" v="1864" actId="478"/>
          <ac:spMkLst>
            <pc:docMk/>
            <pc:sldMk cId="3863477211" sldId="257"/>
            <ac:spMk id="2" creationId="{5B0D1E9F-2724-6D65-B2FF-372BDB45A50F}"/>
          </ac:spMkLst>
        </pc:spChg>
        <pc:spChg chg="mod">
          <ac:chgData name="Climate Education" userId="e2df5dcb-53b6-49a5-8ffd-fe09d58e5096" providerId="ADAL" clId="{B2DCB415-D235-4A05-BE2B-6B4E998889D8}" dt="2023-09-22T15:21:21.737" v="2021" actId="20577"/>
          <ac:spMkLst>
            <pc:docMk/>
            <pc:sldMk cId="3863477211" sldId="257"/>
            <ac:spMk id="3" creationId="{A5B76C98-6A49-50BF-6AB2-754661269B7A}"/>
          </ac:spMkLst>
        </pc:spChg>
        <pc:spChg chg="add mod topLvl">
          <ac:chgData name="Climate Education" userId="e2df5dcb-53b6-49a5-8ffd-fe09d58e5096" providerId="ADAL" clId="{B2DCB415-D235-4A05-BE2B-6B4E998889D8}" dt="2023-09-22T15:24:28.706" v="2058" actId="165"/>
          <ac:spMkLst>
            <pc:docMk/>
            <pc:sldMk cId="3863477211" sldId="257"/>
            <ac:spMk id="12" creationId="{7D3C3935-367B-4F5C-A0C4-1FE0DD2832D3}"/>
          </ac:spMkLst>
        </pc:spChg>
        <pc:spChg chg="add mod topLvl">
          <ac:chgData name="Climate Education" userId="e2df5dcb-53b6-49a5-8ffd-fe09d58e5096" providerId="ADAL" clId="{B2DCB415-D235-4A05-BE2B-6B4E998889D8}" dt="2023-09-22T15:24:21.592" v="2056" actId="165"/>
          <ac:spMkLst>
            <pc:docMk/>
            <pc:sldMk cId="3863477211" sldId="257"/>
            <ac:spMk id="13" creationId="{5BB44B46-B924-50B2-AC6E-3625AA79F3A9}"/>
          </ac:spMkLst>
        </pc:spChg>
        <pc:spChg chg="add mod topLvl">
          <ac:chgData name="Climate Education" userId="e2df5dcb-53b6-49a5-8ffd-fe09d58e5096" providerId="ADAL" clId="{B2DCB415-D235-4A05-BE2B-6B4E998889D8}" dt="2023-09-22T15:24:25.649" v="2057" actId="165"/>
          <ac:spMkLst>
            <pc:docMk/>
            <pc:sldMk cId="3863477211" sldId="257"/>
            <ac:spMk id="14" creationId="{09F0B39A-0450-532B-5373-DE140C34DCDF}"/>
          </ac:spMkLst>
        </pc:spChg>
        <pc:grpChg chg="add del mod">
          <ac:chgData name="Climate Education" userId="e2df5dcb-53b6-49a5-8ffd-fe09d58e5096" providerId="ADAL" clId="{B2DCB415-D235-4A05-BE2B-6B4E998889D8}" dt="2023-09-22T15:24:28.706" v="2058" actId="165"/>
          <ac:grpSpMkLst>
            <pc:docMk/>
            <pc:sldMk cId="3863477211" sldId="257"/>
            <ac:grpSpMk id="15" creationId="{699AEFE1-6B93-9A23-591F-289D47750349}"/>
          </ac:grpSpMkLst>
        </pc:grpChg>
        <pc:grpChg chg="add del mod">
          <ac:chgData name="Climate Education" userId="e2df5dcb-53b6-49a5-8ffd-fe09d58e5096" providerId="ADAL" clId="{B2DCB415-D235-4A05-BE2B-6B4E998889D8}" dt="2023-09-22T15:24:21.592" v="2056" actId="165"/>
          <ac:grpSpMkLst>
            <pc:docMk/>
            <pc:sldMk cId="3863477211" sldId="257"/>
            <ac:grpSpMk id="16" creationId="{7565D3B9-62B0-E83B-2504-5C502D03892F}"/>
          </ac:grpSpMkLst>
        </pc:grpChg>
        <pc:grpChg chg="add del mod">
          <ac:chgData name="Climate Education" userId="e2df5dcb-53b6-49a5-8ffd-fe09d58e5096" providerId="ADAL" clId="{B2DCB415-D235-4A05-BE2B-6B4E998889D8}" dt="2023-09-22T15:24:25.649" v="2057" actId="165"/>
          <ac:grpSpMkLst>
            <pc:docMk/>
            <pc:sldMk cId="3863477211" sldId="257"/>
            <ac:grpSpMk id="17" creationId="{610ADCF4-2D60-107A-E0F3-7596D9F2ECD1}"/>
          </ac:grpSpMkLst>
        </pc:grpChg>
        <pc:picChg chg="add mod topLvl">
          <ac:chgData name="Climate Education" userId="e2df5dcb-53b6-49a5-8ffd-fe09d58e5096" providerId="ADAL" clId="{B2DCB415-D235-4A05-BE2B-6B4E998889D8}" dt="2023-09-22T15:24:28.706" v="2058" actId="165"/>
          <ac:picMkLst>
            <pc:docMk/>
            <pc:sldMk cId="3863477211" sldId="257"/>
            <ac:picMk id="7" creationId="{CCC63603-4E55-8EF5-5EB6-DF3F5E33AF0F}"/>
          </ac:picMkLst>
        </pc:picChg>
        <pc:picChg chg="add mod topLvl">
          <ac:chgData name="Climate Education" userId="e2df5dcb-53b6-49a5-8ffd-fe09d58e5096" providerId="ADAL" clId="{B2DCB415-D235-4A05-BE2B-6B4E998889D8}" dt="2023-09-22T15:24:21.592" v="2056" actId="165"/>
          <ac:picMkLst>
            <pc:docMk/>
            <pc:sldMk cId="3863477211" sldId="257"/>
            <ac:picMk id="9" creationId="{54CCABE2-1F4C-7E6B-D17F-F0B7158FBF06}"/>
          </ac:picMkLst>
        </pc:picChg>
        <pc:picChg chg="add mod topLvl">
          <ac:chgData name="Climate Education" userId="e2df5dcb-53b6-49a5-8ffd-fe09d58e5096" providerId="ADAL" clId="{B2DCB415-D235-4A05-BE2B-6B4E998889D8}" dt="2023-09-22T15:24:25.649" v="2057" actId="165"/>
          <ac:picMkLst>
            <pc:docMk/>
            <pc:sldMk cId="3863477211" sldId="257"/>
            <ac:picMk id="11" creationId="{8DEE449E-A0B6-9BD9-3F9A-07F104CFD887}"/>
          </ac:picMkLst>
        </pc:picChg>
      </pc:sldChg>
      <pc:sldChg chg="modSp mod modNotesTx">
        <pc:chgData name="Climate Education" userId="e2df5dcb-53b6-49a5-8ffd-fe09d58e5096" providerId="ADAL" clId="{B2DCB415-D235-4A05-BE2B-6B4E998889D8}" dt="2023-09-27T14:37:25.377" v="4487" actId="1076"/>
        <pc:sldMkLst>
          <pc:docMk/>
          <pc:sldMk cId="650983665" sldId="258"/>
        </pc:sldMkLst>
        <pc:graphicFrameChg chg="mod modGraphic">
          <ac:chgData name="Climate Education" userId="e2df5dcb-53b6-49a5-8ffd-fe09d58e5096" providerId="ADAL" clId="{B2DCB415-D235-4A05-BE2B-6B4E998889D8}" dt="2023-09-27T14:37:25.377" v="4487" actId="1076"/>
          <ac:graphicFrameMkLst>
            <pc:docMk/>
            <pc:sldMk cId="650983665" sldId="258"/>
            <ac:graphicFrameMk id="13" creationId="{D7EE5606-9BC5-B8CD-517E-93DD23C4D55D}"/>
          </ac:graphicFrameMkLst>
        </pc:graphicFrameChg>
      </pc:sldChg>
      <pc:sldChg chg="addSp delSp modSp add mod modTransition">
        <pc:chgData name="Climate Education" userId="e2df5dcb-53b6-49a5-8ffd-fe09d58e5096" providerId="ADAL" clId="{B2DCB415-D235-4A05-BE2B-6B4E998889D8}" dt="2023-09-25T14:20:51.038" v="3257" actId="1076"/>
        <pc:sldMkLst>
          <pc:docMk/>
          <pc:sldMk cId="2572259223" sldId="277"/>
        </pc:sldMkLst>
        <pc:spChg chg="mod topLvl">
          <ac:chgData name="Climate Education" userId="e2df5dcb-53b6-49a5-8ffd-fe09d58e5096" providerId="ADAL" clId="{B2DCB415-D235-4A05-BE2B-6B4E998889D8}" dt="2023-09-25T14:20:51.038" v="3257" actId="1076"/>
          <ac:spMkLst>
            <pc:docMk/>
            <pc:sldMk cId="2572259223" sldId="277"/>
            <ac:spMk id="12" creationId="{7D3C3935-367B-4F5C-A0C4-1FE0DD2832D3}"/>
          </ac:spMkLst>
        </pc:spChg>
        <pc:spChg chg="del mod topLvl">
          <ac:chgData name="Climate Education" userId="e2df5dcb-53b6-49a5-8ffd-fe09d58e5096" providerId="ADAL" clId="{B2DCB415-D235-4A05-BE2B-6B4E998889D8}" dt="2023-09-22T15:22:01.214" v="2034" actId="478"/>
          <ac:spMkLst>
            <pc:docMk/>
            <pc:sldMk cId="2572259223" sldId="277"/>
            <ac:spMk id="13" creationId="{5BB44B46-B924-50B2-AC6E-3625AA79F3A9}"/>
          </ac:spMkLst>
        </pc:spChg>
        <pc:spChg chg="add del mod topLvl">
          <ac:chgData name="Climate Education" userId="e2df5dcb-53b6-49a5-8ffd-fe09d58e5096" providerId="ADAL" clId="{B2DCB415-D235-4A05-BE2B-6B4E998889D8}" dt="2023-09-22T15:21:47.208" v="2028" actId="478"/>
          <ac:spMkLst>
            <pc:docMk/>
            <pc:sldMk cId="2572259223" sldId="277"/>
            <ac:spMk id="14" creationId="{09F0B39A-0450-532B-5373-DE140C34DCDF}"/>
          </ac:spMkLst>
        </pc:spChg>
        <pc:grpChg chg="del mod">
          <ac:chgData name="Climate Education" userId="e2df5dcb-53b6-49a5-8ffd-fe09d58e5096" providerId="ADAL" clId="{B2DCB415-D235-4A05-BE2B-6B4E998889D8}" dt="2023-09-22T16:14:12.216" v="2440" actId="165"/>
          <ac:grpSpMkLst>
            <pc:docMk/>
            <pc:sldMk cId="2572259223" sldId="277"/>
            <ac:grpSpMk id="15" creationId="{699AEFE1-6B93-9A23-591F-289D47750349}"/>
          </ac:grpSpMkLst>
        </pc:grpChg>
        <pc:grpChg chg="del">
          <ac:chgData name="Climate Education" userId="e2df5dcb-53b6-49a5-8ffd-fe09d58e5096" providerId="ADAL" clId="{B2DCB415-D235-4A05-BE2B-6B4E998889D8}" dt="2023-09-22T15:21:57.373" v="2032" actId="165"/>
          <ac:grpSpMkLst>
            <pc:docMk/>
            <pc:sldMk cId="2572259223" sldId="277"/>
            <ac:grpSpMk id="16" creationId="{7565D3B9-62B0-E83B-2504-5C502D03892F}"/>
          </ac:grpSpMkLst>
        </pc:grpChg>
        <pc:grpChg chg="del mod">
          <ac:chgData name="Climate Education" userId="e2df5dcb-53b6-49a5-8ffd-fe09d58e5096" providerId="ADAL" clId="{B2DCB415-D235-4A05-BE2B-6B4E998889D8}" dt="2023-09-22T15:21:39.209" v="2024" actId="165"/>
          <ac:grpSpMkLst>
            <pc:docMk/>
            <pc:sldMk cId="2572259223" sldId="277"/>
            <ac:grpSpMk id="17" creationId="{610ADCF4-2D60-107A-E0F3-7596D9F2ECD1}"/>
          </ac:grpSpMkLst>
        </pc:grpChg>
        <pc:picChg chg="mod topLvl">
          <ac:chgData name="Climate Education" userId="e2df5dcb-53b6-49a5-8ffd-fe09d58e5096" providerId="ADAL" clId="{B2DCB415-D235-4A05-BE2B-6B4E998889D8}" dt="2023-09-25T14:20:40.283" v="3255" actId="1076"/>
          <ac:picMkLst>
            <pc:docMk/>
            <pc:sldMk cId="2572259223" sldId="277"/>
            <ac:picMk id="7" creationId="{CCC63603-4E55-8EF5-5EB6-DF3F5E33AF0F}"/>
          </ac:picMkLst>
        </pc:picChg>
        <pc:picChg chg="mod topLvl">
          <ac:chgData name="Climate Education" userId="e2df5dcb-53b6-49a5-8ffd-fe09d58e5096" providerId="ADAL" clId="{B2DCB415-D235-4A05-BE2B-6B4E998889D8}" dt="2023-09-22T15:22:09.903" v="2037" actId="1076"/>
          <ac:picMkLst>
            <pc:docMk/>
            <pc:sldMk cId="2572259223" sldId="277"/>
            <ac:picMk id="9" creationId="{54CCABE2-1F4C-7E6B-D17F-F0B7158FBF06}"/>
          </ac:picMkLst>
        </pc:picChg>
        <pc:picChg chg="add del mod topLvl">
          <ac:chgData name="Climate Education" userId="e2df5dcb-53b6-49a5-8ffd-fe09d58e5096" providerId="ADAL" clId="{B2DCB415-D235-4A05-BE2B-6B4E998889D8}" dt="2023-09-22T15:22:11.110" v="2038" actId="1076"/>
          <ac:picMkLst>
            <pc:docMk/>
            <pc:sldMk cId="2572259223" sldId="277"/>
            <ac:picMk id="11" creationId="{8DEE449E-A0B6-9BD9-3F9A-07F104CFD887}"/>
          </ac:picMkLst>
        </pc:picChg>
      </pc:sldChg>
      <pc:sldChg chg="delSp modSp add mod modNotesTx">
        <pc:chgData name="Climate Education" userId="e2df5dcb-53b6-49a5-8ffd-fe09d58e5096" providerId="ADAL" clId="{B2DCB415-D235-4A05-BE2B-6B4E998889D8}" dt="2023-09-25T14:48:19.119" v="3609"/>
        <pc:sldMkLst>
          <pc:docMk/>
          <pc:sldMk cId="971592834" sldId="278"/>
        </pc:sldMkLst>
        <pc:spChg chg="mod topLvl">
          <ac:chgData name="Climate Education" userId="e2df5dcb-53b6-49a5-8ffd-fe09d58e5096" providerId="ADAL" clId="{B2DCB415-D235-4A05-BE2B-6B4E998889D8}" dt="2023-09-22T15:26:39.027" v="2171" actId="2711"/>
          <ac:spMkLst>
            <pc:docMk/>
            <pc:sldMk cId="971592834" sldId="278"/>
            <ac:spMk id="12" creationId="{7D3C3935-367B-4F5C-A0C4-1FE0DD2832D3}"/>
          </ac:spMkLst>
        </pc:spChg>
        <pc:grpChg chg="del mod">
          <ac:chgData name="Climate Education" userId="e2df5dcb-53b6-49a5-8ffd-fe09d58e5096" providerId="ADAL" clId="{B2DCB415-D235-4A05-BE2B-6B4E998889D8}" dt="2023-09-22T15:25:19.260" v="2065" actId="165"/>
          <ac:grpSpMkLst>
            <pc:docMk/>
            <pc:sldMk cId="971592834" sldId="278"/>
            <ac:grpSpMk id="15" creationId="{699AEFE1-6B93-9A23-591F-289D47750349}"/>
          </ac:grpSpMkLst>
        </pc:grpChg>
        <pc:picChg chg="mod topLvl">
          <ac:chgData name="Climate Education" userId="e2df5dcb-53b6-49a5-8ffd-fe09d58e5096" providerId="ADAL" clId="{B2DCB415-D235-4A05-BE2B-6B4E998889D8}" dt="2023-09-22T15:25:31.342" v="2067" actId="29295"/>
          <ac:picMkLst>
            <pc:docMk/>
            <pc:sldMk cId="971592834" sldId="278"/>
            <ac:picMk id="7" creationId="{CCC63603-4E55-8EF5-5EB6-DF3F5E33AF0F}"/>
          </ac:picMkLst>
        </pc:picChg>
      </pc:sldChg>
      <pc:sldChg chg="addSp modSp add mod modAnim">
        <pc:chgData name="Climate Education" userId="e2df5dcb-53b6-49a5-8ffd-fe09d58e5096" providerId="ADAL" clId="{B2DCB415-D235-4A05-BE2B-6B4E998889D8}" dt="2023-09-22T15:30:43.668" v="2243"/>
        <pc:sldMkLst>
          <pc:docMk/>
          <pc:sldMk cId="3566340506" sldId="279"/>
        </pc:sldMkLst>
        <pc:spChg chg="add mod">
          <ac:chgData name="Climate Education" userId="e2df5dcb-53b6-49a5-8ffd-fe09d58e5096" providerId="ADAL" clId="{B2DCB415-D235-4A05-BE2B-6B4E998889D8}" dt="2023-09-22T15:30:25.984" v="2240" actId="1076"/>
          <ac:spMkLst>
            <pc:docMk/>
            <pc:sldMk cId="3566340506" sldId="279"/>
            <ac:spMk id="2" creationId="{89FF04E7-FE60-3E58-5F52-3480B5803546}"/>
          </ac:spMkLst>
        </pc:spChg>
        <pc:spChg chg="mod">
          <ac:chgData name="Climate Education" userId="e2df5dcb-53b6-49a5-8ffd-fe09d58e5096" providerId="ADAL" clId="{B2DCB415-D235-4A05-BE2B-6B4E998889D8}" dt="2023-09-22T15:30:29.462" v="2241" actId="1076"/>
          <ac:spMkLst>
            <pc:docMk/>
            <pc:sldMk cId="3566340506" sldId="279"/>
            <ac:spMk id="12" creationId="{7D3C3935-367B-4F5C-A0C4-1FE0DD2832D3}"/>
          </ac:spMkLst>
        </pc:spChg>
        <pc:picChg chg="mod">
          <ac:chgData name="Climate Education" userId="e2df5dcb-53b6-49a5-8ffd-fe09d58e5096" providerId="ADAL" clId="{B2DCB415-D235-4A05-BE2B-6B4E998889D8}" dt="2023-09-22T15:28:09.944" v="2183" actId="1076"/>
          <ac:picMkLst>
            <pc:docMk/>
            <pc:sldMk cId="3566340506" sldId="279"/>
            <ac:picMk id="5" creationId="{C15B6042-F500-B670-9841-609CDD7D0346}"/>
          </ac:picMkLst>
        </pc:picChg>
        <pc:picChg chg="add mod">
          <ac:chgData name="Climate Education" userId="e2df5dcb-53b6-49a5-8ffd-fe09d58e5096" providerId="ADAL" clId="{B2DCB415-D235-4A05-BE2B-6B4E998889D8}" dt="2023-09-22T15:30:24.158" v="2239" actId="1076"/>
          <ac:picMkLst>
            <pc:docMk/>
            <pc:sldMk cId="3566340506" sldId="279"/>
            <ac:picMk id="1026" creationId="{CA0F2D23-977B-8A4F-DF48-F2628644B5D1}"/>
          </ac:picMkLst>
        </pc:picChg>
      </pc:sldChg>
      <pc:sldChg chg="addSp delSp modSp add mod delAnim modAnim">
        <pc:chgData name="Climate Education" userId="e2df5dcb-53b6-49a5-8ffd-fe09d58e5096" providerId="ADAL" clId="{B2DCB415-D235-4A05-BE2B-6B4E998889D8}" dt="2023-09-22T15:34:15.638" v="2262"/>
        <pc:sldMkLst>
          <pc:docMk/>
          <pc:sldMk cId="1706575885" sldId="280"/>
        </pc:sldMkLst>
        <pc:spChg chg="del">
          <ac:chgData name="Climate Education" userId="e2df5dcb-53b6-49a5-8ffd-fe09d58e5096" providerId="ADAL" clId="{B2DCB415-D235-4A05-BE2B-6B4E998889D8}" dt="2023-09-22T15:32:47.144" v="2246" actId="478"/>
          <ac:spMkLst>
            <pc:docMk/>
            <pc:sldMk cId="1706575885" sldId="280"/>
            <ac:spMk id="2" creationId="{89FF04E7-FE60-3E58-5F52-3480B5803546}"/>
          </ac:spMkLst>
        </pc:spChg>
        <pc:spChg chg="add mod">
          <ac:chgData name="Climate Education" userId="e2df5dcb-53b6-49a5-8ffd-fe09d58e5096" providerId="ADAL" clId="{B2DCB415-D235-4A05-BE2B-6B4E998889D8}" dt="2023-09-22T15:33:38.354" v="2256" actId="1076"/>
          <ac:spMkLst>
            <pc:docMk/>
            <pc:sldMk cId="1706575885" sldId="280"/>
            <ac:spMk id="6" creationId="{759DD6AD-CD81-56A2-3F07-FC9E2B3722D1}"/>
          </ac:spMkLst>
        </pc:spChg>
        <pc:picChg chg="mod">
          <ac:chgData name="Climate Education" userId="e2df5dcb-53b6-49a5-8ffd-fe09d58e5096" providerId="ADAL" clId="{B2DCB415-D235-4A05-BE2B-6B4E998889D8}" dt="2023-09-22T15:33:07.621" v="2249" actId="1076"/>
          <ac:picMkLst>
            <pc:docMk/>
            <pc:sldMk cId="1706575885" sldId="280"/>
            <ac:picMk id="5" creationId="{C15B6042-F500-B670-9841-609CDD7D0346}"/>
          </ac:picMkLst>
        </pc:picChg>
        <pc:picChg chg="del">
          <ac:chgData name="Climate Education" userId="e2df5dcb-53b6-49a5-8ffd-fe09d58e5096" providerId="ADAL" clId="{B2DCB415-D235-4A05-BE2B-6B4E998889D8}" dt="2023-09-22T15:32:43.600" v="2245" actId="478"/>
          <ac:picMkLst>
            <pc:docMk/>
            <pc:sldMk cId="1706575885" sldId="280"/>
            <ac:picMk id="1026" creationId="{CA0F2D23-977B-8A4F-DF48-F2628644B5D1}"/>
          </ac:picMkLst>
        </pc:picChg>
        <pc:picChg chg="add mod">
          <ac:chgData name="Climate Education" userId="e2df5dcb-53b6-49a5-8ffd-fe09d58e5096" providerId="ADAL" clId="{B2DCB415-D235-4A05-BE2B-6B4E998889D8}" dt="2023-09-22T15:33:43.812" v="2258" actId="1440"/>
          <ac:picMkLst>
            <pc:docMk/>
            <pc:sldMk cId="1706575885" sldId="280"/>
            <ac:picMk id="2050" creationId="{CE54069D-EBFC-4B54-FED2-D1F252839BD0}"/>
          </ac:picMkLst>
        </pc:picChg>
      </pc:sldChg>
      <pc:sldChg chg="addSp delSp modSp add mod delAnim modAnim">
        <pc:chgData name="Climate Education" userId="e2df5dcb-53b6-49a5-8ffd-fe09d58e5096" providerId="ADAL" clId="{B2DCB415-D235-4A05-BE2B-6B4E998889D8}" dt="2023-09-22T16:13:43.556" v="2439" actId="1076"/>
        <pc:sldMkLst>
          <pc:docMk/>
          <pc:sldMk cId="1166953166" sldId="281"/>
        </pc:sldMkLst>
        <pc:spChg chg="del">
          <ac:chgData name="Climate Education" userId="e2df5dcb-53b6-49a5-8ffd-fe09d58e5096" providerId="ADAL" clId="{B2DCB415-D235-4A05-BE2B-6B4E998889D8}" dt="2023-09-22T15:34:30.006" v="2265" actId="478"/>
          <ac:spMkLst>
            <pc:docMk/>
            <pc:sldMk cId="1166953166" sldId="281"/>
            <ac:spMk id="6" creationId="{759DD6AD-CD81-56A2-3F07-FC9E2B3722D1}"/>
          </ac:spMkLst>
        </pc:spChg>
        <pc:spChg chg="add mod">
          <ac:chgData name="Climate Education" userId="e2df5dcb-53b6-49a5-8ffd-fe09d58e5096" providerId="ADAL" clId="{B2DCB415-D235-4A05-BE2B-6B4E998889D8}" dt="2023-09-22T15:36:49.257" v="2281" actId="1076"/>
          <ac:spMkLst>
            <pc:docMk/>
            <pc:sldMk cId="1166953166" sldId="281"/>
            <ac:spMk id="8" creationId="{8FD806E2-9356-B7E3-BB26-30285BD9E354}"/>
          </ac:spMkLst>
        </pc:spChg>
        <pc:spChg chg="add mod">
          <ac:chgData name="Climate Education" userId="e2df5dcb-53b6-49a5-8ffd-fe09d58e5096" providerId="ADAL" clId="{B2DCB415-D235-4A05-BE2B-6B4E998889D8}" dt="2023-09-22T16:13:41.459" v="2438" actId="1076"/>
          <ac:spMkLst>
            <pc:docMk/>
            <pc:sldMk cId="1166953166" sldId="281"/>
            <ac:spMk id="10" creationId="{11D5FD00-98CC-6FB8-CE18-2E806504912B}"/>
          </ac:spMkLst>
        </pc:spChg>
        <pc:spChg chg="add mod">
          <ac:chgData name="Climate Education" userId="e2df5dcb-53b6-49a5-8ffd-fe09d58e5096" providerId="ADAL" clId="{B2DCB415-D235-4A05-BE2B-6B4E998889D8}" dt="2023-09-22T16:13:17.587" v="2434" actId="208"/>
          <ac:spMkLst>
            <pc:docMk/>
            <pc:sldMk cId="1166953166" sldId="281"/>
            <ac:spMk id="13" creationId="{364E612E-C76A-D936-837B-525E64B5E29E}"/>
          </ac:spMkLst>
        </pc:spChg>
        <pc:picChg chg="add del mod modCrop">
          <ac:chgData name="Climate Education" userId="e2df5dcb-53b6-49a5-8ffd-fe09d58e5096" providerId="ADAL" clId="{B2DCB415-D235-4A05-BE2B-6B4E998889D8}" dt="2023-09-22T15:36:51.134" v="2282" actId="478"/>
          <ac:picMkLst>
            <pc:docMk/>
            <pc:sldMk cId="1166953166" sldId="281"/>
            <ac:picMk id="2" creationId="{F5587604-2253-7325-0372-0084E3DB518C}"/>
          </ac:picMkLst>
        </pc:picChg>
        <pc:picChg chg="add mod">
          <ac:chgData name="Climate Education" userId="e2df5dcb-53b6-49a5-8ffd-fe09d58e5096" providerId="ADAL" clId="{B2DCB415-D235-4A05-BE2B-6B4E998889D8}" dt="2023-09-22T16:13:43.556" v="2439" actId="1076"/>
          <ac:picMkLst>
            <pc:docMk/>
            <pc:sldMk cId="1166953166" sldId="281"/>
            <ac:picMk id="15" creationId="{F1F896EC-0D3F-7DFA-C6B3-0219ACA31396}"/>
          </ac:picMkLst>
        </pc:picChg>
        <pc:picChg chg="add mod">
          <ac:chgData name="Climate Education" userId="e2df5dcb-53b6-49a5-8ffd-fe09d58e5096" providerId="ADAL" clId="{B2DCB415-D235-4A05-BE2B-6B4E998889D8}" dt="2023-09-22T16:13:30.457" v="2435" actId="1076"/>
          <ac:picMkLst>
            <pc:docMk/>
            <pc:sldMk cId="1166953166" sldId="281"/>
            <ac:picMk id="17" creationId="{549D4D37-2232-7826-B17B-BE0172465F57}"/>
          </ac:picMkLst>
        </pc:picChg>
        <pc:picChg chg="del">
          <ac:chgData name="Climate Education" userId="e2df5dcb-53b6-49a5-8ffd-fe09d58e5096" providerId="ADAL" clId="{B2DCB415-D235-4A05-BE2B-6B4E998889D8}" dt="2023-09-22T15:34:25.443" v="2264" actId="478"/>
          <ac:picMkLst>
            <pc:docMk/>
            <pc:sldMk cId="1166953166" sldId="281"/>
            <ac:picMk id="2050" creationId="{CE54069D-EBFC-4B54-FED2-D1F252839BD0}"/>
          </ac:picMkLst>
        </pc:picChg>
      </pc:sldChg>
      <pc:sldChg chg="addSp delSp modSp add mod delAnim modAnim">
        <pc:chgData name="Climate Education" userId="e2df5dcb-53b6-49a5-8ffd-fe09d58e5096" providerId="ADAL" clId="{B2DCB415-D235-4A05-BE2B-6B4E998889D8}" dt="2023-09-22T16:12:54.671" v="2432" actId="1076"/>
        <pc:sldMkLst>
          <pc:docMk/>
          <pc:sldMk cId="589755793" sldId="282"/>
        </pc:sldMkLst>
        <pc:spChg chg="mod">
          <ac:chgData name="Climate Education" userId="e2df5dcb-53b6-49a5-8ffd-fe09d58e5096" providerId="ADAL" clId="{B2DCB415-D235-4A05-BE2B-6B4E998889D8}" dt="2023-09-22T16:11:01.238" v="2413" actId="1076"/>
          <ac:spMkLst>
            <pc:docMk/>
            <pc:sldMk cId="589755793" sldId="282"/>
            <ac:spMk id="8" creationId="{8FD806E2-9356-B7E3-BB26-30285BD9E354}"/>
          </ac:spMkLst>
        </pc:spChg>
        <pc:spChg chg="del">
          <ac:chgData name="Climate Education" userId="e2df5dcb-53b6-49a5-8ffd-fe09d58e5096" providerId="ADAL" clId="{B2DCB415-D235-4A05-BE2B-6B4E998889D8}" dt="2023-09-22T16:03:51.087" v="2388" actId="478"/>
          <ac:spMkLst>
            <pc:docMk/>
            <pc:sldMk cId="589755793" sldId="282"/>
            <ac:spMk id="10" creationId="{11D5FD00-98CC-6FB8-CE18-2E806504912B}"/>
          </ac:spMkLst>
        </pc:spChg>
        <pc:spChg chg="del">
          <ac:chgData name="Climate Education" userId="e2df5dcb-53b6-49a5-8ffd-fe09d58e5096" providerId="ADAL" clId="{B2DCB415-D235-4A05-BE2B-6B4E998889D8}" dt="2023-09-22T16:03:52.511" v="2389" actId="478"/>
          <ac:spMkLst>
            <pc:docMk/>
            <pc:sldMk cId="589755793" sldId="282"/>
            <ac:spMk id="13" creationId="{364E612E-C76A-D936-837B-525E64B5E29E}"/>
          </ac:spMkLst>
        </pc:spChg>
        <pc:grpChg chg="add mod">
          <ac:chgData name="Climate Education" userId="e2df5dcb-53b6-49a5-8ffd-fe09d58e5096" providerId="ADAL" clId="{B2DCB415-D235-4A05-BE2B-6B4E998889D8}" dt="2023-09-22T16:12:35.645" v="2429" actId="164"/>
          <ac:grpSpMkLst>
            <pc:docMk/>
            <pc:sldMk cId="589755793" sldId="282"/>
            <ac:grpSpMk id="14" creationId="{76B76B3A-1E3B-8EF1-978B-2E2A542C723B}"/>
          </ac:grpSpMkLst>
        </pc:grpChg>
        <pc:grpChg chg="mod">
          <ac:chgData name="Climate Education" userId="e2df5dcb-53b6-49a5-8ffd-fe09d58e5096" providerId="ADAL" clId="{B2DCB415-D235-4A05-BE2B-6B4E998889D8}" dt="2023-09-22T16:12:35.645" v="2429" actId="164"/>
          <ac:grpSpMkLst>
            <pc:docMk/>
            <pc:sldMk cId="589755793" sldId="282"/>
            <ac:grpSpMk id="25" creationId="{724879FB-A8E9-1CE1-D394-28CD86AA0CD2}"/>
          </ac:grpSpMkLst>
        </pc:grpChg>
        <pc:grpChg chg="mod">
          <ac:chgData name="Climate Education" userId="e2df5dcb-53b6-49a5-8ffd-fe09d58e5096" providerId="ADAL" clId="{B2DCB415-D235-4A05-BE2B-6B4E998889D8}" dt="2023-09-22T16:12:35.645" v="2429" actId="164"/>
          <ac:grpSpMkLst>
            <pc:docMk/>
            <pc:sldMk cId="589755793" sldId="282"/>
            <ac:grpSpMk id="26" creationId="{883355D7-1028-322D-A40C-B46BFB71B771}"/>
          </ac:grpSpMkLst>
        </pc:grpChg>
        <pc:grpChg chg="add mod">
          <ac:chgData name="Climate Education" userId="e2df5dcb-53b6-49a5-8ffd-fe09d58e5096" providerId="ADAL" clId="{B2DCB415-D235-4A05-BE2B-6B4E998889D8}" dt="2023-09-22T16:12:54.671" v="2432" actId="1076"/>
          <ac:grpSpMkLst>
            <pc:docMk/>
            <pc:sldMk cId="589755793" sldId="282"/>
            <ac:grpSpMk id="27" creationId="{76B738DD-365E-F6D5-D739-E6B18F13654C}"/>
          </ac:grpSpMkLst>
        </pc:grpChg>
        <pc:picChg chg="add mod modCrop">
          <ac:chgData name="Climate Education" userId="e2df5dcb-53b6-49a5-8ffd-fe09d58e5096" providerId="ADAL" clId="{B2DCB415-D235-4A05-BE2B-6B4E998889D8}" dt="2023-09-22T16:10:58.221" v="2412" actId="164"/>
          <ac:picMkLst>
            <pc:docMk/>
            <pc:sldMk cId="589755793" sldId="282"/>
            <ac:picMk id="2" creationId="{0FB81179-F384-BFDF-3EA0-088C24E5C4ED}"/>
          </ac:picMkLst>
        </pc:picChg>
        <pc:picChg chg="add mod">
          <ac:chgData name="Climate Education" userId="e2df5dcb-53b6-49a5-8ffd-fe09d58e5096" providerId="ADAL" clId="{B2DCB415-D235-4A05-BE2B-6B4E998889D8}" dt="2023-09-22T16:10:58.221" v="2412" actId="164"/>
          <ac:picMkLst>
            <pc:docMk/>
            <pc:sldMk cId="589755793" sldId="282"/>
            <ac:picMk id="6" creationId="{EFC3F742-A994-C0E7-480C-4930B9B55A2B}"/>
          </ac:picMkLst>
        </pc:picChg>
        <pc:picChg chg="mod">
          <ac:chgData name="Climate Education" userId="e2df5dcb-53b6-49a5-8ffd-fe09d58e5096" providerId="ADAL" clId="{B2DCB415-D235-4A05-BE2B-6B4E998889D8}" dt="2023-09-22T16:03:45.575" v="2387" actId="1076"/>
          <ac:picMkLst>
            <pc:docMk/>
            <pc:sldMk cId="589755793" sldId="282"/>
            <ac:picMk id="7" creationId="{CCC63603-4E55-8EF5-5EB6-DF3F5E33AF0F}"/>
          </ac:picMkLst>
        </pc:picChg>
        <pc:picChg chg="del">
          <ac:chgData name="Climate Education" userId="e2df5dcb-53b6-49a5-8ffd-fe09d58e5096" providerId="ADAL" clId="{B2DCB415-D235-4A05-BE2B-6B4E998889D8}" dt="2023-09-22T16:03:54.005" v="2391" actId="478"/>
          <ac:picMkLst>
            <pc:docMk/>
            <pc:sldMk cId="589755793" sldId="282"/>
            <ac:picMk id="15" creationId="{F1F896EC-0D3F-7DFA-C6B3-0219ACA31396}"/>
          </ac:picMkLst>
        </pc:picChg>
        <pc:picChg chg="del">
          <ac:chgData name="Climate Education" userId="e2df5dcb-53b6-49a5-8ffd-fe09d58e5096" providerId="ADAL" clId="{B2DCB415-D235-4A05-BE2B-6B4E998889D8}" dt="2023-09-22T16:03:53.350" v="2390" actId="478"/>
          <ac:picMkLst>
            <pc:docMk/>
            <pc:sldMk cId="589755793" sldId="282"/>
            <ac:picMk id="17" creationId="{549D4D37-2232-7826-B17B-BE0172465F57}"/>
          </ac:picMkLst>
        </pc:picChg>
        <pc:picChg chg="add mod">
          <ac:chgData name="Climate Education" userId="e2df5dcb-53b6-49a5-8ffd-fe09d58e5096" providerId="ADAL" clId="{B2DCB415-D235-4A05-BE2B-6B4E998889D8}" dt="2023-09-22T16:12:35.645" v="2429" actId="164"/>
          <ac:picMkLst>
            <pc:docMk/>
            <pc:sldMk cId="589755793" sldId="282"/>
            <ac:picMk id="18" creationId="{AB17C002-103E-54F8-49DB-C39EFD1CECE9}"/>
          </ac:picMkLst>
        </pc:picChg>
        <pc:picChg chg="add del mod">
          <ac:chgData name="Climate Education" userId="e2df5dcb-53b6-49a5-8ffd-fe09d58e5096" providerId="ADAL" clId="{B2DCB415-D235-4A05-BE2B-6B4E998889D8}" dt="2023-09-22T16:12:05.640" v="2423" actId="478"/>
          <ac:picMkLst>
            <pc:docMk/>
            <pc:sldMk cId="589755793" sldId="282"/>
            <ac:picMk id="20" creationId="{A5E90C7B-C23F-1E73-1D30-B1A9AA52E978}"/>
          </ac:picMkLst>
        </pc:picChg>
        <pc:inkChg chg="add mod">
          <ac:chgData name="Climate Education" userId="e2df5dcb-53b6-49a5-8ffd-fe09d58e5096" providerId="ADAL" clId="{B2DCB415-D235-4A05-BE2B-6B4E998889D8}" dt="2023-09-22T16:12:18.512" v="2428"/>
          <ac:inkMkLst>
            <pc:docMk/>
            <pc:sldMk cId="589755793" sldId="282"/>
            <ac:inkMk id="21" creationId="{7DC38819-91A5-C42A-454A-E2FACD09129C}"/>
          </ac:inkMkLst>
        </pc:inkChg>
        <pc:inkChg chg="add mod">
          <ac:chgData name="Climate Education" userId="e2df5dcb-53b6-49a5-8ffd-fe09d58e5096" providerId="ADAL" clId="{B2DCB415-D235-4A05-BE2B-6B4E998889D8}" dt="2023-09-22T16:12:18.512" v="2428"/>
          <ac:inkMkLst>
            <pc:docMk/>
            <pc:sldMk cId="589755793" sldId="282"/>
            <ac:inkMk id="22" creationId="{CAC603ED-C359-44CF-A99F-6470D5143644}"/>
          </ac:inkMkLst>
        </pc:inkChg>
        <pc:inkChg chg="add mod">
          <ac:chgData name="Climate Education" userId="e2df5dcb-53b6-49a5-8ffd-fe09d58e5096" providerId="ADAL" clId="{B2DCB415-D235-4A05-BE2B-6B4E998889D8}" dt="2023-09-22T16:12:18.512" v="2428"/>
          <ac:inkMkLst>
            <pc:docMk/>
            <pc:sldMk cId="589755793" sldId="282"/>
            <ac:inkMk id="23" creationId="{4CE69C47-538A-AB28-74A2-4271D23F8E41}"/>
          </ac:inkMkLst>
        </pc:inkChg>
        <pc:inkChg chg="add mod">
          <ac:chgData name="Climate Education" userId="e2df5dcb-53b6-49a5-8ffd-fe09d58e5096" providerId="ADAL" clId="{B2DCB415-D235-4A05-BE2B-6B4E998889D8}" dt="2023-09-22T16:12:18.512" v="2428"/>
          <ac:inkMkLst>
            <pc:docMk/>
            <pc:sldMk cId="589755793" sldId="282"/>
            <ac:inkMk id="24" creationId="{6872DF3F-4755-E69C-FC88-E34C1DA0FD2C}"/>
          </ac:inkMkLst>
        </pc:inkChg>
      </pc:sldChg>
      <pc:sldChg chg="addSp delSp modSp add mod delAnim">
        <pc:chgData name="Climate Education" userId="e2df5dcb-53b6-49a5-8ffd-fe09d58e5096" providerId="ADAL" clId="{B2DCB415-D235-4A05-BE2B-6B4E998889D8}" dt="2023-09-25T14:20:27.362" v="3252" actId="1076"/>
        <pc:sldMkLst>
          <pc:docMk/>
          <pc:sldMk cId="1344213692" sldId="283"/>
        </pc:sldMkLst>
        <pc:spChg chg="del">
          <ac:chgData name="Climate Education" userId="e2df5dcb-53b6-49a5-8ffd-fe09d58e5096" providerId="ADAL" clId="{B2DCB415-D235-4A05-BE2B-6B4E998889D8}" dt="2023-09-22T16:15:27.743" v="2443" actId="478"/>
          <ac:spMkLst>
            <pc:docMk/>
            <pc:sldMk cId="1344213692" sldId="283"/>
            <ac:spMk id="8" creationId="{8FD806E2-9356-B7E3-BB26-30285BD9E354}"/>
          </ac:spMkLst>
        </pc:spChg>
        <pc:spChg chg="add del mod">
          <ac:chgData name="Climate Education" userId="e2df5dcb-53b6-49a5-8ffd-fe09d58e5096" providerId="ADAL" clId="{B2DCB415-D235-4A05-BE2B-6B4E998889D8}" dt="2023-09-22T16:34:38.136" v="2462" actId="478"/>
          <ac:spMkLst>
            <pc:docMk/>
            <pc:sldMk cId="1344213692" sldId="283"/>
            <ac:spMk id="10" creationId="{D9C4DA26-6329-522C-74FA-798C5EFE69A4}"/>
          </ac:spMkLst>
        </pc:spChg>
        <pc:spChg chg="del mod">
          <ac:chgData name="Climate Education" userId="e2df5dcb-53b6-49a5-8ffd-fe09d58e5096" providerId="ADAL" clId="{B2DCB415-D235-4A05-BE2B-6B4E998889D8}" dt="2023-09-22T16:31:25.312" v="2445" actId="478"/>
          <ac:spMkLst>
            <pc:docMk/>
            <pc:sldMk cId="1344213692" sldId="283"/>
            <ac:spMk id="12" creationId="{7D3C3935-367B-4F5C-A0C4-1FE0DD2832D3}"/>
          </ac:spMkLst>
        </pc:spChg>
        <pc:spChg chg="add mod">
          <ac:chgData name="Climate Education" userId="e2df5dcb-53b6-49a5-8ffd-fe09d58e5096" providerId="ADAL" clId="{B2DCB415-D235-4A05-BE2B-6B4E998889D8}" dt="2023-09-22T18:38:55.564" v="2485" actId="404"/>
          <ac:spMkLst>
            <pc:docMk/>
            <pc:sldMk cId="1344213692" sldId="283"/>
            <ac:spMk id="16" creationId="{B5ACA4F0-DCF5-ACCF-4CB9-1AABE248CA6D}"/>
          </ac:spMkLst>
        </pc:spChg>
        <pc:grpChg chg="del">
          <ac:chgData name="Climate Education" userId="e2df5dcb-53b6-49a5-8ffd-fe09d58e5096" providerId="ADAL" clId="{B2DCB415-D235-4A05-BE2B-6B4E998889D8}" dt="2023-09-22T16:15:25.337" v="2442" actId="478"/>
          <ac:grpSpMkLst>
            <pc:docMk/>
            <pc:sldMk cId="1344213692" sldId="283"/>
            <ac:grpSpMk id="27" creationId="{76B738DD-365E-F6D5-D739-E6B18F13654C}"/>
          </ac:grpSpMkLst>
        </pc:grpChg>
        <pc:picChg chg="mod">
          <ac:chgData name="Climate Education" userId="e2df5dcb-53b6-49a5-8ffd-fe09d58e5096" providerId="ADAL" clId="{B2DCB415-D235-4A05-BE2B-6B4E998889D8}" dt="2023-09-22T18:38:01.596" v="2470" actId="1076"/>
          <ac:picMkLst>
            <pc:docMk/>
            <pc:sldMk cId="1344213692" sldId="283"/>
            <ac:picMk id="7" creationId="{CCC63603-4E55-8EF5-5EB6-DF3F5E33AF0F}"/>
          </ac:picMkLst>
        </pc:picChg>
        <pc:picChg chg="mod">
          <ac:chgData name="Climate Education" userId="e2df5dcb-53b6-49a5-8ffd-fe09d58e5096" providerId="ADAL" clId="{B2DCB415-D235-4A05-BE2B-6B4E998889D8}" dt="2023-09-25T14:20:27.362" v="3252" actId="1076"/>
          <ac:picMkLst>
            <pc:docMk/>
            <pc:sldMk cId="1344213692" sldId="283"/>
            <ac:picMk id="9" creationId="{54CCABE2-1F4C-7E6B-D17F-F0B7158FBF06}"/>
          </ac:picMkLst>
        </pc:picChg>
        <pc:picChg chg="add del mod">
          <ac:chgData name="Climate Education" userId="e2df5dcb-53b6-49a5-8ffd-fe09d58e5096" providerId="ADAL" clId="{B2DCB415-D235-4A05-BE2B-6B4E998889D8}" dt="2023-09-22T16:33:19.553" v="2459" actId="478"/>
          <ac:picMkLst>
            <pc:docMk/>
            <pc:sldMk cId="1344213692" sldId="283"/>
            <ac:picMk id="15" creationId="{3C8B034E-A11A-55B3-8071-24B7354BFCE0}"/>
          </ac:picMkLst>
        </pc:picChg>
      </pc:sldChg>
      <pc:sldChg chg="addSp delSp modSp add del mod modNotesTx">
        <pc:chgData name="Climate Education" userId="e2df5dcb-53b6-49a5-8ffd-fe09d58e5096" providerId="ADAL" clId="{B2DCB415-D235-4A05-BE2B-6B4E998889D8}" dt="2023-09-25T14:57:40.512" v="4344" actId="20577"/>
        <pc:sldMkLst>
          <pc:docMk/>
          <pc:sldMk cId="2560915458" sldId="284"/>
        </pc:sldMkLst>
        <pc:spChg chg="add del mod">
          <ac:chgData name="Climate Education" userId="e2df5dcb-53b6-49a5-8ffd-fe09d58e5096" providerId="ADAL" clId="{B2DCB415-D235-4A05-BE2B-6B4E998889D8}" dt="2023-09-22T18:58:58.539" v="2539" actId="478"/>
          <ac:spMkLst>
            <pc:docMk/>
            <pc:sldMk cId="2560915458" sldId="284"/>
            <ac:spMk id="13" creationId="{F54CB922-BB69-ED48-3747-E5C2A9A20476}"/>
          </ac:spMkLst>
        </pc:spChg>
        <pc:spChg chg="del mod">
          <ac:chgData name="Climate Education" userId="e2df5dcb-53b6-49a5-8ffd-fe09d58e5096" providerId="ADAL" clId="{B2DCB415-D235-4A05-BE2B-6B4E998889D8}" dt="2023-09-22T18:52:00.679" v="2517" actId="478"/>
          <ac:spMkLst>
            <pc:docMk/>
            <pc:sldMk cId="2560915458" sldId="284"/>
            <ac:spMk id="16" creationId="{B5ACA4F0-DCF5-ACCF-4CB9-1AABE248CA6D}"/>
          </ac:spMkLst>
        </pc:spChg>
        <pc:picChg chg="del">
          <ac:chgData name="Climate Education" userId="e2df5dcb-53b6-49a5-8ffd-fe09d58e5096" providerId="ADAL" clId="{B2DCB415-D235-4A05-BE2B-6B4E998889D8}" dt="2023-09-22T18:58:49.590" v="2536" actId="478"/>
          <ac:picMkLst>
            <pc:docMk/>
            <pc:sldMk cId="2560915458" sldId="284"/>
            <ac:picMk id="5" creationId="{C15B6042-F500-B670-9841-609CDD7D0346}"/>
          </ac:picMkLst>
        </pc:picChg>
        <pc:picChg chg="add del mod">
          <ac:chgData name="Climate Education" userId="e2df5dcb-53b6-49a5-8ffd-fe09d58e5096" providerId="ADAL" clId="{B2DCB415-D235-4A05-BE2B-6B4E998889D8}" dt="2023-09-22T18:49:11.060" v="2505" actId="478"/>
          <ac:picMkLst>
            <pc:docMk/>
            <pc:sldMk cId="2560915458" sldId="284"/>
            <ac:picMk id="6" creationId="{22C31441-3777-EF22-DC39-9D2978A4847C}"/>
          </ac:picMkLst>
        </pc:picChg>
        <pc:picChg chg="add del mod">
          <ac:chgData name="Climate Education" userId="e2df5dcb-53b6-49a5-8ffd-fe09d58e5096" providerId="ADAL" clId="{B2DCB415-D235-4A05-BE2B-6B4E998889D8}" dt="2023-09-22T18:54:08.905" v="2523" actId="478"/>
          <ac:picMkLst>
            <pc:docMk/>
            <pc:sldMk cId="2560915458" sldId="284"/>
            <ac:picMk id="8" creationId="{A8906F7F-9C24-031D-7729-5563536C379D}"/>
          </ac:picMkLst>
        </pc:picChg>
        <pc:picChg chg="del mod ord">
          <ac:chgData name="Climate Education" userId="e2df5dcb-53b6-49a5-8ffd-fe09d58e5096" providerId="ADAL" clId="{B2DCB415-D235-4A05-BE2B-6B4E998889D8}" dt="2023-09-25T14:21:07.960" v="3258" actId="478"/>
          <ac:picMkLst>
            <pc:docMk/>
            <pc:sldMk cId="2560915458" sldId="284"/>
            <ac:picMk id="9" creationId="{54CCABE2-1F4C-7E6B-D17F-F0B7158FBF06}"/>
          </ac:picMkLst>
        </pc:picChg>
        <pc:picChg chg="add mod">
          <ac:chgData name="Climate Education" userId="e2df5dcb-53b6-49a5-8ffd-fe09d58e5096" providerId="ADAL" clId="{B2DCB415-D235-4A05-BE2B-6B4E998889D8}" dt="2023-09-22T18:59:02.518" v="2541" actId="1076"/>
          <ac:picMkLst>
            <pc:docMk/>
            <pc:sldMk cId="2560915458" sldId="284"/>
            <ac:picMk id="10" creationId="{CF228ECA-7D5F-1658-035B-F96E935C90C7}"/>
          </ac:picMkLst>
        </pc:picChg>
        <pc:picChg chg="del">
          <ac:chgData name="Climate Education" userId="e2df5dcb-53b6-49a5-8ffd-fe09d58e5096" providerId="ADAL" clId="{B2DCB415-D235-4A05-BE2B-6B4E998889D8}" dt="2023-09-25T14:21:42.583" v="3265" actId="478"/>
          <ac:picMkLst>
            <pc:docMk/>
            <pc:sldMk cId="2560915458" sldId="284"/>
            <ac:picMk id="11" creationId="{8DEE449E-A0B6-9BD9-3F9A-07F104CFD887}"/>
          </ac:picMkLst>
        </pc:picChg>
        <pc:picChg chg="add mod ord">
          <ac:chgData name="Climate Education" userId="e2df5dcb-53b6-49a5-8ffd-fe09d58e5096" providerId="ADAL" clId="{B2DCB415-D235-4A05-BE2B-6B4E998889D8}" dt="2023-09-25T14:21:38.398" v="3264" actId="29295"/>
          <ac:picMkLst>
            <pc:docMk/>
            <pc:sldMk cId="2560915458" sldId="284"/>
            <ac:picMk id="14" creationId="{ACE01055-3810-D421-E987-E285BD659901}"/>
          </ac:picMkLst>
        </pc:picChg>
        <pc:picChg chg="add mod">
          <ac:chgData name="Climate Education" userId="e2df5dcb-53b6-49a5-8ffd-fe09d58e5096" providerId="ADAL" clId="{B2DCB415-D235-4A05-BE2B-6B4E998889D8}" dt="2023-09-25T14:22:01.772" v="3266"/>
          <ac:picMkLst>
            <pc:docMk/>
            <pc:sldMk cId="2560915458" sldId="284"/>
            <ac:picMk id="15" creationId="{DBDE4569-5CD0-6A96-CCA4-13E8EE38FE9D}"/>
          </ac:picMkLst>
        </pc:picChg>
      </pc:sldChg>
      <pc:sldChg chg="addSp delSp modSp add del mod ord">
        <pc:chgData name="Climate Education" userId="e2df5dcb-53b6-49a5-8ffd-fe09d58e5096" providerId="ADAL" clId="{B2DCB415-D235-4A05-BE2B-6B4E998889D8}" dt="2023-09-25T14:50:29.146" v="3615" actId="47"/>
        <pc:sldMkLst>
          <pc:docMk/>
          <pc:sldMk cId="2887441150" sldId="285"/>
        </pc:sldMkLst>
        <pc:spChg chg="add mod ord">
          <ac:chgData name="Climate Education" userId="e2df5dcb-53b6-49a5-8ffd-fe09d58e5096" providerId="ADAL" clId="{B2DCB415-D235-4A05-BE2B-6B4E998889D8}" dt="2023-09-22T19:49:09.200" v="2593" actId="1076"/>
          <ac:spMkLst>
            <pc:docMk/>
            <pc:sldMk cId="2887441150" sldId="285"/>
            <ac:spMk id="2" creationId="{A920F894-1C98-B00E-26CA-4C9253197F6E}"/>
          </ac:spMkLst>
        </pc:spChg>
        <pc:spChg chg="del">
          <ac:chgData name="Climate Education" userId="e2df5dcb-53b6-49a5-8ffd-fe09d58e5096" providerId="ADAL" clId="{B2DCB415-D235-4A05-BE2B-6B4E998889D8}" dt="2023-09-22T19:00:41.106" v="2547" actId="478"/>
          <ac:spMkLst>
            <pc:docMk/>
            <pc:sldMk cId="2887441150" sldId="285"/>
            <ac:spMk id="16" creationId="{B5ACA4F0-DCF5-ACCF-4CB9-1AABE248CA6D}"/>
          </ac:spMkLst>
        </pc:spChg>
        <pc:grpChg chg="add mod">
          <ac:chgData name="Climate Education" userId="e2df5dcb-53b6-49a5-8ffd-fe09d58e5096" providerId="ADAL" clId="{B2DCB415-D235-4A05-BE2B-6B4E998889D8}" dt="2023-09-22T19:50:04.089" v="2596" actId="1076"/>
          <ac:grpSpMkLst>
            <pc:docMk/>
            <pc:sldMk cId="2887441150" sldId="285"/>
            <ac:grpSpMk id="21" creationId="{64881AF3-1C0A-A2BE-F706-39122A4EF0AC}"/>
          </ac:grpSpMkLst>
        </pc:grpChg>
        <pc:picChg chg="mod">
          <ac:chgData name="Climate Education" userId="e2df5dcb-53b6-49a5-8ffd-fe09d58e5096" providerId="ADAL" clId="{B2DCB415-D235-4A05-BE2B-6B4E998889D8}" dt="2023-09-22T19:40:17.864" v="2566" actId="1076"/>
          <ac:picMkLst>
            <pc:docMk/>
            <pc:sldMk cId="2887441150" sldId="285"/>
            <ac:picMk id="5" creationId="{C15B6042-F500-B670-9841-609CDD7D0346}"/>
          </ac:picMkLst>
        </pc:picChg>
        <pc:picChg chg="mod ord">
          <ac:chgData name="Climate Education" userId="e2df5dcb-53b6-49a5-8ffd-fe09d58e5096" providerId="ADAL" clId="{B2DCB415-D235-4A05-BE2B-6B4E998889D8}" dt="2023-09-22T19:01:19.488" v="2558" actId="167"/>
          <ac:picMkLst>
            <pc:docMk/>
            <pc:sldMk cId="2887441150" sldId="285"/>
            <ac:picMk id="9" creationId="{54CCABE2-1F4C-7E6B-D17F-F0B7158FBF06}"/>
          </ac:picMkLst>
        </pc:picChg>
        <pc:picChg chg="add mod">
          <ac:chgData name="Climate Education" userId="e2df5dcb-53b6-49a5-8ffd-fe09d58e5096" providerId="ADAL" clId="{B2DCB415-D235-4A05-BE2B-6B4E998889D8}" dt="2023-09-22T19:50:04.089" v="2596" actId="1076"/>
          <ac:picMkLst>
            <pc:docMk/>
            <pc:sldMk cId="2887441150" sldId="285"/>
            <ac:picMk id="3074" creationId="{BB190E67-1159-F938-0802-4075A869502A}"/>
          </ac:picMkLst>
        </pc:picChg>
        <pc:inkChg chg="add mod">
          <ac:chgData name="Climate Education" userId="e2df5dcb-53b6-49a5-8ffd-fe09d58e5096" providerId="ADAL" clId="{B2DCB415-D235-4A05-BE2B-6B4E998889D8}" dt="2023-09-22T19:50:04.089" v="2596" actId="1076"/>
          <ac:inkMkLst>
            <pc:docMk/>
            <pc:sldMk cId="2887441150" sldId="285"/>
            <ac:inkMk id="6" creationId="{E2463AD4-974D-A065-1790-462F15CF7A8E}"/>
          </ac:inkMkLst>
        </pc:inkChg>
        <pc:inkChg chg="add del">
          <ac:chgData name="Climate Education" userId="e2df5dcb-53b6-49a5-8ffd-fe09d58e5096" providerId="ADAL" clId="{B2DCB415-D235-4A05-BE2B-6B4E998889D8}" dt="2023-09-22T19:44:36.423" v="2570" actId="9405"/>
          <ac:inkMkLst>
            <pc:docMk/>
            <pc:sldMk cId="2887441150" sldId="285"/>
            <ac:inkMk id="8" creationId="{59F21804-2663-D6E6-9A64-CD1583A3A8E2}"/>
          </ac:inkMkLst>
        </pc:inkChg>
        <pc:inkChg chg="add mod">
          <ac:chgData name="Climate Education" userId="e2df5dcb-53b6-49a5-8ffd-fe09d58e5096" providerId="ADAL" clId="{B2DCB415-D235-4A05-BE2B-6B4E998889D8}" dt="2023-09-22T19:50:04.089" v="2596" actId="1076"/>
          <ac:inkMkLst>
            <pc:docMk/>
            <pc:sldMk cId="2887441150" sldId="285"/>
            <ac:inkMk id="10" creationId="{79E37777-64F2-AFCA-CF08-10286F366621}"/>
          </ac:inkMkLst>
        </pc:inkChg>
        <pc:inkChg chg="add del">
          <ac:chgData name="Climate Education" userId="e2df5dcb-53b6-49a5-8ffd-fe09d58e5096" providerId="ADAL" clId="{B2DCB415-D235-4A05-BE2B-6B4E998889D8}" dt="2023-09-22T19:44:59.623" v="2573" actId="9405"/>
          <ac:inkMkLst>
            <pc:docMk/>
            <pc:sldMk cId="2887441150" sldId="285"/>
            <ac:inkMk id="12" creationId="{4FCEA77F-14D2-A75B-5D48-5D56062E050D}"/>
          </ac:inkMkLst>
        </pc:inkChg>
        <pc:inkChg chg="add del">
          <ac:chgData name="Climate Education" userId="e2df5dcb-53b6-49a5-8ffd-fe09d58e5096" providerId="ADAL" clId="{B2DCB415-D235-4A05-BE2B-6B4E998889D8}" dt="2023-09-22T19:45:09.125" v="2575" actId="9405"/>
          <ac:inkMkLst>
            <pc:docMk/>
            <pc:sldMk cId="2887441150" sldId="285"/>
            <ac:inkMk id="13" creationId="{6C0D42CC-8227-A317-8695-C292181BCA87}"/>
          </ac:inkMkLst>
        </pc:inkChg>
        <pc:inkChg chg="add mod">
          <ac:chgData name="Climate Education" userId="e2df5dcb-53b6-49a5-8ffd-fe09d58e5096" providerId="ADAL" clId="{B2DCB415-D235-4A05-BE2B-6B4E998889D8}" dt="2023-09-22T19:50:04.089" v="2596" actId="1076"/>
          <ac:inkMkLst>
            <pc:docMk/>
            <pc:sldMk cId="2887441150" sldId="285"/>
            <ac:inkMk id="14" creationId="{419FF9F9-DF4C-7E95-B6C1-394A7D8366A8}"/>
          </ac:inkMkLst>
        </pc:inkChg>
        <pc:inkChg chg="add del">
          <ac:chgData name="Climate Education" userId="e2df5dcb-53b6-49a5-8ffd-fe09d58e5096" providerId="ADAL" clId="{B2DCB415-D235-4A05-BE2B-6B4E998889D8}" dt="2023-09-22T19:45:53.117" v="2578" actId="9405"/>
          <ac:inkMkLst>
            <pc:docMk/>
            <pc:sldMk cId="2887441150" sldId="285"/>
            <ac:inkMk id="15" creationId="{3F7ED9FF-3B3A-8919-8154-27E44EF90B5F}"/>
          </ac:inkMkLst>
        </pc:inkChg>
        <pc:inkChg chg="add del">
          <ac:chgData name="Climate Education" userId="e2df5dcb-53b6-49a5-8ffd-fe09d58e5096" providerId="ADAL" clId="{B2DCB415-D235-4A05-BE2B-6B4E998889D8}" dt="2023-09-22T19:46:03.470" v="2580" actId="9405"/>
          <ac:inkMkLst>
            <pc:docMk/>
            <pc:sldMk cId="2887441150" sldId="285"/>
            <ac:inkMk id="17" creationId="{5BEA6E5B-A309-8A5C-1984-70D554DD1A1F}"/>
          </ac:inkMkLst>
        </pc:inkChg>
        <pc:inkChg chg="add mod">
          <ac:chgData name="Climate Education" userId="e2df5dcb-53b6-49a5-8ffd-fe09d58e5096" providerId="ADAL" clId="{B2DCB415-D235-4A05-BE2B-6B4E998889D8}" dt="2023-09-22T19:50:04.089" v="2596" actId="1076"/>
          <ac:inkMkLst>
            <pc:docMk/>
            <pc:sldMk cId="2887441150" sldId="285"/>
            <ac:inkMk id="18" creationId="{0F0D677B-78F6-41FC-79E1-079519C5CB27}"/>
          </ac:inkMkLst>
        </pc:inkChg>
        <pc:inkChg chg="add del">
          <ac:chgData name="Climate Education" userId="e2df5dcb-53b6-49a5-8ffd-fe09d58e5096" providerId="ADAL" clId="{B2DCB415-D235-4A05-BE2B-6B4E998889D8}" dt="2023-09-22T19:47:21.203" v="2583" actId="9405"/>
          <ac:inkMkLst>
            <pc:docMk/>
            <pc:sldMk cId="2887441150" sldId="285"/>
            <ac:inkMk id="19" creationId="{F182D476-092A-18BF-F680-D6C8F3CB2880}"/>
          </ac:inkMkLst>
        </pc:inkChg>
        <pc:inkChg chg="add mod">
          <ac:chgData name="Climate Education" userId="e2df5dcb-53b6-49a5-8ffd-fe09d58e5096" providerId="ADAL" clId="{B2DCB415-D235-4A05-BE2B-6B4E998889D8}" dt="2023-09-22T19:50:04.089" v="2596" actId="1076"/>
          <ac:inkMkLst>
            <pc:docMk/>
            <pc:sldMk cId="2887441150" sldId="285"/>
            <ac:inkMk id="20" creationId="{F3CB5DC0-2A80-9FB0-4CB2-BD0EF38B3FDA}"/>
          </ac:inkMkLst>
        </pc:inkChg>
      </pc:sldChg>
      <pc:sldChg chg="addSp delSp modSp add mod modNotesTx">
        <pc:chgData name="Climate Education" userId="e2df5dcb-53b6-49a5-8ffd-fe09d58e5096" providerId="ADAL" clId="{B2DCB415-D235-4A05-BE2B-6B4E998889D8}" dt="2023-09-25T14:57:59.996" v="4347"/>
        <pc:sldMkLst>
          <pc:docMk/>
          <pc:sldMk cId="3721414478" sldId="286"/>
        </pc:sldMkLst>
        <pc:picChg chg="add mod">
          <ac:chgData name="Climate Education" userId="e2df5dcb-53b6-49a5-8ffd-fe09d58e5096" providerId="ADAL" clId="{B2DCB415-D235-4A05-BE2B-6B4E998889D8}" dt="2023-09-25T14:22:09.509" v="3268"/>
          <ac:picMkLst>
            <pc:docMk/>
            <pc:sldMk cId="3721414478" sldId="286"/>
            <ac:picMk id="2" creationId="{E9409093-7A5E-44B5-9824-E75C97F01DAA}"/>
          </ac:picMkLst>
        </pc:picChg>
        <pc:picChg chg="add mod ord">
          <ac:chgData name="Climate Education" userId="e2df5dcb-53b6-49a5-8ffd-fe09d58e5096" providerId="ADAL" clId="{B2DCB415-D235-4A05-BE2B-6B4E998889D8}" dt="2023-09-25T14:22:32.628" v="3273" actId="167"/>
          <ac:picMkLst>
            <pc:docMk/>
            <pc:sldMk cId="3721414478" sldId="286"/>
            <ac:picMk id="5" creationId="{D77B56D9-45DD-CA66-1F97-537385217C2B}"/>
          </ac:picMkLst>
        </pc:picChg>
        <pc:picChg chg="del">
          <ac:chgData name="Climate Education" userId="e2df5dcb-53b6-49a5-8ffd-fe09d58e5096" providerId="ADAL" clId="{B2DCB415-D235-4A05-BE2B-6B4E998889D8}" dt="2023-09-25T14:22:27.485" v="3271" actId="478"/>
          <ac:picMkLst>
            <pc:docMk/>
            <pc:sldMk cId="3721414478" sldId="286"/>
            <ac:picMk id="9" creationId="{54CCABE2-1F4C-7E6B-D17F-F0B7158FBF06}"/>
          </ac:picMkLst>
        </pc:picChg>
        <pc:picChg chg="del">
          <ac:chgData name="Climate Education" userId="e2df5dcb-53b6-49a5-8ffd-fe09d58e5096" providerId="ADAL" clId="{B2DCB415-D235-4A05-BE2B-6B4E998889D8}" dt="2023-09-25T13:41:11.084" v="2598" actId="478"/>
          <ac:picMkLst>
            <pc:docMk/>
            <pc:sldMk cId="3721414478" sldId="286"/>
            <ac:picMk id="10" creationId="{CF228ECA-7D5F-1658-035B-F96E935C90C7}"/>
          </ac:picMkLst>
        </pc:picChg>
        <pc:picChg chg="del">
          <ac:chgData name="Climate Education" userId="e2df5dcb-53b6-49a5-8ffd-fe09d58e5096" providerId="ADAL" clId="{B2DCB415-D235-4A05-BE2B-6B4E998889D8}" dt="2023-09-25T14:22:07.750" v="3267" actId="478"/>
          <ac:picMkLst>
            <pc:docMk/>
            <pc:sldMk cId="3721414478" sldId="286"/>
            <ac:picMk id="11" creationId="{8DEE449E-A0B6-9BD9-3F9A-07F104CFD887}"/>
          </ac:picMkLst>
        </pc:picChg>
        <pc:picChg chg="add mod">
          <ac:chgData name="Climate Education" userId="e2df5dcb-53b6-49a5-8ffd-fe09d58e5096" providerId="ADAL" clId="{B2DCB415-D235-4A05-BE2B-6B4E998889D8}" dt="2023-09-25T13:41:32.218" v="2607" actId="1076"/>
          <ac:picMkLst>
            <pc:docMk/>
            <pc:sldMk cId="3721414478" sldId="286"/>
            <ac:picMk id="4098" creationId="{F15B5165-9EFF-23FF-2D5D-A9FA89638859}"/>
          </ac:picMkLst>
        </pc:picChg>
      </pc:sldChg>
      <pc:sldChg chg="addSp delSp modSp add mod ord modNotesTx">
        <pc:chgData name="Climate Education" userId="e2df5dcb-53b6-49a5-8ffd-fe09d58e5096" providerId="ADAL" clId="{B2DCB415-D235-4A05-BE2B-6B4E998889D8}" dt="2023-09-25T14:49:41.229" v="3614" actId="12"/>
        <pc:sldMkLst>
          <pc:docMk/>
          <pc:sldMk cId="1438016895" sldId="287"/>
        </pc:sldMkLst>
        <pc:spChg chg="mod">
          <ac:chgData name="Climate Education" userId="e2df5dcb-53b6-49a5-8ffd-fe09d58e5096" providerId="ADAL" clId="{B2DCB415-D235-4A05-BE2B-6B4E998889D8}" dt="2023-09-25T13:44:48.811" v="2610" actId="1076"/>
          <ac:spMkLst>
            <pc:docMk/>
            <pc:sldMk cId="1438016895" sldId="287"/>
            <ac:spMk id="2" creationId="{A920F894-1C98-B00E-26CA-4C9253197F6E}"/>
          </ac:spMkLst>
        </pc:spChg>
        <pc:spChg chg="add mod">
          <ac:chgData name="Climate Education" userId="e2df5dcb-53b6-49a5-8ffd-fe09d58e5096" providerId="ADAL" clId="{B2DCB415-D235-4A05-BE2B-6B4E998889D8}" dt="2023-09-25T13:53:49.278" v="3169" actId="1076"/>
          <ac:spMkLst>
            <pc:docMk/>
            <pc:sldMk cId="1438016895" sldId="287"/>
            <ac:spMk id="8" creationId="{5DE6194C-BBAD-3415-4C1E-613E29339DE8}"/>
          </ac:spMkLst>
        </pc:spChg>
        <pc:spChg chg="add mod">
          <ac:chgData name="Climate Education" userId="e2df5dcb-53b6-49a5-8ffd-fe09d58e5096" providerId="ADAL" clId="{B2DCB415-D235-4A05-BE2B-6B4E998889D8}" dt="2023-09-25T14:12:45.482" v="3173" actId="1076"/>
          <ac:spMkLst>
            <pc:docMk/>
            <pc:sldMk cId="1438016895" sldId="287"/>
            <ac:spMk id="22" creationId="{6EBA2A14-F470-D1AC-EF92-AC0BFD19DB85}"/>
          </ac:spMkLst>
        </pc:spChg>
        <pc:grpChg chg="del">
          <ac:chgData name="Climate Education" userId="e2df5dcb-53b6-49a5-8ffd-fe09d58e5096" providerId="ADAL" clId="{B2DCB415-D235-4A05-BE2B-6B4E998889D8}" dt="2023-09-25T13:44:26.922" v="2609" actId="478"/>
          <ac:grpSpMkLst>
            <pc:docMk/>
            <pc:sldMk cId="1438016895" sldId="287"/>
            <ac:grpSpMk id="21" creationId="{64881AF3-1C0A-A2BE-F706-39122A4EF0AC}"/>
          </ac:grpSpMkLst>
        </pc:grpChg>
        <pc:picChg chg="add del mod">
          <ac:chgData name="Climate Education" userId="e2df5dcb-53b6-49a5-8ffd-fe09d58e5096" providerId="ADAL" clId="{B2DCB415-D235-4A05-BE2B-6B4E998889D8}" dt="2023-09-25T13:53:40.031" v="3168" actId="478"/>
          <ac:picMkLst>
            <pc:docMk/>
            <pc:sldMk cId="1438016895" sldId="287"/>
            <ac:picMk id="13" creationId="{75F321DF-3FA3-628B-F167-B30B5DEF6751}"/>
          </ac:picMkLst>
        </pc:picChg>
        <pc:picChg chg="add del mod">
          <ac:chgData name="Climate Education" userId="e2df5dcb-53b6-49a5-8ffd-fe09d58e5096" providerId="ADAL" clId="{B2DCB415-D235-4A05-BE2B-6B4E998889D8}" dt="2023-09-25T13:53:37.827" v="3167" actId="478"/>
          <ac:picMkLst>
            <pc:docMk/>
            <pc:sldMk cId="1438016895" sldId="287"/>
            <ac:picMk id="16" creationId="{349A6A8E-33F0-06CD-1BC1-BD0D45AB8B73}"/>
          </ac:picMkLst>
        </pc:picChg>
        <pc:picChg chg="add mod">
          <ac:chgData name="Climate Education" userId="e2df5dcb-53b6-49a5-8ffd-fe09d58e5096" providerId="ADAL" clId="{B2DCB415-D235-4A05-BE2B-6B4E998889D8}" dt="2023-09-25T14:13:09.169" v="3174" actId="1076"/>
          <ac:picMkLst>
            <pc:docMk/>
            <pc:sldMk cId="1438016895" sldId="287"/>
            <ac:picMk id="19" creationId="{02776E64-F730-D5B7-E8D0-51EBBFA85ED3}"/>
          </ac:picMkLst>
        </pc:picChg>
      </pc:sldChg>
      <pc:sldChg chg="delSp modSp add mod">
        <pc:chgData name="Climate Education" userId="e2df5dcb-53b6-49a5-8ffd-fe09d58e5096" providerId="ADAL" clId="{B2DCB415-D235-4A05-BE2B-6B4E998889D8}" dt="2023-09-25T14:20:13.723" v="3248" actId="1076"/>
        <pc:sldMkLst>
          <pc:docMk/>
          <pc:sldMk cId="2803437457" sldId="288"/>
        </pc:sldMkLst>
        <pc:spChg chg="mod">
          <ac:chgData name="Climate Education" userId="e2df5dcb-53b6-49a5-8ffd-fe09d58e5096" providerId="ADAL" clId="{B2DCB415-D235-4A05-BE2B-6B4E998889D8}" dt="2023-09-25T14:20:13.723" v="3248" actId="1076"/>
          <ac:spMkLst>
            <pc:docMk/>
            <pc:sldMk cId="2803437457" sldId="288"/>
            <ac:spMk id="2" creationId="{A920F894-1C98-B00E-26CA-4C9253197F6E}"/>
          </ac:spMkLst>
        </pc:spChg>
        <pc:grpChg chg="del">
          <ac:chgData name="Climate Education" userId="e2df5dcb-53b6-49a5-8ffd-fe09d58e5096" providerId="ADAL" clId="{B2DCB415-D235-4A05-BE2B-6B4E998889D8}" dt="2023-09-25T14:13:20.004" v="3176" actId="478"/>
          <ac:grpSpMkLst>
            <pc:docMk/>
            <pc:sldMk cId="2803437457" sldId="288"/>
            <ac:grpSpMk id="21" creationId="{64881AF3-1C0A-A2BE-F706-39122A4EF0AC}"/>
          </ac:grpSpMkLst>
        </pc:grpChg>
        <pc:picChg chg="ord">
          <ac:chgData name="Climate Education" userId="e2df5dcb-53b6-49a5-8ffd-fe09d58e5096" providerId="ADAL" clId="{B2DCB415-D235-4A05-BE2B-6B4E998889D8}" dt="2023-09-25T14:13:34.801" v="3179" actId="167"/>
          <ac:picMkLst>
            <pc:docMk/>
            <pc:sldMk cId="2803437457" sldId="288"/>
            <ac:picMk id="5" creationId="{C15B6042-F500-B670-9841-609CDD7D0346}"/>
          </ac:picMkLst>
        </pc:picChg>
        <pc:picChg chg="mod">
          <ac:chgData name="Climate Education" userId="e2df5dcb-53b6-49a5-8ffd-fe09d58e5096" providerId="ADAL" clId="{B2DCB415-D235-4A05-BE2B-6B4E998889D8}" dt="2023-09-25T14:19:22.257" v="3187" actId="14100"/>
          <ac:picMkLst>
            <pc:docMk/>
            <pc:sldMk cId="2803437457" sldId="288"/>
            <ac:picMk id="9" creationId="{54CCABE2-1F4C-7E6B-D17F-F0B7158FBF06}"/>
          </ac:picMkLst>
        </pc:picChg>
        <pc:picChg chg="mod">
          <ac:chgData name="Climate Education" userId="e2df5dcb-53b6-49a5-8ffd-fe09d58e5096" providerId="ADAL" clId="{B2DCB415-D235-4A05-BE2B-6B4E998889D8}" dt="2023-09-25T14:19:33.648" v="3193" actId="1076"/>
          <ac:picMkLst>
            <pc:docMk/>
            <pc:sldMk cId="2803437457" sldId="288"/>
            <ac:picMk id="11" creationId="{8DEE449E-A0B6-9BD9-3F9A-07F104CFD887}"/>
          </ac:picMkLst>
        </pc:picChg>
      </pc:sldChg>
      <pc:sldChg chg="addSp delSp modSp add mod modNotesTx">
        <pc:chgData name="Climate Education" userId="e2df5dcb-53b6-49a5-8ffd-fe09d58e5096" providerId="ADAL" clId="{B2DCB415-D235-4A05-BE2B-6B4E998889D8}" dt="2023-09-25T14:58:34.179" v="4450" actId="20577"/>
        <pc:sldMkLst>
          <pc:docMk/>
          <pc:sldMk cId="1556339596" sldId="289"/>
        </pc:sldMkLst>
        <pc:spChg chg="mod">
          <ac:chgData name="Climate Education" userId="e2df5dcb-53b6-49a5-8ffd-fe09d58e5096" providerId="ADAL" clId="{B2DCB415-D235-4A05-BE2B-6B4E998889D8}" dt="2023-09-25T14:24:54.673" v="3287" actId="1076"/>
          <ac:spMkLst>
            <pc:docMk/>
            <pc:sldMk cId="1556339596" sldId="289"/>
            <ac:spMk id="2" creationId="{A920F894-1C98-B00E-26CA-4C9253197F6E}"/>
          </ac:spMkLst>
        </pc:spChg>
        <pc:spChg chg="add mod">
          <ac:chgData name="Climate Education" userId="e2df5dcb-53b6-49a5-8ffd-fe09d58e5096" providerId="ADAL" clId="{B2DCB415-D235-4A05-BE2B-6B4E998889D8}" dt="2023-09-25T14:28:10.398" v="3579" actId="114"/>
          <ac:spMkLst>
            <pc:docMk/>
            <pc:sldMk cId="1556339596" sldId="289"/>
            <ac:spMk id="16" creationId="{9F2B7222-E623-9F53-D848-4B327C713D69}"/>
          </ac:spMkLst>
        </pc:spChg>
        <pc:grpChg chg="add mod">
          <ac:chgData name="Climate Education" userId="e2df5dcb-53b6-49a5-8ffd-fe09d58e5096" providerId="ADAL" clId="{B2DCB415-D235-4A05-BE2B-6B4E998889D8}" dt="2023-09-25T14:29:11.653" v="3588" actId="1076"/>
          <ac:grpSpMkLst>
            <pc:docMk/>
            <pc:sldMk cId="1556339596" sldId="289"/>
            <ac:grpSpMk id="6" creationId="{3023EE57-C632-B96A-BF67-6716E7B9D1C6}"/>
          </ac:grpSpMkLst>
        </pc:grpChg>
        <pc:picChg chg="mod">
          <ac:chgData name="Climate Education" userId="e2df5dcb-53b6-49a5-8ffd-fe09d58e5096" providerId="ADAL" clId="{B2DCB415-D235-4A05-BE2B-6B4E998889D8}" dt="2023-09-25T14:29:11.653" v="3588" actId="1076"/>
          <ac:picMkLst>
            <pc:docMk/>
            <pc:sldMk cId="1556339596" sldId="289"/>
            <ac:picMk id="8" creationId="{7AF9B546-5EC8-9CBB-FB3D-0306CF69E48E}"/>
          </ac:picMkLst>
        </pc:picChg>
        <pc:picChg chg="del">
          <ac:chgData name="Climate Education" userId="e2df5dcb-53b6-49a5-8ffd-fe09d58e5096" providerId="ADAL" clId="{B2DCB415-D235-4A05-BE2B-6B4E998889D8}" dt="2023-09-25T14:24:25.112" v="3275" actId="478"/>
          <ac:picMkLst>
            <pc:docMk/>
            <pc:sldMk cId="1556339596" sldId="289"/>
            <ac:picMk id="11" creationId="{8DEE449E-A0B6-9BD9-3F9A-07F104CFD887}"/>
          </ac:picMkLst>
        </pc:picChg>
        <pc:picChg chg="add mod ord">
          <ac:chgData name="Climate Education" userId="e2df5dcb-53b6-49a5-8ffd-fe09d58e5096" providerId="ADAL" clId="{B2DCB415-D235-4A05-BE2B-6B4E998889D8}" dt="2023-09-25T14:29:06.936" v="3587" actId="167"/>
          <ac:picMkLst>
            <pc:docMk/>
            <pc:sldMk cId="1556339596" sldId="289"/>
            <ac:picMk id="17" creationId="{C904E09D-37EB-6D35-4DCF-D0500F62BBFE}"/>
          </ac:picMkLst>
        </pc:picChg>
        <pc:inkChg chg="mod">
          <ac:chgData name="Climate Education" userId="e2df5dcb-53b6-49a5-8ffd-fe09d58e5096" providerId="ADAL" clId="{B2DCB415-D235-4A05-BE2B-6B4E998889D8}" dt="2023-09-25T14:29:11.653" v="3588" actId="1076"/>
          <ac:inkMkLst>
            <pc:docMk/>
            <pc:sldMk cId="1556339596" sldId="289"/>
            <ac:inkMk id="10" creationId="{998E135E-769F-FDCE-9DA8-46BCC6FEA20A}"/>
          </ac:inkMkLst>
        </pc:inkChg>
        <pc:inkChg chg="mod">
          <ac:chgData name="Climate Education" userId="e2df5dcb-53b6-49a5-8ffd-fe09d58e5096" providerId="ADAL" clId="{B2DCB415-D235-4A05-BE2B-6B4E998889D8}" dt="2023-09-25T14:29:11.653" v="3588" actId="1076"/>
          <ac:inkMkLst>
            <pc:docMk/>
            <pc:sldMk cId="1556339596" sldId="289"/>
            <ac:inkMk id="12" creationId="{AEC8C7D4-4581-00E0-4079-FB57DC4D2DFD}"/>
          </ac:inkMkLst>
        </pc:inkChg>
        <pc:inkChg chg="mod">
          <ac:chgData name="Climate Education" userId="e2df5dcb-53b6-49a5-8ffd-fe09d58e5096" providerId="ADAL" clId="{B2DCB415-D235-4A05-BE2B-6B4E998889D8}" dt="2023-09-25T14:29:11.653" v="3588" actId="1076"/>
          <ac:inkMkLst>
            <pc:docMk/>
            <pc:sldMk cId="1556339596" sldId="289"/>
            <ac:inkMk id="13" creationId="{7BD2A8C0-E31E-F60D-3D37-D72FA4807811}"/>
          </ac:inkMkLst>
        </pc:inkChg>
        <pc:inkChg chg="mod">
          <ac:chgData name="Climate Education" userId="e2df5dcb-53b6-49a5-8ffd-fe09d58e5096" providerId="ADAL" clId="{B2DCB415-D235-4A05-BE2B-6B4E998889D8}" dt="2023-09-25T14:29:11.653" v="3588" actId="1076"/>
          <ac:inkMkLst>
            <pc:docMk/>
            <pc:sldMk cId="1556339596" sldId="289"/>
            <ac:inkMk id="14" creationId="{29A3AFC4-ED83-AC97-211C-A6A46405FD4C}"/>
          </ac:inkMkLst>
        </pc:inkChg>
        <pc:inkChg chg="mod">
          <ac:chgData name="Climate Education" userId="e2df5dcb-53b6-49a5-8ffd-fe09d58e5096" providerId="ADAL" clId="{B2DCB415-D235-4A05-BE2B-6B4E998889D8}" dt="2023-09-25T14:29:11.653" v="3588" actId="1076"/>
          <ac:inkMkLst>
            <pc:docMk/>
            <pc:sldMk cId="1556339596" sldId="289"/>
            <ac:inkMk id="15" creationId="{CB8554EA-4E29-F277-37A8-EC8BAC78C484}"/>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6:12:13.494"/>
    </inkml:context>
    <inkml:brush xml:id="br0">
      <inkml:brushProperty name="width" value="0.035" units="cm"/>
      <inkml:brushProperty name="height" value="0.035" units="cm"/>
      <inkml:brushProperty name="color" value="#E71224"/>
    </inkml:brush>
  </inkml:definitions>
  <inkml:trace contextRef="#ctx0" brushRef="#br0">0 703 24575,'1'-9'0,"1"0"0,-1 0 0,1 0 0,1 0 0,0 1 0,6-15 0,2-4 0,79-177 0,-84 188 0,0 0 0,6-24 0,-7 21 0,12-30 0,-15 44 0,0 0 0,1 0 0,0 0 0,0 0 0,1 0 0,-1 1 0,1 0 0,0-1 0,8-6 0,-9 9 0,-1 1 0,1 0 0,0-1 0,-1 1 0,1 0 0,0 0 0,0 0 0,0 1 0,0-1 0,0 0 0,0 1 0,-1 0 0,1 0 0,0 0 0,0 0 0,0 1 0,0-1 0,0 1 0,0-1 0,0 1 0,0 0 0,-1 0 0,1 0 0,2 2 0,7 4 0,0 0 0,-1 0 0,20 18 0,-24-19 0,14 11 0,-1 1 0,-1 1 0,0 1 0,-2 1 0,0 0 0,-2 1 0,17 29 0,-31-48 0,0-1 0,0 1 0,1-1 0,-1 1 0,1-1 0,0 0 0,-1 0 0,1 0 0,0 0 0,0 0 0,1 0 0,-1-1 0,0 1 0,1-1 0,3 3 0,-4-4 0,-1 0 0,1 0 0,0 0 0,0 0 0,-1 0 0,1 0 0,0 0 0,-1-1 0,1 1 0,0 0 0,-1-1 0,1 1 0,-1-1 0,1 0 0,-1 0 0,1 0 0,-1 1 0,1-1 0,-1-1 0,0 1 0,1 0 0,-1 0 0,0 0 0,0-1 0,0 1 0,1-2 0,8-12 0,-1 0 0,-1 0 0,-1 0 0,0-1 0,-1 0 0,8-34 0,7-16 0,-9 39 30,1 0-1,2 1 1,25-34 0,13-25-1514,-41 63-5342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6:12:14.748"/>
    </inkml:context>
    <inkml:brush xml:id="br0">
      <inkml:brushProperty name="width" value="0.035" units="cm"/>
      <inkml:brushProperty name="height" value="0.035" units="cm"/>
      <inkml:brushProperty name="color" value="#E71224"/>
    </inkml:brush>
  </inkml:definitions>
  <inkml:trace contextRef="#ctx0" brushRef="#br0">1 580 24575,'0'-13'0,"2"-1"0,-1 1 0,2-1 0,0 1 0,5-16 0,30-65 0,-18 46 0,-1-1 0,19-45 0,-34 85 0,1-1 0,1 1 0,-1 0 0,1 1 0,1 0 0,14-15 0,-19 21 0,1 0 0,-1 1 0,0-1 0,0 1 0,1 0 0,-1 0 0,0 0 0,1 0 0,-1 0 0,1 0 0,0 1 0,-1-1 0,1 1 0,0 0 0,-1 0 0,1 0 0,-1 0 0,1 0 0,0 0 0,-1 1 0,1 0 0,-1-1 0,1 1 0,-1 0 0,1 0 0,-1 0 0,1 0 0,-1 1 0,0-1 0,3 3 0,6 4 0,0 1 0,0 0 0,-1 1 0,11 14 0,-20-23 0,31 39 0,33 55 0,-42-59 0,1-2 0,53 59 0,-74-89 0,1 0 0,0-1 0,1 0 0,-1 0 0,0 0 0,1 0 0,0-1 0,0 1 0,0-1 0,0 0 0,0-1 0,6 2 0,-7-2 0,0-1 0,0 0 0,0 0 0,0 0 0,0 0 0,0-1 0,0 1 0,0-1 0,0 0 0,-1 0 0,1-1 0,0 1 0,0-1 0,-1 0 0,1 0 0,5-5 0,5-5 0,-2 0 0,1-1 0,-2-1 0,0 0 0,16-27 0,-9 14 0,165-268 0,-165 257-1365,-5 6-5461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6:12:16.221"/>
    </inkml:context>
    <inkml:brush xml:id="br0">
      <inkml:brushProperty name="width" value="0.035" units="cm"/>
      <inkml:brushProperty name="height" value="0.035" units="cm"/>
      <inkml:brushProperty name="color" value="#E71224"/>
    </inkml:brush>
  </inkml:definitions>
  <inkml:trace contextRef="#ctx0" brushRef="#br0">48 0 24575,'0'29'0,"-1"0"0,-1 0 0,-7 34 0,0-25 0,-13 38 0,21-73 0,1-1 0,-1 0 0,0 0 0,1 0 0,-1 1 0,1-1 0,0 0 0,0 1 0,0-1 0,0 0 0,0 0 0,0 1 0,1-1 0,-1 0 0,1 0 0,0 1 0,-1-1 0,1 0 0,2 2 0,-1-1 0,0 0 0,0 0 0,0-1 0,1 1 0,0-1 0,-1 0 0,1 0 0,0 0 0,0 0 0,0 0 0,5 2 0,9 2 0,0-1 0,1 0 0,-1-2 0,21 3 0,-23-4 0,337 26 0,-238-23 0,-106-5 0,-1 1 0,1-1 0,-1 2 0,1-1 0,-1 1 0,0 0 0,0 0 0,13 6 0,-18-6 0,0-1 0,0 1 0,0 0 0,0 0 0,0 0 0,0 0 0,-1 0 0,1 0 0,0 0 0,-1 0 0,0 1 0,1-1 0,-1 0 0,0 1 0,0-1 0,-1 1 0,1 0 0,0-1 0,-1 1 0,0 0 0,1-1 0,-1 1 0,0 0 0,-1-1 0,1 1 0,0 0 0,-1 2 0,-1 3 0,-1-1 0,1 1 0,-1-1 0,0 0 0,-1 0 0,0 0 0,0-1 0,0 1 0,-1-1 0,0 0 0,0 0 0,-8 6 0,-11 11 0,-38 26 0,60-48 0,-75 51 0,50-35 0,1 1 0,1 1 0,-43 41 0,-40 50 0,100-98 0,9-8 0,21-12 0,17-14-1365,3-5-5461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6:12:17.634"/>
    </inkml:context>
    <inkml:brush xml:id="br0">
      <inkml:brushProperty name="width" value="0.035" units="cm"/>
      <inkml:brushProperty name="height" value="0.035" units="cm"/>
      <inkml:brushProperty name="color" value="#E71224"/>
    </inkml:brush>
  </inkml:definitions>
  <inkml:trace contextRef="#ctx0" brushRef="#br0">0 1 24575,'131'-1'0,"148"3"0,-269-2 0,0 1 0,-1 0 0,1 0 0,0 1 0,15 6 0,-22-7 0,0 0 0,0 0 0,0 1 0,-1-1 0,1 1 0,-1 0 0,1 0 0,-1 0 0,0 0 0,0 0 0,0 1 0,0-1 0,0 1 0,0-1 0,0 1 0,-1-1 0,0 1 0,1 0 0,-1 0 0,0 0 0,1 4 0,0 6 0,0 1 0,-2-1 0,1 0 0,-1 1 0,-1-1 0,0 0 0,-1 1 0,-1-1 0,0 0 0,-7 19 0,-8 14 0,-36 66 0,19-41 0,-28 44 0,38-74 0,-22 53 0,45-91 0,1 0 0,0 0 0,0 0 0,0 0 0,0 0 0,1 0 0,-1 1 0,1-1 0,0 0 0,0 0 0,0 1 0,0-1 0,2 6 0,-2-7 0,1 0 0,0 0 0,0 0 0,1 0 0,-1 0 0,0 0 0,1-1 0,-1 1 0,1-1 0,-1 1 0,1-1 0,0 1 0,0-1 0,0 0 0,0 0 0,0 0 0,0 0 0,0 0 0,0 0 0,0 0 0,3 0 0,12 3 0,0-1 0,0 0 0,35 0 0,56-7 0,-41 1 0,163 1-1365,-196 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4:24:39.918"/>
    </inkml:context>
    <inkml:brush xml:id="br0">
      <inkml:brushProperty name="width" value="0.035" units="cm"/>
      <inkml:brushProperty name="height" value="0.035" units="cm"/>
      <inkml:brushProperty name="color" value="#FFC114"/>
    </inkml:brush>
  </inkml:definitions>
  <inkml:trace contextRef="#ctx0" brushRef="#br0">170 0 24575,'-12'13'0,"1"0"0,0 1 0,1 1 0,-15 26 0,-25 66 0,38-81 0,5-9 0,0 1 0,1-1 0,1 1 0,0 0 0,-2 24 0,6-35 0,1 0 0,0 0 0,0 1 0,1-1 0,0 0 0,0 0 0,0 0 0,1 0 0,0 0 0,1 0 0,0 0 0,0-1 0,0 1 0,1-1 0,-1 0 0,8 9 0,1-2 0,1-1 0,0 0 0,26 18 0,51 27 0,1 0 0,72 59 0,-157-111 0,0 1 0,0-1 0,-1 1 0,0 0 0,0 0 0,0 0 0,0 1 0,-1 0 0,0 0 0,-1 0 0,0 0 0,0 0 0,0 1 0,-1-1 0,3 16 0,-2 7 0,0 1 0,-3 54 0,-1-55 0,1-15 0,-2-1 0,1 0 0,-2 0 0,0 0 0,-1 0 0,0 0 0,-1-1 0,-1 0 0,0 0 0,0 0 0,-2-1 0,0 0 0,0 0 0,-1 0 0,0-1 0,-1-1 0,0 0 0,-1 0 0,-16 11 0,11-10 0,1 1 0,0 0 0,1 0 0,0 2 0,1 0 0,1 0 0,0 1 0,-18 30 0,14-15 0,0-1 0,2 0 0,-13 36 0,24-56 0,0 2 0,1-1 0,0 0 0,0 0 0,1 1 0,1-1 0,0 1 0,0-1 0,1 1 0,4 18 0,-1-15 0,0-1 0,1 1 0,0-1 0,1-1 0,1 1 0,0-1 0,1 0 0,12 15 0,-7-13 0,0 0 0,1-1 0,1-1 0,0 0 0,28 17 0,377 212 0,-383-221 0,-25-14 0,1 0 0,-1 1 0,13 10 0,-22-14 0,0-1 0,-1 1 0,1 0 0,0 0 0,-1 0 0,1 0 0,-1 0 0,0 0 0,0 1 0,-1-1 0,1 1 0,-1-1 0,1 1 0,-1 0 0,1 6 0,-1 7 0,0 1 0,-1-1 0,-1 0 0,0 0 0,-1 0 0,-1 0 0,-1 0 0,-1 0 0,0 0 0,-1-1 0,-9 18 0,-12 16 0,-3 0 0,-36 45 0,38-55 0,10-14 0,-16 22 0,2 1 0,-29 62 0,59-108 0,-4 9 0,1 0 0,0 0 0,0 1 0,1 0 0,1 0 0,-3 25 0,4-8 0,2 0 0,1-1 0,5 35 0,-3-51 0,0 0 0,0 0 0,1 0 0,1 0 0,0-1 0,0 0 0,2 0 0,-1 0 0,14 16 0,3-1 0,1-2 0,2 0 0,0-2 0,43 29 0,126 67 0,-171-105 0,-1 1 0,-1 1 0,0 1 0,-1 1 0,-1 1 0,0 1 0,-2 0 0,-1 1 0,22 34 0,-35-48 0,0 1 0,-1 0 0,0 0 0,0-1 0,-1 2 0,0-1 0,0 0 0,0 16 0,-1 6 0,-3 35 0,-1-16 0,2-30 0,-1 1 0,-1 0 0,0-1 0,-2 1 0,0-1 0,-2 0 0,0-1 0,-1 1 0,0-1 0,-2-1 0,-11 17 0,-50 68 0,-30 47 0,95-137 0,0 1 0,0 0 0,1 0 0,1 0 0,0 0 0,1 1 0,1-1 0,0 1 0,0 14 0,2-7 0,0 1 0,2 0 0,0-1 0,11 42 0,-8-47 0,0 0 0,2 0 0,0-1 0,1 1 0,0-2 0,1 1 0,1-1 0,18 21 0,1-6 0,0-1 0,51 36 0,-35-33 0,53 27 0,-36-23 0,18 11 0,89 57 0,-164-99 0,-1-1 0,1 1 0,-1 0 0,0 1 0,0-1 0,0 1 0,0-1 0,-1 1 0,0 0 0,0 1 0,0-1 0,3 10 0,-5-10 0,0 0 0,0 0 0,-1-1 0,1 1 0,-1 0 0,0 0 0,0 0 0,-1 0 0,0 0 0,0 0 0,0-1 0,0 1 0,-1 0 0,1-1 0,-5 9 0,-9 10 0,0 0 0,-2 0 0,-30 31 0,-20 26 0,-37 65 0,95-132 0,1 0 0,0 1 0,0 0 0,2 1 0,0 0 0,0 0 0,2 0 0,-3 16 0,2-4 0,1 0 0,2 0 0,2 51 0,2-59 0,1 0 0,0 0 0,2 0 0,0 0 0,1 0 0,10 19 0,59 102 0,-49-97 0,35 82 0,-58-116 0,3 9 0,1-1 0,1 1 0,16 23 0,-16-23 0,-8-18 0,0 0 0,1 1 0,-1-1 0,0 0 0,0 1 0,0-1 0,0 0 0,0 0 0,0 1 0,0-1 0,0 0 0,-1 1 0,1-1 0,0 0 0,0 0 0,0 1 0,0-1 0,0 0 0,0 0 0,-1 1 0,1-1 0,0 0 0,0 0 0,0 0 0,0 1 0,-1-1 0,1 0 0,0 0 0,0 0 0,-1 0 0,1 1 0,0-1 0,-3 0 0,0 0 0,0 0 0,0 0 0,0 0 0,0 0 0,0 0 0,0-1 0,0 0 0,1 0 0,-5-1 0,-39-14 0,0-3 0,1-1 0,-73-46 0,104 56 0,14 10 0,0 0 0,0 0 0,0 0 0,0 0 0,0 0 0,0 0 0,0 0 0,0 0 0,0 0 0,0 0 0,1 0 0,-1 0 0,0 0 0,0 0 0,0 0 0,0 1 0,0-1 0,0 0 0,0 0 0,0 0 0,0 0 0,0 0 0,0 0 0,1-1 0,-1 1 0,0 0 0,0 0 0,0 0 0,0 0 0,0 0 0,0 0 0,0 0 0,0 0 0,0 0 0,0 0 0,0 0 0,0 0 0,0 0 0,1 0 0,-1 0 0,0 0 0,0 0 0,0 0 0,0 0 0,0 0 0,0-1 0,0 1 0,0 0 0,0 0 0,0 0 0,0 0 0,0 0 0,0 0 0,0 0 0,0 0 0,0 0 0,0 0 0,0 0 0,0-1 0,0 1 0,0 0 0,0 0 0,0 0 0,0 0 0,0 0 0,29 10 0,35 23 0,-37-19 0,1 0 0,0-2 0,38 12 0,-60-22 0,0-1 0,1 0 0,-1-1 0,0 1 0,0-1 0,0 0 0,0-1 0,1 1 0,-1-1 0,0 0 0,0-1 0,0 0 0,0 0 0,-1 0 0,1 0 0,0-1 0,-1 0 0,0 0 0,0 0 0,0-1 0,0 0 0,7-7 0,4-6 0,0-2 0,0 0 0,-2-1 0,15-27 0,-27 44 0,11-21 0,15-38 0,-19 41 0,0 1 0,22-35 0,-15 30-1365,-2 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4:24:39.919"/>
    </inkml:context>
    <inkml:brush xml:id="br0">
      <inkml:brushProperty name="width" value="0.035" units="cm"/>
      <inkml:brushProperty name="height" value="0.035" units="cm"/>
      <inkml:brushProperty name="color" value="#FFC114"/>
    </inkml:brush>
  </inkml:definitions>
  <inkml:trace contextRef="#ctx0" brushRef="#br0">144 6419 24575,'-16'-16'0,"1"-2"0,2 0 0,0 0 0,0-1 0,2-1 0,0 0 0,2 0 0,0-1 0,1 0 0,2-1 0,0 0 0,1 0 0,-2-26 0,6 45 0,1-1 0,-1 0 0,1 0 0,0 0 0,0 0 0,1 0 0,-1 0 0,1 0 0,0 0 0,0 0 0,0 0 0,0 1 0,1-1 0,-1 0 0,1 1 0,0-1 0,0 1 0,1 0 0,-1 0 0,1 0 0,-1 0 0,1 0 0,0 0 0,0 0 0,0 1 0,1 0 0,-1 0 0,1 0 0,5-3 0,24-11 0,-1-2 0,0-1 0,48-40 0,-37 30 0,-32 23 0,-1 0 0,0-1 0,17-16 0,-25 21 0,0-1 0,1 1 0,-1-1 0,0 0 0,-1 1 0,1-1 0,0 0 0,-1 0 0,0-1 0,0 1 0,0 0 0,0 0 0,0 0 0,0-1 0,-1 1 0,0-1 0,0 1 0,0-5 0,-1-2 0,-1-1 0,-1 0 0,0 1 0,0-1 0,-1 1 0,-8-15 0,-38-60 0,5 13 0,26 37 0,12 25 0,0-1 0,2-1 0,-1 1 0,1-1 0,-5-22 0,-3-18 0,8 33 0,0 0 0,1 0 0,2 0 0,0-1 0,0-25 0,3 41 0,0 0 0,-1 0 0,2 0 0,-1 0 0,0 0 0,1 0 0,0 0 0,0 1 0,0-1 0,0 1 0,1-1 0,0 1 0,5-6 0,5-3 0,0 1 0,17-12 0,8-5 0,-15 9 0,1 1 0,45-25 0,-62 39 0,10-6 0,-1-1 0,-1 0 0,0-1 0,0-1 0,22-25 0,-30 30 0,-1 0 0,1-1 0,-2 0 0,1 0 0,-2-1 0,1 1 0,-1-1 0,0 0 0,-1 0 0,0 0 0,2-20 0,-2-26 0,-7-108 0,-2 130 0,0 0 0,-3 1 0,0 0 0,-17-35 0,14 39 0,2 0 0,0-1 0,2 0 0,2 0 0,-5-46 0,11 54 0,0 0 0,1 0 0,5-27 0,-5 42 0,1 0 0,0 0 0,0-1 0,1 2 0,-1-1 0,2 0 0,-1 0 0,1 1 0,0 0 0,1 0 0,-1 0 0,1 0 0,7-6 0,13-10 0,-9 7 0,1 1 0,29-19 0,-37 29 0,-1 0 0,1 1 0,-1 0 0,1 1 0,0-1 0,14 0 0,6-2 0,169-43 0,-167 38 0,-1-1 0,-1-1 0,0-1 0,38-24 0,-62 33 0,-1 1 0,1 0 0,-1-1 0,0 0 0,-1 0 0,1 0 0,-1 0 0,1-1 0,-1 0 0,-1 1 0,1-1 0,-1 0 0,0 0 0,0 0 0,0 0 0,-1-1 0,2-9 0,-1-4 0,-1-1 0,-1 0 0,-3-32 0,-1 3 0,2-353 0,3 222 0,-1 172 0,1 0 0,0 1 0,0-1 0,1 1 0,0 0 0,0-1 0,0 1 0,1 0 0,0 0 0,1 1 0,0-1 0,5-7 0,5-4 0,0 2 0,1 0 0,18-14 0,-27 25 0,1 0 0,0 0 0,0 1 0,0 0 0,1 0 0,-1 1 0,1 0 0,15-4 0,6 1 0,34-3 0,-21 3 0,65-9 0,177-3 0,-263 18 0,41-5 0,-56 4 0,0 0 0,0-1 0,-1 1 0,1-1 0,-1 0 0,0-1 0,1 1 0,-1-1 0,0 0 0,0 0 0,-1 0 0,7-6 0,1-6 0,1 0 0,-2-1 0,0 0 0,-2-1 0,1 0 0,-2 0 0,0-1 0,6-24 0,4-24 0,9-69 0,-10 47 0,36-174 0,-42 163 0,-10 76 0,1-1 0,1 1 0,1-1 0,1 1 0,12-33 0,-2 20 0,42-94 0,-46 113 0,0 0 0,1 1 0,1 0 0,1 1 0,0 0 0,22-17 0,16-17 0,-37 35 0,1 0 0,0 1 0,1 1 0,24-14 0,77-32 0,-100 52 0,0 0 0,0 1 0,1 0 0,0 2 0,0 0 0,20 0 0,119 4 0,-69 2 0,-83-3 0,6 0 0,0 0 0,0 0 0,21-5 0,-30 4 0,1 0 0,-1 0 0,1 0 0,-1-1 0,0 1 0,0-1 0,1 0 0,-1 0 0,0 0 0,0 0 0,-1-1 0,1 1 0,0-1 0,-1 0 0,0 1 0,4-7 0,19-35 0,19-50 0,13-24 0,-44 91 0,-1 1 0,8-30 0,13-29 0,-4 9 0,-24 59 0,1 0 0,1 1 0,0-1 0,1 1 0,20-28 0,-14 24 0,-1-1 0,19-39 0,-1 2 0,-20 39 0,11-26 0,-19 39 0,-1 0 0,0-1 0,0 0 0,0 0 0,-1 0 0,0 1 0,0-14 0,-1 19 0,0 1 0,0-1 0,0 1 0,0-1 0,0 1 0,0-1 0,0 1 0,0-1 0,0 1 0,0-1 0,0 1 0,-1-1 0,1 1 0,0-1 0,0 1 0,-1 0 0,1-1 0,0 1 0,-1-1 0,1 1 0,0 0 0,-1-1 0,1 1 0,-1 0 0,1-1 0,0 1 0,-1 0 0,1 0 0,-1-1 0,1 1 0,-1 0 0,1 0 0,-1 0 0,1 0 0,-1 0 0,1-1 0,-1 1 0,1 0 0,-1 0 0,1 0 0,-1 1 0,1-1 0,-1 0 0,1 0 0,-1 0 0,1 0 0,-1 0 0,1 0 0,-1 1 0,0-1 0,-27 16 0,26-14 0,-155 92 0,69-42 0,118-73 0,62-38 0,-32 20 0,-36 23 0,38-19 0,-60 34 0,1 0 0,-1 0 0,1 0 0,-1 1 0,1-1 0,-1 1 0,1 0 0,-1 0 0,1 0 0,-1 0 0,1 0 0,0 0 0,-1 1 0,1-1 0,-1 1 0,0 0 0,1 0 0,-1 0 0,1 0 0,-1 0 0,0 0 0,0 1 0,0-1 0,0 1 0,0-1 0,3 4 0,5 4 0,-1 1 0,-1 1 0,14 19 0,-14-18 0,23 37 0,47 106 0,-60-116 0,-8-23-1365,-1-3-5461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4:24:39.920"/>
    </inkml:context>
    <inkml:brush xml:id="br0">
      <inkml:brushProperty name="width" value="0.035" units="cm"/>
      <inkml:brushProperty name="height" value="0.035" units="cm"/>
      <inkml:brushProperty name="color" value="#FFC114"/>
    </inkml:brush>
  </inkml:definitions>
  <inkml:trace contextRef="#ctx0" brushRef="#br0">169 0 24575,'-9'0'0,"0"0"0,1 1 0,-1 0 0,1 1 0,-1 0 0,1 0 0,0 0 0,0 1 0,0 0 0,0 1 0,-8 5 0,11-6 0,1 0 0,-1 0 0,1 1 0,0 0 0,0 0 0,0 0 0,1 1 0,0-1 0,0 1 0,0-1 0,0 1 0,0 0 0,1 0 0,0 1 0,0-1 0,1 0 0,0 1 0,-2 6 0,2-3 0,1 0 0,-1 1 0,2-1 0,-1 1 0,1-1 0,0 0 0,1 1 0,1-1 0,-1 0 0,1 0 0,1 0 0,-1-1 0,2 1 0,-1-1 0,11 14 0,-5-9 0,1 0 0,1 0 0,0-1 0,1-1 0,0 0 0,1-1 0,0 0 0,16 7 0,-16-10 0,-2 1 0,1 0 0,-1 1 0,0 0 0,16 17 0,-23-20 0,0 0 0,0 1 0,-1-1 0,0 1 0,0 0 0,-1 0 0,0 0 0,0 0 0,0 0 0,-1 1 0,0-1 0,1 13 0,-1 4 0,0 1 0,-2-1 0,0 1 0,-2 0 0,-1-1 0,-1 0 0,-1 0 0,-1 0 0,-1 0 0,-1-1 0,-1 0 0,-1 0 0,-1-1 0,-15 22 0,18-33 0,0 1 0,2 0 0,-1 0 0,2 1 0,0 0 0,0 0 0,-4 21 0,8-27 0,1-1 0,-1 1 0,1-1 0,0 1 0,1 0 0,0-1 0,0 1 0,0-1 0,1 1 0,0-1 0,0 0 0,0 1 0,1-1 0,0 0 0,1-1 0,-1 1 0,9 9 0,8 7 0,1-2 0,1 0 0,1-1 0,27 17 0,47 39 0,-86-65 0,0 0 0,-1 1 0,0 0 0,-1 1 0,-1 0 0,9 16 0,-12-18 0,-1 0 0,0 1 0,-1-1 0,0 1 0,-1 0 0,0 0 0,0 17 0,-5 81 0,0-44 0,2-21 0,2 99 0,0-137 0,1 0 0,-1 0 0,1 1 0,0-1 0,0 0 0,1 0 0,0-1 0,0 1 0,0 0 0,1-1 0,-1 0 0,1 0 0,1 0 0,-1 0 0,1-1 0,0 1 0,0-1 0,0-1 0,11 7 0,9 4 0,0-2 0,1-1 0,35 11 0,-37-14 0,-12-4 0,0 1 0,0 0 0,-1 0 0,0 1 0,15 11 0,-22-14 0,-1 0 0,1 0 0,-1 1 0,1-1 0,-1 1 0,-1 0 0,1 0 0,0 0 0,-1 0 0,0 0 0,0 1 0,0-1 0,0 0 0,-1 1 0,0 0 0,0-1 0,0 6 0,0 2 0,-1-1 0,-1 1 0,0 0 0,0-1 0,-2 1 0,1-1 0,-7 18 0,-37 75 0,5-32 0,-5 9 0,42-70 0,-1 0 0,2-1 0,-1 1 0,2 0 0,-1 1 0,0 12 0,3-23 0,-2 16 0,2 0 0,1 19 0,0-31 0,-1 0 0,1 0 0,0-1 0,0 1 0,1-1 0,0 1 0,0-1 0,0 1 0,0-1 0,0 0 0,1 0 0,5 6 0,0-1 0,1-1 0,1 0 0,0-1 0,0 0 0,0-1 0,13 6 0,73 29 0,-41-19 0,-17-7 0,-22-10 0,-1 2 0,29 15 0,-39-19 0,-1 0 0,0 0 0,0 1 0,0-1 0,0 1 0,0 0 0,-1 0 0,1 0 0,-1 1 0,0-1 0,-1 1 0,1-1 0,2 8 0,1 7 0,-1 0 0,0 0 0,-1 0 0,-2 1 0,0 0 0,-1-1 0,-2 38 0,-2-31 0,-2-1 0,0 0 0,-1 0 0,-2 0 0,-16 37 0,1-12 0,-17 60 0,34-86 0,0-1 0,2 1 0,0 0 0,2 0 0,1 27 0,1-18 0,0-11 0,5 40 0,-4-54 0,1-1 0,0 1 0,0-1 0,1 0 0,-1 0 0,2 0 0,-1 0 0,1 0 0,6 7 0,1-1 0,0 0 0,1-1 0,1 0 0,26 18 0,63 34 0,12 8 0,-108-67 0,-1-1 0,1 1 0,-1 0 0,-1 0 0,1 0 0,-1 1 0,0-1 0,0 1 0,-1 0 0,1 0 0,-1 1 0,-1-1 0,1 1 0,-1-1 0,0 1 0,-1 0 0,0 0 0,0 0 0,0 0 0,-1 0 0,0-1 0,0 1 0,-1 0 0,-1 9 0,-2-2 0,0 0 0,0-1 0,-1 1 0,-1-1 0,0 0 0,-1-1 0,-1 1 0,1-1 0,-2-1 0,-17 20 0,-50 42 0,43-43 0,-55 66 0,84-90 0,0-1 0,0 1 0,1 0 0,-1 0 0,1 1 0,1-1 0,-1 0 0,1 1 0,0 0 0,1-1 0,-1 1 0,2 0 0,-2 10 0,3-11 0,0-1 0,0 1 0,0-1 0,0 0 0,1 1 0,0-1 0,0 0 0,0 0 0,1 0 0,-1 0 0,1 0 0,0-1 0,1 1 0,-1-1 0,1 0 0,0 0 0,5 3 0,27 22 0,1-2 0,61 32 0,43 31 0,-138-87 0,1 0 0,-1 0 0,0 0 0,0 1 0,0-1 0,0 1 0,-1-1 0,0 1 0,1 0 0,-2 0 0,1 0 0,0 1 0,-1-1 0,2 6 0,-1 4 0,0 0 0,-1 0 0,-1 16 0,2 20 0,3 0 0,18 132 0,-15-135 0,25 82 0,-29-119 0,1 0 0,-1 0 0,1 0 0,1-1 0,0 0 0,0 0 0,1 0 0,10 9 0,-10-10 0,-1 0 0,0 0 0,0 1 0,-1 0 0,0 0 0,0 0 0,-1 1 0,-1-1 0,1 1 0,-2 0 0,1 0 0,-1 0 0,-1 0 0,0 0 0,0 0 0,-1 1 0,-2 17 0,2-27 0,-1 0 0,1 1 0,0-1 0,-1 0 0,1 0 0,0 0 0,-1 0 0,0 0 0,1 0 0,-1 0 0,0 0 0,1 0 0,-1 0 0,0 0 0,0 0 0,0 0 0,0 0 0,0-1 0,0 1 0,0 0 0,0-1 0,0 1 0,0-1 0,0 1 0,0-1 0,-1 0 0,1 1 0,0-1 0,0 0 0,0 0 0,-1 0 0,1 1 0,0-1 0,-2-1 0,-4 1 0,0-2 0,0 1 0,0-1 0,-12-4 0,9 3 0,-62-23 0,-19-6 0,81 29 0,10 0 0,16 1 0,27 3 0,-31-1 0,-1 1 0,0 1 0,0 0 0,0 1 0,0 0 0,0 0 0,-1 1 0,1 0 0,-1 1 0,0 1 0,0-1 0,-1 1 0,0 1 0,0 0 0,0 0 0,-1 1 0,10 11 0,-18-18 0,1 0 0,0 0 0,0 0 0,0 0 0,0 1 0,0-2 0,0 1 0,0 0 0,0 0 0,0 0 0,0 0 0,1-1 0,-1 1 0,0 0 0,0-1 0,1 1 0,-1-1 0,1 0 0,-1 1 0,0-1 0,1 0 0,-1 0 0,1 0 0,-1 0 0,0 0 0,1 0 0,-1 0 0,1 0 0,-1-1 0,0 1 0,1-1 0,-1 1 0,0-1 0,1 1 0,-1-1 0,0 0 0,0 1 0,1-1 0,-1 0 0,0 0 0,0 0 0,0 0 0,0 0 0,0 0 0,1-2 0,3-4 0,0 1 0,-1 0 0,0-1 0,0 0 0,-1 0 0,5-14 0,21-91 0,-17 60 0,21-55 0,-27 87-1365,0 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4:24:39.921"/>
    </inkml:context>
    <inkml:brush xml:id="br0">
      <inkml:brushProperty name="width" value="0.035" units="cm"/>
      <inkml:brushProperty name="height" value="0.035" units="cm"/>
      <inkml:brushProperty name="color" value="#FFC114"/>
    </inkml:brush>
  </inkml:definitions>
  <inkml:trace contextRef="#ctx0" brushRef="#br0">0 2372 24575,'1'-4'0,"0"1"0,0-1 0,0 1 0,0-1 0,1 1 0,-1 0 0,1-1 0,0 1 0,0 0 0,0 0 0,4-4 0,5-9 0,9-18 0,2 0 0,2 2 0,44-49 0,-67 80 0,6-5 0,-1-1 0,0 1 0,0-1 0,0-1 0,5-9 0,-10 15 0,0 0 0,-1 0 0,1 0 0,0 0 0,-1 0 0,1 0 0,-1 0 0,0 0 0,1 0 0,-1 0 0,0 0 0,0 0 0,-1 0 0,1 0 0,0 0 0,-1 0 0,1 0 0,-1 0 0,0 0 0,1 0 0,-1 0 0,0 0 0,0 0 0,-1 0 0,1 1 0,0-1 0,0 0 0,-3-1 0,-19-19 0,-1 1 0,-48-33 0,30 24 0,39 28 0,0 0 0,0 0 0,1-1 0,-1 0 0,1 1 0,-1-1 0,1 0 0,0 0 0,0 0 0,1 0 0,-1 0 0,0-1 0,1 1 0,0 0 0,0-1 0,-1-3 0,2 1 0,-1 1 0,1 0 0,0-1 0,1 1 0,-1 0 0,1-1 0,0 1 0,1 0 0,3-10 0,2-1 0,2-1 0,0 2 0,1-1 0,0 1 0,17-18 0,0 5 0,-22 24 0,0 0 0,-1-1 0,1 1 0,-1-1 0,0 0 0,0-1 0,-1 1 0,1-1 0,-1 1 0,0-1 0,-1 0 0,0 0 0,2-6 0,-1-17 0,-2 0 0,0 1 0,-2-1 0,-2 1 0,-6-36 0,-3-30 0,-4-1 0,11 78 0,1-1 0,1 1 0,1-1 0,0 0 0,1 0 0,1 0 0,4-30 0,20-29 0,-17 59 0,-1 0 0,-1 0 0,-1 0 0,3-27 0,-7-46 0,0-10 0,2 91 0,0 1 0,1-1 0,0 1 0,0 0 0,1 0 0,0 0 0,0 1 0,1-1 0,6-7 0,-5 8 0,-1 0 0,0 0 0,-1 0 0,0 0 0,0-1 0,-1 0 0,0 0 0,-1 0 0,3-14 0,-5 20 0,0-1 0,0 1 0,-1-1 0,1 0 0,-1 1 0,0-1 0,0 1 0,0-1 0,-1 1 0,-2-6 0,-23-30 0,21 31 0,0 1 0,1-1 0,0 0 0,-7-15 0,10 16 0,0-1 0,0 0 0,1 0 0,0 0 0,0 0 0,1 0 0,0 0 0,1 0 0,0 0 0,0 0 0,0 1 0,1-1 0,0 0 0,1 1 0,3-8 0,1 0 0,1 0 0,0 1 0,1 0 0,0 0 0,1 1 0,17-17 0,-25 28 0,1-1 0,-1 0 0,1 1 0,0 0 0,0 0 0,0 0 0,0 0 0,5-3 0,-6 5 0,-1 0 0,0 0 0,0 0 0,0 0 0,0 0 0,0 0 0,0 0 0,0 0 0,0 0 0,0 0 0,1 1 0,-1-1 0,0 0 0,0 1 0,0-1 0,0 1 0,0-1 0,0 1 0,-1 0 0,1-1 0,0 1 0,0 0 0,0 0 0,-1-1 0,1 1 0,0 0 0,-1 0 0,1 0 0,0 0 0,-1 0 0,1 0 0,-1 0 0,1 1 0,7 17 0,-1 0 0,0 1 0,-1-1 0,-1 1 0,2 22 0,-3-16 0,2 0 0,13 36 0,-2-2 0,-15-50 0,0-1 0,0 1 0,1-1 0,1 0 0,-1 0 0,1 0 0,1 0 0,0 0 0,0-1 0,9 11 0,18 11 0,50 34 0,-51-40 0,-24-19 0,-1 0 0,-1 1 0,1 0 0,-1 0 0,0 1 0,0-1 0,-1 1 0,0 0 0,0 0 0,-1 1 0,1-1 0,-2 1 0,1 0 0,-1-1 0,2 15 0,-1 8 0,-1 0 0,-5 58 0,1-30 0,1 206 0,1-256 0,0 0 0,1 1 0,1-1 0,-1 0 0,1 0 0,1-1 0,-1 1 0,1 0 0,1-1 0,5 11 0,-2-8 0,1 0 0,0 0 0,0 0 0,0-1 0,1 0 0,13 9 0,-2-4 0,1 0 0,0-2 0,1 0 0,0-2 0,1 0 0,36 10 0,-17-10 0,-29-7 0,0 0 0,1 1 0,17 8 0,-26-9 0,0-1 0,-1 1 0,1 0 0,-1 0 0,0 1 0,0-1 0,0 1 0,-1 0 0,1 0 0,-1 0 0,0 1 0,4 7 0,0 3 0,0 1 0,-2 0 0,0 0 0,4 25 0,-3-18 0,0 11 0,3 67 0,-9-77 0,2 0 0,0 0 0,2 0 0,1-1 0,13 42 0,-10-47 0,1 0 0,1-1 0,0 0 0,1-1 0,1 0 0,1 0 0,0-1 0,1-1 0,25 21 0,-31-29 0,0 0 0,-1 1 0,0 0 0,0 1 0,-1-1 0,0 1 0,0 0 0,7 16 0,-10-17 0,0-1 0,0 1 0,-1-1 0,-1 1 0,1 0 0,-1 0 0,0 0 0,0 0 0,-1 0 0,0 0 0,0 0 0,-3 14 0,2-20 0,1 1 0,-1-1 0,1 0 0,-1 1 0,0-1 0,1 0 0,-1 1 0,0-1 0,0 0 0,0 0 0,0 0 0,0 0 0,0 0 0,-1 0 0,1 0 0,0 0 0,0 0 0,-1 0 0,1-1 0,0 1 0,-1 0 0,1-1 0,-1 0 0,1 1 0,-1-1 0,1 0 0,-1 1 0,1-1 0,-1 0 0,1 0 0,-1 0 0,1 0 0,-1-1 0,-2 1 0,-6-2 0,-1 0 0,1 0 0,-18-7 0,24 8 0,-26-11 0,1-1 0,0-1 0,-44-29 0,60 36 0,-1 0 0,-18-6 0,21 9 0,0-1 0,0 0 0,-13-9 0,24 14 0,0 0 0,0 0 0,0 0 0,0 0 0,-1 0 0,1 0 0,0 0 0,0 0 0,0-1 0,0 1 0,0 0 0,0 0 0,0 0 0,0 0 0,0 0 0,0 0 0,0-1 0,0 1 0,0 0 0,0 0 0,0 0 0,0 0 0,0 0 0,0-1 0,0 1 0,0 0 0,0 0 0,0 0 0,0 0 0,0 0 0,0-1 0,0 1 0,0 0 0,0 0 0,0 0 0,0 0 0,0 0 0,0 0 0,0-1 0,0 1 0,1 0 0,-1 0 0,0 0 0,0 0 0,0 0 0,0 0 0,0 0 0,0 0 0,1 0 0,-1 0 0,0-1 0,0 1 0,0 0 0,0 0 0,0 0 0,1 0 0,-1 0 0,0 0 0,0 0 0,0 0 0,0 0 0,0 0 0,1 0 0,-1 0 0,0 0 0,0 0 0,0 1 0,14-3 0,17 5 0,-1 1 0,1 1 0,-1 2 0,32 11 0,-24-7 0,-27-7 0,0 1 0,0 0 0,0 0 0,-1 2 0,19 13 0,8 5 0,36 26 0,-73-51 0,1 1 0,0-1 0,-1 1 0,1-1 0,0 1 0,0-1 0,-1 0 0,1 0 0,0 1 0,0-1 0,0 0 0,-1 0 0,1 0 0,0 0 0,0 0 0,0 0 0,0 0 0,0 0 0,-1 0 0,1 0 0,0 0 0,0-1 0,0 1 0,-1 0 0,1-1 0,1 1 0,-1-2 0,0 1 0,0 0 0,0 0 0,0 0 0,0-1 0,0 1 0,0 0 0,-1-1 0,1 1 0,-1-1 0,1 1 0,-1-1 0,1-1 0,1-8 0,-1 1 0,0-1 0,-1-14 0,0 19 0,-3-388-1365,3 371-5461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4:24:39.922"/>
    </inkml:context>
    <inkml:brush xml:id="br0">
      <inkml:brushProperty name="width" value="0.035" units="cm"/>
      <inkml:brushProperty name="height" value="0.035" units="cm"/>
      <inkml:brushProperty name="color" value="#FFC114"/>
    </inkml:brush>
  </inkml:definitions>
  <inkml:trace contextRef="#ctx0" brushRef="#br0">373 1 24575,'-64'57'0,"38"-35"0,-1-2 0,-1-1 0,-44 23 0,39-24 0,1 2 0,-41 32 0,57-35 0,16-17 0,0 0 0,0 1 0,0-1 0,-1 0 0,1 0 0,0 1 0,0-1 0,0 0 0,0 0 0,0 1 0,0-1 0,0 0 0,0 0 0,0 1 0,0-1 0,0 0 0,0 0 0,0 1 0,0-1 0,0 0 0,0 0 0,0 1 0,0-1 0,0 0 0,0 0 0,0 1 0,1-1 0,11 2 0,3-4 0,-1-1 0,0-1 0,-1 0 0,1-1 0,17-8 0,64-38 0,-71 38 0,108-66 0,-126 76 0,0 0 0,0 1 0,0 0 0,1 0 0,-1 0 0,0 1 0,1 0 0,-1 0 0,1 1 0,-1-1 0,1 1 0,-1 1 0,11 1 0,5 2 0,-1 2 0,35 12 0,-34-10 0,-2 1 0,0 0 0,-1 2 0,0 0 0,18 14 0,-22-14 0,0-1 0,1 0 0,0-1 0,1-1 0,-1-1 0,28 9 0,67 11-1365,-80-19-5461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E161E-ECA8-4C27-90A8-7A5E44D0EF8D}"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DFA57-C8FA-4F53-BD52-C001F0ABB8A2}" type="slidenum">
              <a:rPr lang="en-US" smtClean="0"/>
              <a:t>‹#›</a:t>
            </a:fld>
            <a:endParaRPr lang="en-US"/>
          </a:p>
        </p:txBody>
      </p:sp>
    </p:spTree>
    <p:extLst>
      <p:ext uri="{BB962C8B-B14F-4D97-AF65-F5344CB8AC3E}">
        <p14:creationId xmlns:p14="http://schemas.microsoft.com/office/powerpoint/2010/main" val="297323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 </a:t>
            </a:r>
          </a:p>
          <a:p>
            <a:endParaRPr lang="en-US" dirty="0"/>
          </a:p>
          <a:p>
            <a:r>
              <a:rPr lang="en-US" dirty="0"/>
              <a:t>Read over </a:t>
            </a:r>
            <a:r>
              <a:rPr lang="en-US"/>
              <a:t>and print off </a:t>
            </a:r>
            <a:endParaRPr lang="en-US" dirty="0"/>
          </a:p>
        </p:txBody>
      </p:sp>
      <p:sp>
        <p:nvSpPr>
          <p:cNvPr id="4" name="Slide Number Placeholder 3"/>
          <p:cNvSpPr>
            <a:spLocks noGrp="1"/>
          </p:cNvSpPr>
          <p:nvPr>
            <p:ph type="sldNum" sz="quarter" idx="5"/>
          </p:nvPr>
        </p:nvSpPr>
        <p:spPr/>
        <p:txBody>
          <a:bodyPr/>
          <a:lstStyle/>
          <a:p>
            <a:fld id="{D01DFA57-C8FA-4F53-BD52-C001F0ABB8A2}" type="slidenum">
              <a:rPr lang="en-US" smtClean="0"/>
              <a:t>1</a:t>
            </a:fld>
            <a:endParaRPr lang="en-US"/>
          </a:p>
        </p:txBody>
      </p:sp>
    </p:spTree>
    <p:extLst>
      <p:ext uri="{BB962C8B-B14F-4D97-AF65-F5344CB8AC3E}">
        <p14:creationId xmlns:p14="http://schemas.microsoft.com/office/powerpoint/2010/main" val="402170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DFA57-C8FA-4F53-BD52-C001F0ABB8A2}" type="slidenum">
              <a:rPr lang="en-US" smtClean="0"/>
              <a:t>3</a:t>
            </a:fld>
            <a:endParaRPr lang="en-US"/>
          </a:p>
        </p:txBody>
      </p:sp>
    </p:spTree>
    <p:extLst>
      <p:ext uri="{BB962C8B-B14F-4D97-AF65-F5344CB8AC3E}">
        <p14:creationId xmlns:p14="http://schemas.microsoft.com/office/powerpoint/2010/main" val="209632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Recap from Topic 1, the difference between climate and weather. Reminder that climate changes over longer lengths of time.</a:t>
            </a:r>
            <a:endParaRPr lang="en-US" dirty="0"/>
          </a:p>
        </p:txBody>
      </p:sp>
      <p:sp>
        <p:nvSpPr>
          <p:cNvPr id="4" name="Slide Number Placeholder 3"/>
          <p:cNvSpPr>
            <a:spLocks noGrp="1"/>
          </p:cNvSpPr>
          <p:nvPr>
            <p:ph type="sldNum" sz="quarter" idx="5"/>
          </p:nvPr>
        </p:nvSpPr>
        <p:spPr/>
        <p:txBody>
          <a:bodyPr/>
          <a:lstStyle/>
          <a:p>
            <a:fld id="{D01DFA57-C8FA-4F53-BD52-C001F0ABB8A2}" type="slidenum">
              <a:rPr lang="en-US" smtClean="0"/>
              <a:t>5</a:t>
            </a:fld>
            <a:endParaRPr lang="en-US"/>
          </a:p>
        </p:txBody>
      </p:sp>
    </p:spTree>
    <p:extLst>
      <p:ext uri="{BB962C8B-B14F-4D97-AF65-F5344CB8AC3E}">
        <p14:creationId xmlns:p14="http://schemas.microsoft.com/office/powerpoint/2010/main" val="224852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Activity (45 mins): </a:t>
            </a:r>
          </a:p>
          <a:p>
            <a:endParaRPr lang="en-US" dirty="0"/>
          </a:p>
          <a:p>
            <a:pPr marL="171450" indent="-171450">
              <a:buFont typeface="Arial" panose="020B0604020202020204" pitchFamily="34" charset="0"/>
              <a:buChar char="•"/>
            </a:pPr>
            <a:r>
              <a:rPr lang="en-US" dirty="0"/>
              <a:t>Set up your 2 jars with one plant in each. </a:t>
            </a:r>
          </a:p>
          <a:p>
            <a:pPr marL="171450" indent="-171450">
              <a:buFont typeface="Arial" panose="020B0604020202020204" pitchFamily="34" charset="0"/>
              <a:buChar char="•"/>
            </a:pPr>
            <a:r>
              <a:rPr lang="en-US" dirty="0"/>
              <a:t>Add a thermometer to both jars and place a lid on one jar leaving the other jar open. </a:t>
            </a:r>
          </a:p>
          <a:p>
            <a:pPr marL="171450" indent="-171450">
              <a:buFont typeface="Arial" panose="020B0604020202020204" pitchFamily="34" charset="0"/>
              <a:buChar char="•"/>
            </a:pPr>
            <a:r>
              <a:rPr lang="en-US" dirty="0"/>
              <a:t>Take initial temperatures of both jars at the beginning of the activity and get students to make predictions about what will happen to the temperature at the end of the activity. </a:t>
            </a:r>
          </a:p>
          <a:p>
            <a:pPr marL="171450" indent="-171450">
              <a:buFont typeface="Arial" panose="020B0604020202020204" pitchFamily="34" charset="0"/>
              <a:buChar char="•"/>
            </a:pPr>
            <a:r>
              <a:rPr lang="en-US" dirty="0"/>
              <a:t>Continue to take measurements at regular intervals throughout and then a final temperature at the end.</a:t>
            </a:r>
          </a:p>
          <a:p>
            <a:endParaRPr lang="en-US" dirty="0"/>
          </a:p>
          <a:p>
            <a:r>
              <a:rPr lang="en-US" dirty="0"/>
              <a:t>It is expected that the jar with the lid will be warmer than the jar without the lid. The rise in temperature will demonstrate the ‘trapping’ nature of the lid and in a similar way that increased CO2 in our atmosphere is increasing the greenhouse effect.</a:t>
            </a:r>
          </a:p>
          <a:p>
            <a:endParaRPr lang="en-US" dirty="0"/>
          </a:p>
        </p:txBody>
      </p:sp>
      <p:sp>
        <p:nvSpPr>
          <p:cNvPr id="4" name="Slide Number Placeholder 3"/>
          <p:cNvSpPr>
            <a:spLocks noGrp="1"/>
          </p:cNvSpPr>
          <p:nvPr>
            <p:ph type="sldNum" sz="quarter" idx="5"/>
          </p:nvPr>
        </p:nvSpPr>
        <p:spPr/>
        <p:txBody>
          <a:bodyPr/>
          <a:lstStyle/>
          <a:p>
            <a:fld id="{D01DFA57-C8FA-4F53-BD52-C001F0ABB8A2}" type="slidenum">
              <a:rPr lang="en-US" smtClean="0"/>
              <a:t>11</a:t>
            </a:fld>
            <a:endParaRPr lang="en-US"/>
          </a:p>
        </p:txBody>
      </p:sp>
    </p:spTree>
    <p:extLst>
      <p:ext uri="{BB962C8B-B14F-4D97-AF65-F5344CB8AC3E}">
        <p14:creationId xmlns:p14="http://schemas.microsoft.com/office/powerpoint/2010/main" val="390838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(15 mins):</a:t>
            </a:r>
          </a:p>
          <a:p>
            <a:endParaRPr lang="en-US" dirty="0"/>
          </a:p>
          <a:p>
            <a:pPr marL="228600" indent="-228600">
              <a:buFont typeface="+mj-lt"/>
              <a:buAutoNum type="arabicPeriod"/>
            </a:pPr>
            <a:r>
              <a:rPr lang="en-US" dirty="0"/>
              <a:t>Discuss what has happened with the two jars.</a:t>
            </a:r>
          </a:p>
          <a:p>
            <a:pPr marL="228600" indent="-228600">
              <a:buFont typeface="+mj-lt"/>
              <a:buAutoNum type="arabicPeriod"/>
            </a:pPr>
            <a:r>
              <a:rPr lang="en-US" dirty="0"/>
              <a:t>Ask the students if their predictions were accurate.</a:t>
            </a:r>
          </a:p>
          <a:p>
            <a:pPr marL="457200" lvl="1" indent="0">
              <a:buFont typeface="+mj-lt"/>
              <a:buNone/>
            </a:pPr>
            <a:r>
              <a:rPr lang="en-US" b="1" dirty="0"/>
              <a:t>Use the data collected by the students to create a simple graph to help student visualize the differences in data between the 2 jars. </a:t>
            </a:r>
          </a:p>
          <a:p>
            <a:pPr marL="228600" indent="-228600">
              <a:buFont typeface="+mj-lt"/>
              <a:buAutoNum type="arabicPeriod"/>
            </a:pPr>
            <a:r>
              <a:rPr lang="en-US" dirty="0"/>
              <a:t>Discuss why they think the jar with the lid was warmer than the jar without.</a:t>
            </a:r>
          </a:p>
          <a:p>
            <a:pPr marL="228600" indent="-228600">
              <a:buFont typeface="+mj-lt"/>
              <a:buAutoNum type="arabicPeriod"/>
            </a:pPr>
            <a:r>
              <a:rPr lang="en-US" dirty="0"/>
              <a:t>Encourage students to go home and talk about this with their parents or caregivers. </a:t>
            </a:r>
          </a:p>
          <a:p>
            <a:endParaRPr lang="en-US" dirty="0"/>
          </a:p>
        </p:txBody>
      </p:sp>
      <p:sp>
        <p:nvSpPr>
          <p:cNvPr id="4" name="Slide Number Placeholder 3"/>
          <p:cNvSpPr>
            <a:spLocks noGrp="1"/>
          </p:cNvSpPr>
          <p:nvPr>
            <p:ph type="sldNum" sz="quarter" idx="5"/>
          </p:nvPr>
        </p:nvSpPr>
        <p:spPr/>
        <p:txBody>
          <a:bodyPr/>
          <a:lstStyle/>
          <a:p>
            <a:fld id="{D01DFA57-C8FA-4F53-BD52-C001F0ABB8A2}" type="slidenum">
              <a:rPr lang="en-US" smtClean="0"/>
              <a:t>13</a:t>
            </a:fld>
            <a:endParaRPr lang="en-US"/>
          </a:p>
        </p:txBody>
      </p:sp>
    </p:spTree>
    <p:extLst>
      <p:ext uri="{BB962C8B-B14F-4D97-AF65-F5344CB8AC3E}">
        <p14:creationId xmlns:p14="http://schemas.microsoft.com/office/powerpoint/2010/main" val="144659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lesson will go deeper into understanding The Greenhouse Effect in a climate change context so this explanation does not need to be deep and can be done in simple terms. </a:t>
            </a:r>
          </a:p>
        </p:txBody>
      </p:sp>
      <p:sp>
        <p:nvSpPr>
          <p:cNvPr id="4" name="Slide Number Placeholder 3"/>
          <p:cNvSpPr>
            <a:spLocks noGrp="1"/>
          </p:cNvSpPr>
          <p:nvPr>
            <p:ph type="sldNum" sz="quarter" idx="5"/>
          </p:nvPr>
        </p:nvSpPr>
        <p:spPr/>
        <p:txBody>
          <a:bodyPr/>
          <a:lstStyle/>
          <a:p>
            <a:fld id="{D01DFA57-C8FA-4F53-BD52-C001F0ABB8A2}" type="slidenum">
              <a:rPr lang="en-US" smtClean="0"/>
              <a:t>14</a:t>
            </a:fld>
            <a:endParaRPr lang="en-US"/>
          </a:p>
        </p:txBody>
      </p:sp>
    </p:spTree>
    <p:extLst>
      <p:ext uri="{BB962C8B-B14F-4D97-AF65-F5344CB8AC3E}">
        <p14:creationId xmlns:p14="http://schemas.microsoft.com/office/powerpoint/2010/main" val="420294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Greenhouse Effect is a natural phenomenon, so in the case of climate change, they would refer to it as the Enhanced Greenhouse Effect that is causing the earth to warm faster and more then usual.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lesson will go deeper into understanding The Greenhouse Effect in a climate change context so this explanation does not need to be deep and can be done in simple terms. </a:t>
            </a:r>
          </a:p>
          <a:p>
            <a:endParaRPr lang="en-US" dirty="0"/>
          </a:p>
        </p:txBody>
      </p:sp>
      <p:sp>
        <p:nvSpPr>
          <p:cNvPr id="4" name="Slide Number Placeholder 3"/>
          <p:cNvSpPr>
            <a:spLocks noGrp="1"/>
          </p:cNvSpPr>
          <p:nvPr>
            <p:ph type="sldNum" sz="quarter" idx="5"/>
          </p:nvPr>
        </p:nvSpPr>
        <p:spPr/>
        <p:txBody>
          <a:bodyPr/>
          <a:lstStyle/>
          <a:p>
            <a:fld id="{D01DFA57-C8FA-4F53-BD52-C001F0ABB8A2}" type="slidenum">
              <a:rPr lang="en-US" smtClean="0"/>
              <a:t>15</a:t>
            </a:fld>
            <a:endParaRPr lang="en-US"/>
          </a:p>
        </p:txBody>
      </p:sp>
    </p:spTree>
    <p:extLst>
      <p:ext uri="{BB962C8B-B14F-4D97-AF65-F5344CB8AC3E}">
        <p14:creationId xmlns:p14="http://schemas.microsoft.com/office/powerpoint/2010/main" val="237584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br>
              <a:rPr lang="en-US" b="0"/>
            </a:br>
            <a:endParaRPr/>
          </a:p>
        </p:txBody>
      </p:sp>
      <p:sp>
        <p:nvSpPr>
          <p:cNvPr id="428" name="Google Shape;4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1EE9-665A-42A5-22FC-B0333083E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5D306-6DBB-AFFB-A04F-5FF556F52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EF0B9-169B-028A-CC62-2EDC24202373}"/>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5" name="Footer Placeholder 4">
            <a:extLst>
              <a:ext uri="{FF2B5EF4-FFF2-40B4-BE49-F238E27FC236}">
                <a16:creationId xmlns:a16="http://schemas.microsoft.com/office/drawing/2014/main" id="{89F4E9D5-0750-F5DF-5180-AD8607632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99180-0342-08B1-DA0E-28FC91D5D9E5}"/>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22212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9109-CE6B-8BD6-F33E-EB08BE00B1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C8C06-3E74-100E-A734-66902E637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29-63B5-CB70-20E9-5B58411BD26C}"/>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5" name="Footer Placeholder 4">
            <a:extLst>
              <a:ext uri="{FF2B5EF4-FFF2-40B4-BE49-F238E27FC236}">
                <a16:creationId xmlns:a16="http://schemas.microsoft.com/office/drawing/2014/main" id="{A77898BF-21FF-ACE4-77C8-C82C1936E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A9B50-D9AE-648E-19C6-D20D237AC37F}"/>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535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1B2C5-166E-1750-6489-6FC2FEB3C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6EC8D-27B6-C2B9-9549-EBEEF76A5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BF1D4-B654-9839-9C1E-9015BBD9BF21}"/>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5" name="Footer Placeholder 4">
            <a:extLst>
              <a:ext uri="{FF2B5EF4-FFF2-40B4-BE49-F238E27FC236}">
                <a16:creationId xmlns:a16="http://schemas.microsoft.com/office/drawing/2014/main" id="{3B5BBB3B-1D80-A39B-54F9-EF6E92D72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34EAE-CB0C-6131-AFB1-CDCCB6BB95F2}"/>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63209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755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694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8825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638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214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792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608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277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3CB4-AA16-7EF4-DC33-1A3ED3227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44D07-2381-34AA-D1A2-055F3478D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902E9-D5F2-CC6E-24A8-A857FA771F37}"/>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5" name="Footer Placeholder 4">
            <a:extLst>
              <a:ext uri="{FF2B5EF4-FFF2-40B4-BE49-F238E27FC236}">
                <a16:creationId xmlns:a16="http://schemas.microsoft.com/office/drawing/2014/main" id="{C1FC9753-D91C-31D1-13AD-418505C6C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66B9D-E99F-870D-7BE0-02293BF4DDF6}"/>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440213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7080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330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808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1D3-396C-172B-7DB8-5A50095DB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904B20-1D0A-4A9D-106B-DE84D980B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027D65-9476-47C8-909A-589007053303}"/>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5" name="Footer Placeholder 4">
            <a:extLst>
              <a:ext uri="{FF2B5EF4-FFF2-40B4-BE49-F238E27FC236}">
                <a16:creationId xmlns:a16="http://schemas.microsoft.com/office/drawing/2014/main" id="{C18E0E59-ED5D-4069-3FFD-B858EC033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DC9C4-5A90-AD50-13AB-3CAC5ACCF9E0}"/>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7476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C21B-3E14-6D1E-0EFE-B19FF4E01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58AA9-074C-03E3-C839-90D910DBC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AEAF3C-3F3D-5537-D22C-D61419B7C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43A61A-EF49-E60E-D6D6-5950233F41F1}"/>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6" name="Footer Placeholder 5">
            <a:extLst>
              <a:ext uri="{FF2B5EF4-FFF2-40B4-BE49-F238E27FC236}">
                <a16:creationId xmlns:a16="http://schemas.microsoft.com/office/drawing/2014/main" id="{D9863AFD-87A6-5E57-766B-23D540733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E266C-1D68-7530-8526-C2F0B561363A}"/>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160261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8CD5-C1EE-EDD1-312C-4A87EF3ED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C2018-5394-5C35-C711-7A35DDB6E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B1C6B-F41E-159C-AD53-2C8BA46398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62DD-BAE6-673C-9458-1D34FB0DA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747AD0-8FE9-7D51-D84C-8B35500A6B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31D54-7A5A-72DC-46FC-8EF30D54326A}"/>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8" name="Footer Placeholder 7">
            <a:extLst>
              <a:ext uri="{FF2B5EF4-FFF2-40B4-BE49-F238E27FC236}">
                <a16:creationId xmlns:a16="http://schemas.microsoft.com/office/drawing/2014/main" id="{BA774CA2-9A9F-A716-AC7C-7AACF27395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539E26-579F-D7EE-37F6-691613A2EBDE}"/>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3221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F817-02DD-B4FA-626F-6F53A8D3B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56B6B8-A719-9529-2BD0-7C9B5961A55E}"/>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4" name="Footer Placeholder 3">
            <a:extLst>
              <a:ext uri="{FF2B5EF4-FFF2-40B4-BE49-F238E27FC236}">
                <a16:creationId xmlns:a16="http://schemas.microsoft.com/office/drawing/2014/main" id="{62E3D9A9-D171-AC68-5B3D-4B21B28E4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037F74-429F-6DAF-7F0B-319E636ABC27}"/>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15299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D8AE5-3EDD-471A-7E8E-81F6CAF9B4B7}"/>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3" name="Footer Placeholder 2">
            <a:extLst>
              <a:ext uri="{FF2B5EF4-FFF2-40B4-BE49-F238E27FC236}">
                <a16:creationId xmlns:a16="http://schemas.microsoft.com/office/drawing/2014/main" id="{61178D35-DB1C-D66F-D324-0928C121CA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D2EEC-7EA6-C7AC-C793-CE0362F11C1D}"/>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02437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5127-DB8C-4914-A5B0-D989727D0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1E19A0-1332-D0DB-AA07-3F296AF96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84FBF-AB78-6927-0701-119AAED3B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E6AC4-4821-2320-3B6D-BC6790CB9DAA}"/>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6" name="Footer Placeholder 5">
            <a:extLst>
              <a:ext uri="{FF2B5EF4-FFF2-40B4-BE49-F238E27FC236}">
                <a16:creationId xmlns:a16="http://schemas.microsoft.com/office/drawing/2014/main" id="{8CB56A2E-D4F0-5E3D-8E87-5555B71F0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8C264-DA20-B69E-342B-7C59B56B05F6}"/>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79342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D287-C329-DC79-BC72-2066A5E05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FCF1D-B11E-DBC6-B421-10A6BBA2C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539579D-9DD0-1A62-D341-A03001E8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A167D-D654-381D-76FD-2B5B2089C3CE}"/>
              </a:ext>
            </a:extLst>
          </p:cNvPr>
          <p:cNvSpPr>
            <a:spLocks noGrp="1"/>
          </p:cNvSpPr>
          <p:nvPr>
            <p:ph type="dt" sz="half" idx="10"/>
          </p:nvPr>
        </p:nvSpPr>
        <p:spPr/>
        <p:txBody>
          <a:bodyPr/>
          <a:lstStyle/>
          <a:p>
            <a:fld id="{122526E4-80DD-424C-90CA-33F988A4E113}" type="datetimeFigureOut">
              <a:rPr lang="en-US" smtClean="0"/>
              <a:t>2/15/2024</a:t>
            </a:fld>
            <a:endParaRPr lang="en-US"/>
          </a:p>
        </p:txBody>
      </p:sp>
      <p:sp>
        <p:nvSpPr>
          <p:cNvPr id="6" name="Footer Placeholder 5">
            <a:extLst>
              <a:ext uri="{FF2B5EF4-FFF2-40B4-BE49-F238E27FC236}">
                <a16:creationId xmlns:a16="http://schemas.microsoft.com/office/drawing/2014/main" id="{B486B866-77A9-D787-18A9-47C5F1F1C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A5D58-9E5E-9434-98DC-395E57614DCF}"/>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85841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36926-3CDB-DDE4-1C3E-275AE2664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67FC31-8106-F005-B8EE-7218FE9A5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4AC60-63BA-4C77-5154-0B1E5FE9F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526E4-80DD-424C-90CA-33F988A4E113}" type="datetimeFigureOut">
              <a:rPr lang="en-US" smtClean="0"/>
              <a:t>2/15/2024</a:t>
            </a:fld>
            <a:endParaRPr lang="en-US"/>
          </a:p>
        </p:txBody>
      </p:sp>
      <p:sp>
        <p:nvSpPr>
          <p:cNvPr id="5" name="Footer Placeholder 4">
            <a:extLst>
              <a:ext uri="{FF2B5EF4-FFF2-40B4-BE49-F238E27FC236}">
                <a16:creationId xmlns:a16="http://schemas.microsoft.com/office/drawing/2014/main" id="{211FB522-E99C-9698-7560-2D9E3F364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A4C53B-F17C-206E-46D4-F902DA826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4B4B2-68C2-41D4-B208-B1688FBE7C10}" type="slidenum">
              <a:rPr lang="en-US" smtClean="0"/>
              <a:t>‹#›</a:t>
            </a:fld>
            <a:endParaRPr lang="en-US"/>
          </a:p>
        </p:txBody>
      </p:sp>
    </p:spTree>
    <p:extLst>
      <p:ext uri="{BB962C8B-B14F-4D97-AF65-F5344CB8AC3E}">
        <p14:creationId xmlns:p14="http://schemas.microsoft.com/office/powerpoint/2010/main" val="234054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59239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hyperlink" Target="https://creativecommons.org/licenses/by/3.0/" TargetMode="External"/><Relationship Id="rId4" Type="http://schemas.openxmlformats.org/officeDocument/2006/relationships/image" Target="../media/image5.png"/><Relationship Id="rId9" Type="http://schemas.openxmlformats.org/officeDocument/2006/relationships/hyperlink" Target="https://skepticalscience.com/graphics.php?g=22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7.xml"/><Relationship Id="rId1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image" Target="../media/image27.png"/><Relationship Id="rId17" Type="http://schemas.openxmlformats.org/officeDocument/2006/relationships/customXml" Target="../ink/ink9.xml"/><Relationship Id="rId2" Type="http://schemas.openxmlformats.org/officeDocument/2006/relationships/notesSlide" Target="../notesSlides/notesSlide5.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customXml" Target="../ink/ink6.xml"/><Relationship Id="rId5" Type="http://schemas.openxmlformats.org/officeDocument/2006/relationships/image" Target="../media/image7.png"/><Relationship Id="rId15" Type="http://schemas.openxmlformats.org/officeDocument/2006/relationships/customXml" Target="../ink/ink8.xml"/><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customXml" Target="../ink/ink5.xml"/><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hyperlink" Target="https://library.achievingthedream.org/sanjacintroductorychemistry/chapter/stoichiometry-of-gases/" TargetMode="External"/><Relationship Id="rId3" Type="http://schemas.openxmlformats.org/officeDocument/2006/relationships/image" Target="../media/image8.png"/><Relationship Id="rId7"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library.achievingthedream.org/sanjacintroductorychemistry/chapter/stoichiometry-of-gases/" TargetMode="External"/><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arget="../media/image1.png" Type="http://schemas.openxmlformats.org/officeDocument/2006/relationships/image"/><Relationship Id="rId7" Target="../media/image9.jpeg" Type="http://schemas.openxmlformats.org/officeDocument/2006/relationships/image"/><Relationship Id="rId2" Target="../media/image5.png" Type="http://schemas.openxmlformats.org/officeDocument/2006/relationships/image"/><Relationship Id="rId1" Target="../slideLayouts/slideLayout2.xml" Type="http://schemas.openxmlformats.org/officeDocument/2006/relationships/slideLayout"/><Relationship Id="rId6" Target="../media/image8.png" Type="http://schemas.openxmlformats.org/officeDocument/2006/relationships/image"/><Relationship Id="rId5" Target="../media/image7.png" Type="http://schemas.openxmlformats.org/officeDocument/2006/relationships/image"/><Relationship Id="rId4" Target="../media/image6.png" Type="http://schemas.openxmlformats.org/officeDocument/2006/relationships/image"/></Relationships>
</file>

<file path=ppt/slides/_rels/slide7.xml.rels><?xml version="1.0" encoding="UTF-8" standalone="yes" ?><Relationships xmlns="http://schemas.openxmlformats.org/package/2006/relationships"><Relationship Id="rId3" Target="../media/image1.png" Type="http://schemas.openxmlformats.org/officeDocument/2006/relationships/image"/><Relationship Id="rId7" Target="../media/image10.jpeg" Type="http://schemas.openxmlformats.org/officeDocument/2006/relationships/image"/><Relationship Id="rId2" Target="../media/image5.png" Type="http://schemas.openxmlformats.org/officeDocument/2006/relationships/image"/><Relationship Id="rId1" Target="../slideLayouts/slideLayout2.xml" Type="http://schemas.openxmlformats.org/officeDocument/2006/relationships/slideLayout"/><Relationship Id="rId6" Target="../media/image8.png" Type="http://schemas.openxmlformats.org/officeDocument/2006/relationships/image"/><Relationship Id="rId5" Target="../media/image7.png" Type="http://schemas.openxmlformats.org/officeDocument/2006/relationships/image"/><Relationship Id="rId4" Target="../media/image6.png" Type="http://schemas.openxmlformats.org/officeDocument/2006/relationships/image"/></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arget="../media/image14.jpeg" Type="http://schemas.openxmlformats.org/officeDocument/2006/relationships/image"/><Relationship Id="rId13" Target="../ink/ink2.xml" Type="http://schemas.openxmlformats.org/officeDocument/2006/relationships/customXml"/><Relationship Id="rId18" Target="../media/image23.png" Type="http://schemas.openxmlformats.org/officeDocument/2006/relationships/image"/><Relationship Id="rId3" Target="../media/image1.png" Type="http://schemas.openxmlformats.org/officeDocument/2006/relationships/image"/><Relationship Id="rId7" Target="../media/image13.jpeg" Type="http://schemas.openxmlformats.org/officeDocument/2006/relationships/image"/><Relationship Id="rId12" Target="../media/image20.png" Type="http://schemas.openxmlformats.org/officeDocument/2006/relationships/image"/><Relationship Id="rId17" Target="../ink/ink4.xml" Type="http://schemas.openxmlformats.org/officeDocument/2006/relationships/customXml"/><Relationship Id="rId2" Target="../media/image5.png" Type="http://schemas.openxmlformats.org/officeDocument/2006/relationships/image"/><Relationship Id="rId16" Target="../media/image22.png" Type="http://schemas.openxmlformats.org/officeDocument/2006/relationships/image"/><Relationship Id="rId1" Target="../slideLayouts/slideLayout2.xml" Type="http://schemas.openxmlformats.org/officeDocument/2006/relationships/slideLayout"/><Relationship Id="rId6" Target="../media/image8.png" Type="http://schemas.openxmlformats.org/officeDocument/2006/relationships/image"/><Relationship Id="rId11" Target="../ink/ink1.xml" Type="http://schemas.openxmlformats.org/officeDocument/2006/relationships/customXml"/><Relationship Id="rId5" Target="../media/image7.png" Type="http://schemas.openxmlformats.org/officeDocument/2006/relationships/image"/><Relationship Id="rId15" Target="../ink/ink3.xml" Type="http://schemas.openxmlformats.org/officeDocument/2006/relationships/customXml"/><Relationship Id="rId10" Target="../media/image16.svg" Type="http://schemas.openxmlformats.org/officeDocument/2006/relationships/image"/><Relationship Id="rId4" Target="../media/image6.png" Type="http://schemas.openxmlformats.org/officeDocument/2006/relationships/image"/><Relationship Id="rId9" Target="../media/image15.png" Type="http://schemas.openxmlformats.org/officeDocument/2006/relationships/image"/><Relationship Id="rId14" Target="../media/image2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5" name="Picture 4" descr="A logo of a building&#10;&#10;Description automatically generated">
            <a:extLst>
              <a:ext uri="{FF2B5EF4-FFF2-40B4-BE49-F238E27FC236}">
                <a16:creationId xmlns:a16="http://schemas.microsoft.com/office/drawing/2014/main" id="{6D0416AE-F561-CC77-9AED-970B2B9CC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2A9E1A-19A0-64C9-A4AC-5A30F471E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160" y="113627"/>
            <a:ext cx="1646715" cy="617518"/>
          </a:xfrm>
          <a:prstGeom prst="rect">
            <a:avLst/>
          </a:prstGeom>
        </p:spPr>
      </p:pic>
      <p:graphicFrame>
        <p:nvGraphicFramePr>
          <p:cNvPr id="13" name="Table 6">
            <a:extLst>
              <a:ext uri="{FF2B5EF4-FFF2-40B4-BE49-F238E27FC236}">
                <a16:creationId xmlns:a16="http://schemas.microsoft.com/office/drawing/2014/main" id="{D7EE5606-9BC5-B8CD-517E-93DD23C4D55D}"/>
              </a:ext>
            </a:extLst>
          </p:cNvPr>
          <p:cNvGraphicFramePr>
            <a:graphicFrameLocks noGrp="1"/>
          </p:cNvGraphicFramePr>
          <p:nvPr>
            <p:extLst>
              <p:ext uri="{D42A27DB-BD31-4B8C-83A1-F6EECF244321}">
                <p14:modId xmlns:p14="http://schemas.microsoft.com/office/powerpoint/2010/main" val="3378925781"/>
              </p:ext>
            </p:extLst>
          </p:nvPr>
        </p:nvGraphicFramePr>
        <p:xfrm>
          <a:off x="509758" y="1099923"/>
          <a:ext cx="11333172" cy="5493586"/>
        </p:xfrm>
        <a:graphic>
          <a:graphicData uri="http://schemas.openxmlformats.org/drawingml/2006/table">
            <a:tbl>
              <a:tblPr firstRow="1" bandRow="1">
                <a:tableStyleId>{BDBED569-4797-4DF1-A0F4-6AAB3CD982D8}</a:tableStyleId>
              </a:tblPr>
              <a:tblGrid>
                <a:gridCol w="5666586">
                  <a:extLst>
                    <a:ext uri="{9D8B030D-6E8A-4147-A177-3AD203B41FA5}">
                      <a16:colId xmlns:a16="http://schemas.microsoft.com/office/drawing/2014/main" val="2410682324"/>
                    </a:ext>
                  </a:extLst>
                </a:gridCol>
                <a:gridCol w="5666586">
                  <a:extLst>
                    <a:ext uri="{9D8B030D-6E8A-4147-A177-3AD203B41FA5}">
                      <a16:colId xmlns:a16="http://schemas.microsoft.com/office/drawing/2014/main" val="2604324137"/>
                    </a:ext>
                  </a:extLst>
                </a:gridCol>
              </a:tblGrid>
              <a:tr h="330640">
                <a:tc gridSpan="2">
                  <a:txBody>
                    <a:bodyPr/>
                    <a:lstStyle/>
                    <a:p>
                      <a:r>
                        <a:rPr lang="en-US" sz="1400" dirty="0"/>
                        <a:t>Atmosphere Mini Unit</a:t>
                      </a:r>
                    </a:p>
                  </a:txBody>
                  <a:tcPr/>
                </a:tc>
                <a:tc hMerge="1">
                  <a:txBody>
                    <a:bodyPr/>
                    <a:lstStyle/>
                    <a:p>
                      <a:endParaRPr lang="en-US" dirty="0"/>
                    </a:p>
                  </a:txBody>
                  <a:tcPr/>
                </a:tc>
                <a:extLst>
                  <a:ext uri="{0D108BD9-81ED-4DB2-BD59-A6C34878D82A}">
                    <a16:rowId xmlns:a16="http://schemas.microsoft.com/office/drawing/2014/main" val="464068839"/>
                  </a:ext>
                </a:extLst>
              </a:tr>
              <a:tr h="351241">
                <a:tc gridSpan="2">
                  <a:txBody>
                    <a:bodyPr/>
                    <a:lstStyle/>
                    <a:p>
                      <a:r>
                        <a:rPr lang="en-US" sz="1400" dirty="0"/>
                        <a:t>AU2.1: What is the Greenhouse Effect? </a:t>
                      </a:r>
                      <a:r>
                        <a:rPr lang="en-US" sz="1400" b="1" dirty="0"/>
                        <a:t>PRACTICAL</a:t>
                      </a:r>
                      <a:r>
                        <a:rPr lang="en-US" sz="1400" dirty="0"/>
                        <a:t> </a:t>
                      </a:r>
                    </a:p>
                  </a:txBody>
                  <a:tcPr/>
                </a:tc>
                <a:tc hMerge="1">
                  <a:txBody>
                    <a:bodyPr/>
                    <a:lstStyle/>
                    <a:p>
                      <a:endParaRPr lang="en-US" dirty="0"/>
                    </a:p>
                  </a:txBody>
                  <a:tcPr/>
                </a:tc>
                <a:extLst>
                  <a:ext uri="{0D108BD9-81ED-4DB2-BD59-A6C34878D82A}">
                    <a16:rowId xmlns:a16="http://schemas.microsoft.com/office/drawing/2014/main" val="2012842887"/>
                  </a:ext>
                </a:extLst>
              </a:tr>
              <a:tr h="1616938">
                <a:tc>
                  <a:txBody>
                    <a:bodyPr/>
                    <a:lstStyle/>
                    <a:p>
                      <a:r>
                        <a:rPr lang="en-US" sz="1400" b="1" u="sng" dirty="0"/>
                        <a:t>Objective: </a:t>
                      </a:r>
                    </a:p>
                    <a:p>
                      <a:endParaRPr lang="en-US" sz="1400" b="0" u="none" dirty="0"/>
                    </a:p>
                    <a:p>
                      <a:r>
                        <a:rPr lang="en-US" sz="1400" b="0" u="none" dirty="0"/>
                        <a:t>Students will learn what climate change is and what causes it. </a:t>
                      </a:r>
                    </a:p>
                    <a:p>
                      <a:endParaRPr lang="en-US" sz="1400" b="0" u="none" dirty="0"/>
                    </a:p>
                    <a:p>
                      <a:r>
                        <a:rPr lang="en-US" sz="1400" b="0" u="none" dirty="0"/>
                        <a:t>Students will complete a hands-on activity to learn about the Greenhouse Effect, how trapped heat in the atmosphere is driving climate change.</a:t>
                      </a:r>
                    </a:p>
                  </a:txBody>
                  <a:tcPr/>
                </a:tc>
                <a:tc>
                  <a:txBody>
                    <a:bodyPr/>
                    <a:lstStyle/>
                    <a:p>
                      <a:r>
                        <a:rPr lang="en-US" sz="1400" b="1" u="sng" dirty="0"/>
                        <a:t>Criteria</a:t>
                      </a:r>
                      <a:r>
                        <a:rPr lang="en-US" sz="1400" b="1" dirty="0"/>
                        <a:t>:</a:t>
                      </a:r>
                    </a:p>
                    <a:p>
                      <a:r>
                        <a:rPr lang="en-US" sz="1400" b="0" dirty="0"/>
                        <a:t>This lesson will ideally follow on from Topic 1 so that the students have fresh in their mind the difference between climate and weather and the traits of climate, in particular. This lesson will begin to explain what climate change is, and its causes. It will be important for students to have a good grasp on the timescale of climate change</a:t>
                      </a:r>
                    </a:p>
                  </a:txBody>
                  <a:tcPr/>
                </a:tc>
                <a:extLst>
                  <a:ext uri="{0D108BD9-81ED-4DB2-BD59-A6C34878D82A}">
                    <a16:rowId xmlns:a16="http://schemas.microsoft.com/office/drawing/2014/main" val="2230592767"/>
                  </a:ext>
                </a:extLst>
              </a:tr>
              <a:tr h="1396447">
                <a:tc gridSpan="2">
                  <a:txBody>
                    <a:bodyPr/>
                    <a:lstStyle/>
                    <a:p>
                      <a:r>
                        <a:rPr lang="en-US" sz="1400" b="1" u="sng" dirty="0"/>
                        <a:t>Process</a:t>
                      </a:r>
                      <a:r>
                        <a:rPr lang="en-US" sz="1400" b="1" dirty="0"/>
                        <a:t>:</a:t>
                      </a:r>
                    </a:p>
                    <a:p>
                      <a:r>
                        <a:rPr lang="en-US" sz="1400" b="0" dirty="0"/>
                        <a:t>This lesson is a practical designed to showcase how the greenhouse effect works on a small scale. You will begin with 2 jars containing plants and a thermometer, one without a lid and one with a lid (acting as the atmosphere). Temperature inside the jars will be taken over a period by students and noted down. The data will then be converted into a simple graph to help students visualize the differences in temperatures between the 2 jars and a discussion will follow thinking about why this may be and how this could be applicable to our earth and climate change. </a:t>
                      </a:r>
                    </a:p>
                  </a:txBody>
                  <a:tcPr/>
                </a:tc>
                <a:tc hMerge="1">
                  <a:txBody>
                    <a:bodyPr/>
                    <a:lstStyle/>
                    <a:p>
                      <a:endParaRPr lang="en-US" dirty="0"/>
                    </a:p>
                  </a:txBody>
                  <a:tcPr/>
                </a:tc>
                <a:extLst>
                  <a:ext uri="{0D108BD9-81ED-4DB2-BD59-A6C34878D82A}">
                    <a16:rowId xmlns:a16="http://schemas.microsoft.com/office/drawing/2014/main" val="3751806574"/>
                  </a:ext>
                </a:extLst>
              </a:tr>
              <a:tr h="1420946">
                <a:tc>
                  <a:txBody>
                    <a:bodyPr/>
                    <a:lstStyle/>
                    <a:p>
                      <a:r>
                        <a:rPr lang="en-US" sz="1400" b="1" u="sng" dirty="0"/>
                        <a:t>Resources</a:t>
                      </a:r>
                      <a:r>
                        <a:rPr lang="en-US" sz="1400" dirty="0"/>
                        <a:t>:</a:t>
                      </a:r>
                    </a:p>
                    <a:p>
                      <a:pPr marL="285750" indent="-285750">
                        <a:buFont typeface="Wingdings" panose="05000000000000000000" pitchFamily="2" charset="2"/>
                        <a:buChar char="q"/>
                      </a:pPr>
                      <a:r>
                        <a:rPr lang="en-US" sz="1400" dirty="0"/>
                        <a:t>Presentation </a:t>
                      </a:r>
                    </a:p>
                    <a:p>
                      <a:pPr marL="285750" indent="-285750">
                        <a:buFont typeface="Wingdings" panose="05000000000000000000" pitchFamily="2" charset="2"/>
                        <a:buChar char="q"/>
                      </a:pPr>
                      <a:r>
                        <a:rPr lang="en-US" sz="1400" dirty="0"/>
                        <a:t>Activity guide with step-by-step instructions </a:t>
                      </a:r>
                    </a:p>
                    <a:p>
                      <a:pPr marL="285750" indent="-285750">
                        <a:buFont typeface="Wingdings" panose="05000000000000000000" pitchFamily="2" charset="2"/>
                        <a:buChar char="q"/>
                      </a:pPr>
                      <a:r>
                        <a:rPr lang="en-US" sz="1400" dirty="0"/>
                        <a:t>Teacher fact sheet </a:t>
                      </a:r>
                    </a:p>
                    <a:p>
                      <a:pPr marL="285750" indent="-285750">
                        <a:buFont typeface="Wingdings" panose="05000000000000000000" pitchFamily="2" charset="2"/>
                        <a:buChar char="q"/>
                      </a:pPr>
                      <a:r>
                        <a:rPr lang="en-US" sz="1400" dirty="0"/>
                        <a:t>Lesson plan </a:t>
                      </a:r>
                    </a:p>
                  </a:txBody>
                  <a:tcPr/>
                </a:tc>
                <a:tc>
                  <a:txBody>
                    <a:bodyPr/>
                    <a:lstStyle/>
                    <a:p>
                      <a:r>
                        <a:rPr lang="en-US" sz="1400" b="1" u="sng" dirty="0"/>
                        <a:t>Notes</a:t>
                      </a:r>
                      <a:r>
                        <a:rPr lang="en-US" sz="1400" dirty="0"/>
                        <a:t>:</a:t>
                      </a:r>
                    </a:p>
                    <a:p>
                      <a:r>
                        <a:rPr lang="en-US" sz="1400" dirty="0"/>
                        <a:t>Teachers should print out overview of slide show, including the notes for each slide. This will help the lesson flow.</a:t>
                      </a:r>
                    </a:p>
                    <a:p>
                      <a:endParaRPr lang="en-US" sz="1400" dirty="0"/>
                    </a:p>
                    <a:p>
                      <a:r>
                        <a:rPr lang="en-US" sz="1400" dirty="0"/>
                        <a:t>The lesson plan can be used in conjunction with the slide show, or the slide show could be used as the plan itself.</a:t>
                      </a:r>
                    </a:p>
                    <a:p>
                      <a:br>
                        <a:rPr lang="en-US" sz="1400" dirty="0"/>
                      </a:br>
                      <a:endParaRPr lang="en-US" sz="1400" dirty="0"/>
                    </a:p>
                  </a:txBody>
                  <a:tcPr/>
                </a:tc>
                <a:extLst>
                  <a:ext uri="{0D108BD9-81ED-4DB2-BD59-A6C34878D82A}">
                    <a16:rowId xmlns:a16="http://schemas.microsoft.com/office/drawing/2014/main" val="104078183"/>
                  </a:ext>
                </a:extLst>
              </a:tr>
            </a:tbl>
          </a:graphicData>
        </a:graphic>
      </p:graphicFrame>
      <p:pic>
        <p:nvPicPr>
          <p:cNvPr id="3" name="Picture 2">
            <a:extLst>
              <a:ext uri="{FF2B5EF4-FFF2-40B4-BE49-F238E27FC236}">
                <a16:creationId xmlns:a16="http://schemas.microsoft.com/office/drawing/2014/main" id="{86E9F009-C2A0-6B7A-2F71-2A9CF5707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875" y="113715"/>
            <a:ext cx="6586224" cy="617459"/>
          </a:xfrm>
          <a:prstGeom prst="rect">
            <a:avLst/>
          </a:prstGeom>
        </p:spPr>
      </p:pic>
    </p:spTree>
    <p:extLst>
      <p:ext uri="{BB962C8B-B14F-4D97-AF65-F5344CB8AC3E}">
        <p14:creationId xmlns:p14="http://schemas.microsoft.com/office/powerpoint/2010/main" val="650983665"/>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535947" y="1882721"/>
            <a:ext cx="1525376" cy="1546279"/>
          </a:xfrm>
          <a:prstGeom prst="rect">
            <a:avLst/>
          </a:prstGeom>
        </p:spPr>
      </p:pic>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3871" y="-606528"/>
            <a:ext cx="8062038" cy="807105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sp>
        <p:nvSpPr>
          <p:cNvPr id="16" name="TextBox 15">
            <a:extLst>
              <a:ext uri="{FF2B5EF4-FFF2-40B4-BE49-F238E27FC236}">
                <a16:creationId xmlns:a16="http://schemas.microsoft.com/office/drawing/2014/main" id="{B5ACA4F0-DCF5-ACCF-4CB9-1AABE248CA6D}"/>
              </a:ext>
            </a:extLst>
          </p:cNvPr>
          <p:cNvSpPr txBox="1"/>
          <p:nvPr/>
        </p:nvSpPr>
        <p:spPr>
          <a:xfrm>
            <a:off x="3885053" y="2705725"/>
            <a:ext cx="4421894" cy="1569660"/>
          </a:xfrm>
          <a:prstGeom prst="rect">
            <a:avLst/>
          </a:prstGeom>
          <a:noFill/>
        </p:spPr>
        <p:txBody>
          <a:bodyPr rtlCol="0" wrap="square">
            <a:spAutoFit/>
          </a:bodyPr>
          <a:lstStyle/>
          <a:p>
            <a:pPr algn="ctr"/>
            <a:r>
              <a:rPr dirty="0" lang="en-US" sz="4800">
                <a:solidFill>
                  <a:srgbClr val="002060"/>
                </a:solidFill>
                <a:latin charset="0" panose="0207040306080B030204" pitchFamily="18" typeface="Californian FB"/>
              </a:rPr>
              <a:t>Greenhouse Practical</a:t>
            </a:r>
          </a:p>
        </p:txBody>
      </p:sp>
    </p:spTree>
    <p:extLst>
      <p:ext uri="{BB962C8B-B14F-4D97-AF65-F5344CB8AC3E}">
        <p14:creationId xmlns:p14="http://schemas.microsoft.com/office/powerpoint/2010/main" val="1344213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76508" y="-1460864"/>
            <a:ext cx="10064623" cy="10075880"/>
          </a:xfrm>
          <a:prstGeom prst="rect">
            <a:avLst/>
          </a:prstGeom>
        </p:spPr>
      </p:pic>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4">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11535947" y="1882721"/>
            <a:ext cx="1525376" cy="1546279"/>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sp>
        <p:nvSpPr>
          <p:cNvPr id="2" name="TextBox 1">
            <a:extLst>
              <a:ext uri="{FF2B5EF4-FFF2-40B4-BE49-F238E27FC236}">
                <a16:creationId xmlns:a16="http://schemas.microsoft.com/office/drawing/2014/main" id="{A920F894-1C98-B00E-26CA-4C9253197F6E}"/>
              </a:ext>
            </a:extLst>
          </p:cNvPr>
          <p:cNvSpPr txBox="1"/>
          <p:nvPr/>
        </p:nvSpPr>
        <p:spPr>
          <a:xfrm>
            <a:off x="721080" y="979884"/>
            <a:ext cx="4803393" cy="646331"/>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Greenhouse Practical</a:t>
            </a:r>
          </a:p>
        </p:txBody>
      </p:sp>
      <p:sp>
        <p:nvSpPr>
          <p:cNvPr id="8" name="TextBox 7">
            <a:extLst>
              <a:ext uri="{FF2B5EF4-FFF2-40B4-BE49-F238E27FC236}">
                <a16:creationId xmlns:a16="http://schemas.microsoft.com/office/drawing/2014/main" id="{5DE6194C-BBAD-3415-4C1E-613E29339DE8}"/>
              </a:ext>
            </a:extLst>
          </p:cNvPr>
          <p:cNvSpPr txBox="1"/>
          <p:nvPr/>
        </p:nvSpPr>
        <p:spPr>
          <a:xfrm>
            <a:off x="1631446" y="2138810"/>
            <a:ext cx="10064623" cy="3816429"/>
          </a:xfrm>
          <a:prstGeom prst="rect">
            <a:avLst/>
          </a:prstGeom>
          <a:noFill/>
        </p:spPr>
        <p:txBody>
          <a:bodyPr rtlCol="0" wrap="square">
            <a:spAutoFit/>
          </a:bodyPr>
          <a:lstStyle/>
          <a:p>
            <a:r>
              <a:rPr b="1" dirty="0" lang="en-US" sz="2800" u="sng">
                <a:solidFill>
                  <a:srgbClr val="002060"/>
                </a:solidFill>
                <a:latin charset="0" panose="0207040306080B030204" pitchFamily="18" typeface="Californian FB"/>
              </a:rPr>
              <a:t>Method</a:t>
            </a:r>
          </a:p>
          <a:p>
            <a:endParaRPr b="1" dirty="0" lang="en-US" sz="2800" u="sng">
              <a:solidFill>
                <a:srgbClr val="002060"/>
              </a:solidFill>
              <a:latin charset="0" panose="0207040306080B030204" pitchFamily="18" typeface="Californian FB"/>
            </a:endParaRPr>
          </a:p>
          <a:p>
            <a:pPr indent="-457200" marL="457200">
              <a:buFont charset="0" panose="0207040306080B030204" pitchFamily="18" typeface="Californian FB"/>
              <a:buChar char="¤"/>
            </a:pPr>
            <a:r>
              <a:rPr dirty="0" lang="en-US" sz="2800">
                <a:solidFill>
                  <a:srgbClr val="002060"/>
                </a:solidFill>
                <a:latin charset="0" panose="0207040306080B030204" pitchFamily="18" typeface="Californian FB"/>
              </a:rPr>
              <a:t>Assemble your test jars</a:t>
            </a:r>
          </a:p>
          <a:p>
            <a:pPr indent="-457200" marL="457200">
              <a:buFont charset="0" panose="0207040306080B030204" pitchFamily="18" typeface="Californian FB"/>
              <a:buChar char="¤"/>
            </a:pPr>
            <a:r>
              <a:rPr dirty="0" lang="en-US" sz="2800">
                <a:solidFill>
                  <a:srgbClr val="002060"/>
                </a:solidFill>
                <a:latin charset="0" panose="0207040306080B030204" pitchFamily="18" typeface="Californian FB"/>
              </a:rPr>
              <a:t>Take your first temperature measurement and then place in the sun!</a:t>
            </a:r>
          </a:p>
          <a:p>
            <a:pPr indent="-457200" marL="457200">
              <a:buFont charset="0" panose="0207040306080B030204" pitchFamily="18" typeface="Californian FB"/>
              <a:buChar char="¤"/>
            </a:pPr>
            <a:r>
              <a:rPr dirty="0" lang="en-US" sz="2800">
                <a:solidFill>
                  <a:srgbClr val="002060"/>
                </a:solidFill>
                <a:latin charset="0" panose="0207040306080B030204" pitchFamily="18" typeface="Californian FB"/>
              </a:rPr>
              <a:t>Make some predications about what you think will happen</a:t>
            </a:r>
          </a:p>
          <a:p>
            <a:pPr indent="-457200" marL="457200">
              <a:buFont charset="0" panose="0207040306080B030204" pitchFamily="18" typeface="Californian FB"/>
              <a:buChar char="¤"/>
            </a:pPr>
            <a:r>
              <a:rPr dirty="0" lang="en-US" sz="2800">
                <a:solidFill>
                  <a:srgbClr val="002060"/>
                </a:solidFill>
                <a:latin charset="0" panose="0207040306080B030204" pitchFamily="18" typeface="Californian FB"/>
              </a:rPr>
              <a:t>Take temperature at timed intervals throughout the lesson/day</a:t>
            </a:r>
          </a:p>
          <a:p>
            <a:pPr indent="-457200" marL="457200">
              <a:buFont charset="0" panose="0207040306080B030204" pitchFamily="18" typeface="Californian FB"/>
              <a:buChar char="¤"/>
            </a:pPr>
            <a:r>
              <a:rPr dirty="0" lang="en-US" sz="2800">
                <a:solidFill>
                  <a:srgbClr val="002060"/>
                </a:solidFill>
                <a:latin charset="0" panose="0207040306080B030204" pitchFamily="18" typeface="Californian FB"/>
              </a:rPr>
              <a:t>Take your final measurements and discuss your results!</a:t>
            </a:r>
          </a:p>
          <a:p>
            <a:pPr indent="-285750" marL="285750">
              <a:buFont charset="0" panose="020B0604020202020204" pitchFamily="34" typeface="Arial"/>
              <a:buChar char="•"/>
            </a:pPr>
            <a:endParaRPr dirty="0" lang="en-US">
              <a:latin charset="0" panose="0207040306080B030204" pitchFamily="18" typeface="Californian FB"/>
            </a:endParaRPr>
          </a:p>
        </p:txBody>
      </p:sp>
      <p:pic>
        <p:nvPicPr>
          <p:cNvPr descr="A diagram of a rock formation&#10;&#10;Description automatically generated with medium confidence" id="19" name="Picture 18">
            <a:extLst>
              <a:ext uri="{FF2B5EF4-FFF2-40B4-BE49-F238E27FC236}">
                <a16:creationId xmlns:a16="http://schemas.microsoft.com/office/drawing/2014/main" id="{02776E64-F730-D5B7-E8D0-51EBBFA85ED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667529" y="620204"/>
            <a:ext cx="4439798" cy="2497386"/>
          </a:xfrm>
          <a:prstGeom prst="rect">
            <a:avLst/>
          </a:prstGeom>
        </p:spPr>
      </p:pic>
      <p:sp>
        <p:nvSpPr>
          <p:cNvPr id="22" name="TextBox 21">
            <a:extLst>
              <a:ext uri="{FF2B5EF4-FFF2-40B4-BE49-F238E27FC236}">
                <a16:creationId xmlns:a16="http://schemas.microsoft.com/office/drawing/2014/main" id="{6EBA2A14-F470-D1AC-EF92-AC0BFD19DB85}"/>
              </a:ext>
            </a:extLst>
          </p:cNvPr>
          <p:cNvSpPr txBox="1"/>
          <p:nvPr/>
        </p:nvSpPr>
        <p:spPr>
          <a:xfrm>
            <a:off x="6476975" y="7397826"/>
            <a:ext cx="4397005" cy="230832"/>
          </a:xfrm>
          <a:prstGeom prst="rect">
            <a:avLst/>
          </a:prstGeom>
          <a:noFill/>
        </p:spPr>
        <p:txBody>
          <a:bodyPr rtlCol="0" wrap="square">
            <a:spAutoFit/>
          </a:bodyPr>
          <a:lstStyle/>
          <a:p>
            <a:r>
              <a:rPr lang="en-US" sz="900">
                <a:hlinkClick r:id="rId9" tooltip="https://skepticalscience.com/graphics.php?g=221"/>
              </a:rPr>
              <a:t>This Photo</a:t>
            </a:r>
            <a:r>
              <a:rPr lang="en-US" sz="900"/>
              <a:t> by Unknown Author is licensed under </a:t>
            </a:r>
            <a:r>
              <a:rPr lang="en-US" sz="900">
                <a:hlinkClick r:id="rId10" tooltip="https://creativecommons.org/licenses/by/3.0/"/>
              </a:rPr>
              <a:t>CC BY</a:t>
            </a:r>
            <a:endParaRPr lang="en-US" sz="900"/>
          </a:p>
        </p:txBody>
      </p:sp>
    </p:spTree>
    <p:extLst>
      <p:ext uri="{BB962C8B-B14F-4D97-AF65-F5344CB8AC3E}">
        <p14:creationId xmlns:p14="http://schemas.microsoft.com/office/powerpoint/2010/main" val="1438016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424406" y="3121958"/>
            <a:ext cx="1646505" cy="1648346"/>
          </a:xfrm>
          <a:prstGeom prst="rect">
            <a:avLst/>
          </a:prstGeo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535947" y="1882721"/>
            <a:ext cx="1525376" cy="1546279"/>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801" y="-325854"/>
            <a:ext cx="8199282" cy="7751223"/>
          </a:xfrm>
          <a:prstGeom prst="rect">
            <a:avLst/>
          </a:prstGeom>
        </p:spPr>
      </p:pic>
      <p:sp>
        <p:nvSpPr>
          <p:cNvPr id="2" name="TextBox 1">
            <a:extLst>
              <a:ext uri="{FF2B5EF4-FFF2-40B4-BE49-F238E27FC236}">
                <a16:creationId xmlns:a16="http://schemas.microsoft.com/office/drawing/2014/main" id="{A920F894-1C98-B00E-26CA-4C9253197F6E}"/>
              </a:ext>
            </a:extLst>
          </p:cNvPr>
          <p:cNvSpPr txBox="1"/>
          <p:nvPr/>
        </p:nvSpPr>
        <p:spPr>
          <a:xfrm>
            <a:off x="4053745" y="2700722"/>
            <a:ext cx="4803393" cy="1754326"/>
          </a:xfrm>
          <a:prstGeom prst="rect">
            <a:avLst/>
          </a:prstGeom>
          <a:noFill/>
        </p:spPr>
        <p:txBody>
          <a:bodyPr rtlCol="0" wrap="square">
            <a:spAutoFit/>
          </a:bodyPr>
          <a:lstStyle/>
          <a:p>
            <a:pPr algn="ctr"/>
            <a:r>
              <a:rPr dirty="0" lang="en-US" sz="5400">
                <a:solidFill>
                  <a:srgbClr val="002060"/>
                </a:solidFill>
                <a:latin charset="0" panose="0207040306080B030204" pitchFamily="18" typeface="Californian FB"/>
              </a:rPr>
              <a:t>Discussion &amp; Results</a:t>
            </a:r>
          </a:p>
        </p:txBody>
      </p:sp>
    </p:spTree>
    <p:extLst>
      <p:ext uri="{BB962C8B-B14F-4D97-AF65-F5344CB8AC3E}">
        <p14:creationId xmlns:p14="http://schemas.microsoft.com/office/powerpoint/2010/main" val="280343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descr="A pink circle on a black background&#10;&#10;Description automatically generated" id="17" name="Picture 16">
            <a:extLst>
              <a:ext uri="{FF2B5EF4-FFF2-40B4-BE49-F238E27FC236}">
                <a16:creationId xmlns:a16="http://schemas.microsoft.com/office/drawing/2014/main" id="{C904E09D-37EB-6D35-4DCF-D0500F62BBF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2045286" y="-3043751"/>
            <a:ext cx="14656155" cy="13855252"/>
          </a:xfrm>
          <a:prstGeom prst="rect">
            <a:avLst/>
          </a:prstGeom>
        </p:spPr>
      </p:pic>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4">
            <a:extLst>
              <a:ext uri="{28A0092B-C50C-407E-A947-70E740481C1C}">
                <a14:useLocalDpi xmlns:a14="http://schemas.microsoft.com/office/drawing/2010/main" val="0"/>
              </a:ext>
            </a:extLst>
          </a:blip>
          <a:srcRect t="29"/>
          <a:stretch/>
        </p:blipFill>
        <p:spPr>
          <a:xfrm>
            <a:off x="0" y="0"/>
            <a:ext cx="12192000" cy="6858000"/>
          </a:xfrm>
        </p:spPr>
      </p:pic>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424406" y="3121958"/>
            <a:ext cx="1646505" cy="1648346"/>
          </a:xfrm>
          <a:prstGeom prst="rect">
            <a:avLst/>
          </a:prstGeo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11535947" y="1882721"/>
            <a:ext cx="1525376" cy="1546279"/>
          </a:xfrm>
          <a:prstGeom prst="rect">
            <a:avLst/>
          </a:prstGeom>
        </p:spPr>
      </p:pic>
      <p:sp>
        <p:nvSpPr>
          <p:cNvPr id="2" name="TextBox 1">
            <a:extLst>
              <a:ext uri="{FF2B5EF4-FFF2-40B4-BE49-F238E27FC236}">
                <a16:creationId xmlns:a16="http://schemas.microsoft.com/office/drawing/2014/main" id="{A920F894-1C98-B00E-26CA-4C9253197F6E}"/>
              </a:ext>
            </a:extLst>
          </p:cNvPr>
          <p:cNvSpPr txBox="1"/>
          <p:nvPr/>
        </p:nvSpPr>
        <p:spPr>
          <a:xfrm>
            <a:off x="7377740" y="539210"/>
            <a:ext cx="4869918" cy="646331"/>
          </a:xfrm>
          <a:prstGeom prst="rect">
            <a:avLst/>
          </a:prstGeom>
          <a:noFill/>
        </p:spPr>
        <p:txBody>
          <a:bodyPr rtlCol="0" wrap="square">
            <a:spAutoFit/>
          </a:bodyPr>
          <a:lstStyle/>
          <a:p>
            <a:pPr algn="ctr"/>
            <a:r>
              <a:rPr dirty="0" lang="en-US" sz="3600">
                <a:solidFill>
                  <a:srgbClr val="002060"/>
                </a:solidFill>
                <a:latin charset="0" panose="0207040306080B030204" pitchFamily="18" typeface="Californian FB"/>
              </a:rPr>
              <a:t>Discussion &amp; Results</a:t>
            </a:r>
          </a:p>
        </p:txBody>
      </p:sp>
      <p:grpSp>
        <p:nvGrpSpPr>
          <p:cNvPr id="6" name="Group 5">
            <a:extLst>
              <a:ext uri="{FF2B5EF4-FFF2-40B4-BE49-F238E27FC236}">
                <a16:creationId xmlns:a16="http://schemas.microsoft.com/office/drawing/2014/main" id="{3023EE57-C632-B96A-BF67-6716E7B9D1C6}"/>
              </a:ext>
            </a:extLst>
          </p:cNvPr>
          <p:cNvGrpSpPr/>
          <p:nvPr/>
        </p:nvGrpSpPr>
        <p:grpSpPr>
          <a:xfrm>
            <a:off x="-779524" y="1122008"/>
            <a:ext cx="9523398" cy="5560884"/>
            <a:chOff x="983194" y="825645"/>
            <a:chExt cx="10392721" cy="6167432"/>
          </a:xfrm>
        </p:grpSpPr>
        <p:pic>
          <p:nvPicPr>
            <p:cNvPr descr="A couple of glass jars with a thermometer&#10;&#10;Description automatically generated" id="8" name="Picture 2">
              <a:extLst>
                <a:ext uri="{FF2B5EF4-FFF2-40B4-BE49-F238E27FC236}">
                  <a16:creationId xmlns:a16="http://schemas.microsoft.com/office/drawing/2014/main" id="{7AF9B546-5EC8-9CBB-FB3D-0306CF69E48E}"/>
                </a:ext>
              </a:extLst>
            </p:cNvPr>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3194" y="1327423"/>
              <a:ext cx="10392721" cy="56656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998E135E-769F-FDCE-9DA8-46BCC6FEA20A}"/>
                    </a:ext>
                  </a:extLst>
                </p14:cNvPr>
                <p14:cNvContentPartPr/>
                <p14:nvPr/>
              </p14:nvContentPartPr>
              <p14:xfrm>
                <a:off x="3381198" y="825645"/>
                <a:ext cx="733320" cy="2756160"/>
              </p14:xfrm>
            </p:contentPart>
          </mc:Choice>
          <mc:Fallback xmlns="">
            <p:pic>
              <p:nvPicPr>
                <p:cNvPr id="10" name="Ink 9">
                  <a:extLst>
                    <a:ext uri="{FF2B5EF4-FFF2-40B4-BE49-F238E27FC236}">
                      <a16:creationId xmlns:a16="http://schemas.microsoft.com/office/drawing/2014/main" id="{998E135E-769F-FDCE-9DA8-46BCC6FEA20A}"/>
                    </a:ext>
                  </a:extLst>
                </p:cNvPr>
                <p:cNvPicPr/>
                <p:nvPr/>
              </p:nvPicPr>
              <p:blipFill>
                <a:blip r:embed="rId10"/>
                <a:stretch>
                  <a:fillRect/>
                </a:stretch>
              </p:blipFill>
              <p:spPr>
                <a:xfrm>
                  <a:off x="3374521" y="818857"/>
                  <a:ext cx="746675" cy="276973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AEC8C7D4-4581-00E0-4079-FB57DC4D2DFD}"/>
                    </a:ext>
                  </a:extLst>
                </p14:cNvPr>
                <p14:cNvContentPartPr/>
                <p14:nvPr/>
              </p14:nvContentPartPr>
              <p14:xfrm>
                <a:off x="4471638" y="1006365"/>
                <a:ext cx="1548360" cy="2563200"/>
              </p14:xfrm>
            </p:contentPart>
          </mc:Choice>
          <mc:Fallback xmlns="">
            <p:pic>
              <p:nvPicPr>
                <p:cNvPr id="12" name="Ink 11">
                  <a:extLst>
                    <a:ext uri="{FF2B5EF4-FFF2-40B4-BE49-F238E27FC236}">
                      <a16:creationId xmlns:a16="http://schemas.microsoft.com/office/drawing/2014/main" id="{AEC8C7D4-4581-00E0-4079-FB57DC4D2DFD}"/>
                    </a:ext>
                  </a:extLst>
                </p:cNvPr>
                <p:cNvPicPr/>
                <p:nvPr/>
              </p:nvPicPr>
              <p:blipFill>
                <a:blip r:embed="rId12"/>
                <a:stretch>
                  <a:fillRect/>
                </a:stretch>
              </p:blipFill>
              <p:spPr>
                <a:xfrm>
                  <a:off x="4464959" y="999578"/>
                  <a:ext cx="1561718" cy="25767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7BD2A8C0-E31E-F60D-3D37-D72FA4807811}"/>
                    </a:ext>
                  </a:extLst>
                </p14:cNvPr>
                <p14:cNvContentPartPr/>
                <p14:nvPr/>
              </p14:nvContentPartPr>
              <p14:xfrm>
                <a:off x="7017558" y="1134165"/>
                <a:ext cx="736560" cy="2400840"/>
              </p14:xfrm>
            </p:contentPart>
          </mc:Choice>
          <mc:Fallback xmlns="">
            <p:pic>
              <p:nvPicPr>
                <p:cNvPr id="13" name="Ink 12">
                  <a:extLst>
                    <a:ext uri="{FF2B5EF4-FFF2-40B4-BE49-F238E27FC236}">
                      <a16:creationId xmlns:a16="http://schemas.microsoft.com/office/drawing/2014/main" id="{7BD2A8C0-E31E-F60D-3D37-D72FA4807811}"/>
                    </a:ext>
                  </a:extLst>
                </p:cNvPr>
                <p:cNvPicPr/>
                <p:nvPr/>
              </p:nvPicPr>
              <p:blipFill>
                <a:blip r:embed="rId14"/>
                <a:stretch>
                  <a:fillRect/>
                </a:stretch>
              </p:blipFill>
              <p:spPr>
                <a:xfrm>
                  <a:off x="7010880" y="1127377"/>
                  <a:ext cx="749916" cy="2414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9A3AFC4-ED83-AC97-211C-A6A46405FD4C}"/>
                    </a:ext>
                  </a:extLst>
                </p14:cNvPr>
                <p14:cNvContentPartPr/>
                <p14:nvPr/>
              </p14:nvContentPartPr>
              <p14:xfrm>
                <a:off x="7976238" y="2820405"/>
                <a:ext cx="596160" cy="947160"/>
              </p14:xfrm>
            </p:contentPart>
          </mc:Choice>
          <mc:Fallback xmlns="">
            <p:pic>
              <p:nvPicPr>
                <p:cNvPr id="14" name="Ink 13">
                  <a:extLst>
                    <a:ext uri="{FF2B5EF4-FFF2-40B4-BE49-F238E27FC236}">
                      <a16:creationId xmlns:a16="http://schemas.microsoft.com/office/drawing/2014/main" id="{29A3AFC4-ED83-AC97-211C-A6A46405FD4C}"/>
                    </a:ext>
                  </a:extLst>
                </p:cNvPr>
                <p:cNvPicPr/>
                <p:nvPr/>
              </p:nvPicPr>
              <p:blipFill>
                <a:blip r:embed="rId16"/>
                <a:stretch>
                  <a:fillRect/>
                </a:stretch>
              </p:blipFill>
              <p:spPr>
                <a:xfrm>
                  <a:off x="7969562" y="2813617"/>
                  <a:ext cx="609513" cy="96073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CB8554EA-4E29-F277-37A8-EC8BAC78C484}"/>
                    </a:ext>
                  </a:extLst>
                </p14:cNvPr>
                <p14:cNvContentPartPr/>
                <p14:nvPr/>
              </p14:nvContentPartPr>
              <p14:xfrm>
                <a:off x="7939878" y="2819685"/>
                <a:ext cx="385920" cy="117720"/>
              </p14:xfrm>
            </p:contentPart>
          </mc:Choice>
          <mc:Fallback xmlns="">
            <p:pic>
              <p:nvPicPr>
                <p:cNvPr id="15" name="Ink 14">
                  <a:extLst>
                    <a:ext uri="{FF2B5EF4-FFF2-40B4-BE49-F238E27FC236}">
                      <a16:creationId xmlns:a16="http://schemas.microsoft.com/office/drawing/2014/main" id="{CB8554EA-4E29-F277-37A8-EC8BAC78C484}"/>
                    </a:ext>
                  </a:extLst>
                </p:cNvPr>
                <p:cNvPicPr/>
                <p:nvPr/>
              </p:nvPicPr>
              <p:blipFill>
                <a:blip r:embed="rId18"/>
                <a:stretch>
                  <a:fillRect/>
                </a:stretch>
              </p:blipFill>
              <p:spPr>
                <a:xfrm>
                  <a:off x="7933197" y="2812901"/>
                  <a:ext cx="399282" cy="131288"/>
                </a:xfrm>
                <a:prstGeom prst="rect">
                  <a:avLst/>
                </a:prstGeom>
              </p:spPr>
            </p:pic>
          </mc:Fallback>
        </mc:AlternateContent>
      </p:grpSp>
      <p:sp>
        <p:nvSpPr>
          <p:cNvPr id="16" name="TextBox 15">
            <a:extLst>
              <a:ext uri="{FF2B5EF4-FFF2-40B4-BE49-F238E27FC236}">
                <a16:creationId xmlns:a16="http://schemas.microsoft.com/office/drawing/2014/main" id="{9F2B7222-E623-9F53-D848-4B327C713D69}"/>
              </a:ext>
            </a:extLst>
          </p:cNvPr>
          <p:cNvSpPr txBox="1"/>
          <p:nvPr/>
        </p:nvSpPr>
        <p:spPr>
          <a:xfrm>
            <a:off x="7065337" y="1975661"/>
            <a:ext cx="3803200" cy="3816429"/>
          </a:xfrm>
          <a:prstGeom prst="rect">
            <a:avLst/>
          </a:prstGeom>
          <a:noFill/>
        </p:spPr>
        <p:txBody>
          <a:bodyPr rtlCol="0" wrap="square">
            <a:spAutoFit/>
          </a:bodyPr>
          <a:lstStyle/>
          <a:p>
            <a:pPr algn="ctr"/>
            <a:r>
              <a:rPr dirty="0" lang="en-US" sz="2800">
                <a:latin charset="0" panose="0207040306080B030204" pitchFamily="18" typeface="Californian FB"/>
              </a:rPr>
              <a:t>Did the results match your predictions? </a:t>
            </a:r>
          </a:p>
          <a:p>
            <a:pPr algn="ctr"/>
            <a:endParaRPr dirty="0" lang="en-US" sz="2800">
              <a:latin charset="0" panose="0207040306080B030204" pitchFamily="18" typeface="Californian FB"/>
            </a:endParaRPr>
          </a:p>
          <a:p>
            <a:pPr algn="ctr"/>
            <a:endParaRPr dirty="0" lang="en-US" sz="2800">
              <a:latin charset="0" panose="0207040306080B030204" pitchFamily="18" typeface="Californian FB"/>
            </a:endParaRPr>
          </a:p>
          <a:p>
            <a:pPr algn="ctr"/>
            <a:r>
              <a:rPr dirty="0" lang="en-US" sz="2800">
                <a:latin charset="0" panose="0207040306080B030204" pitchFamily="18" typeface="Californian FB"/>
              </a:rPr>
              <a:t>Why did the jar with the lid show higher temperatures then the jar without one? </a:t>
            </a:r>
          </a:p>
          <a:p>
            <a:endParaRPr dirty="0" lang="en-US"/>
          </a:p>
        </p:txBody>
      </p:sp>
    </p:spTree>
    <p:extLst>
      <p:ext uri="{BB962C8B-B14F-4D97-AF65-F5344CB8AC3E}">
        <p14:creationId xmlns:p14="http://schemas.microsoft.com/office/powerpoint/2010/main" val="1556339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14" name="Picture 13" descr="A pink circle on a black background&#10;&#10;Description automatically generated">
            <a:extLst>
              <a:ext uri="{FF2B5EF4-FFF2-40B4-BE49-F238E27FC236}">
                <a16:creationId xmlns:a16="http://schemas.microsoft.com/office/drawing/2014/main" id="{ACE01055-3810-D421-E987-E285BD65990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882281" y="-4457179"/>
            <a:ext cx="8199282" cy="7751223"/>
          </a:xfrm>
          <a:prstGeom prst="rect">
            <a:avLst/>
          </a:prstGeo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wrap="square" rtlCol="0">
            <a:spAutoFit/>
          </a:bodyPr>
          <a:lstStyle/>
          <a:p>
            <a:r>
              <a:rPr lang="en-US" i="1" dirty="0">
                <a:latin typeface="Bodoni MT" panose="02070603080606020203" pitchFamily="18" charset="0"/>
              </a:rPr>
              <a:t>AU2.1</a:t>
            </a:r>
            <a:r>
              <a:rPr lang="en-US" dirty="0"/>
              <a:t> </a:t>
            </a:r>
          </a:p>
        </p:txBody>
      </p:sp>
      <p:pic>
        <p:nvPicPr>
          <p:cNvPr id="4" name="Picture 3" descr="A logo of a building&#10;&#10;Description automatically generated">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7" name="Picture 6" descr="A yellow circle with a black background&#10;&#10;Description automatically generated">
            <a:extLst>
              <a:ext uri="{FF2B5EF4-FFF2-40B4-BE49-F238E27FC236}">
                <a16:creationId xmlns:a16="http://schemas.microsoft.com/office/drawing/2014/main" id="{CCC63603-4E55-8EF5-5EB6-DF3F5E33AF0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535947" y="1882721"/>
            <a:ext cx="1525376" cy="1546279"/>
          </a:xfrm>
          <a:prstGeom prst="rect">
            <a:avLst/>
          </a:prstGeom>
        </p:spPr>
      </p:pic>
      <p:pic>
        <p:nvPicPr>
          <p:cNvPr id="15" name="Picture 14" descr="A yellow circle on a black background&#10;&#10;Description automatically generated">
            <a:extLst>
              <a:ext uri="{FF2B5EF4-FFF2-40B4-BE49-F238E27FC236}">
                <a16:creationId xmlns:a16="http://schemas.microsoft.com/office/drawing/2014/main" id="{DBDE4569-5CD0-6A96-CCA4-13E8EE38FE9D}"/>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11424406" y="3121958"/>
            <a:ext cx="1646505" cy="1648346"/>
          </a:xfrm>
          <a:prstGeom prst="rect">
            <a:avLst/>
          </a:prstGeom>
        </p:spPr>
      </p:pic>
      <p:pic>
        <p:nvPicPr>
          <p:cNvPr id="5" name="Picture 4" descr="Diagram of the earth showing the sun and atmosphere&#10;&#10;Description automatically generated">
            <a:extLst>
              <a:ext uri="{FF2B5EF4-FFF2-40B4-BE49-F238E27FC236}">
                <a16:creationId xmlns:a16="http://schemas.microsoft.com/office/drawing/2014/main" id="{7E21BE26-8657-D344-CE0A-CB7D47CAA67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097113" y="435369"/>
            <a:ext cx="8523571" cy="5717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284826D-FF40-A7B3-122E-3BF0081435CF}"/>
              </a:ext>
            </a:extLst>
          </p:cNvPr>
          <p:cNvSpPr txBox="1"/>
          <p:nvPr/>
        </p:nvSpPr>
        <p:spPr>
          <a:xfrm>
            <a:off x="1970844" y="6287674"/>
            <a:ext cx="5680162" cy="230832"/>
          </a:xfrm>
          <a:prstGeom prst="rect">
            <a:avLst/>
          </a:prstGeom>
          <a:noFill/>
        </p:spPr>
        <p:txBody>
          <a:bodyPr wrap="square" rtlCol="0">
            <a:spAutoFit/>
          </a:bodyPr>
          <a:lstStyle/>
          <a:p>
            <a:r>
              <a:rPr lang="en-US" sz="900" dirty="0">
                <a:hlinkClick r:id="rId8" tooltip="https://library.achievingthedream.org/sanjacintroductorychemistry/chapter/stoichiometry-of-gases/"/>
              </a:rPr>
              <a:t>This Photo</a:t>
            </a:r>
            <a:r>
              <a:rPr lang="en-US" sz="900" dirty="0"/>
              <a:t> by Unknown Author is licensed under </a:t>
            </a:r>
            <a:r>
              <a:rPr lang="en-US" sz="900" dirty="0">
                <a:hlinkClick r:id="rId9" tooltip="https://creativecommons.org/licenses/by/3.0/"/>
              </a:rPr>
              <a:t>CC BY</a:t>
            </a:r>
            <a:endParaRPr lang="en-US" sz="900" dirty="0"/>
          </a:p>
        </p:txBody>
      </p:sp>
    </p:spTree>
    <p:extLst>
      <p:ext uri="{BB962C8B-B14F-4D97-AF65-F5344CB8AC3E}">
        <p14:creationId xmlns:p14="http://schemas.microsoft.com/office/powerpoint/2010/main" val="2560915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5" name="Picture 4" descr="A pink circle on a black background&#10;&#10;Description automatically generated">
            <a:extLst>
              <a:ext uri="{FF2B5EF4-FFF2-40B4-BE49-F238E27FC236}">
                <a16:creationId xmlns:a16="http://schemas.microsoft.com/office/drawing/2014/main" id="{D77B56D9-45DD-CA66-1F97-537385217C2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882281" y="-4457179"/>
            <a:ext cx="8199282" cy="7751223"/>
          </a:xfrm>
          <a:prstGeom prst="rect">
            <a:avLst/>
          </a:prstGeo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wrap="square" rtlCol="0">
            <a:spAutoFit/>
          </a:bodyPr>
          <a:lstStyle/>
          <a:p>
            <a:r>
              <a:rPr lang="en-US" i="1" dirty="0">
                <a:latin typeface="Bodoni MT" panose="02070603080606020203" pitchFamily="18" charset="0"/>
              </a:rPr>
              <a:t>AU2.1</a:t>
            </a:r>
            <a:r>
              <a:rPr lang="en-US" dirty="0"/>
              <a:t> </a:t>
            </a:r>
          </a:p>
        </p:txBody>
      </p:sp>
      <p:pic>
        <p:nvPicPr>
          <p:cNvPr id="4" name="Picture 3" descr="A logo of a building&#10;&#10;Description automatically generated">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7" name="Picture 6" descr="A yellow circle with a black background&#10;&#10;Description automatically generated">
            <a:extLst>
              <a:ext uri="{FF2B5EF4-FFF2-40B4-BE49-F238E27FC236}">
                <a16:creationId xmlns:a16="http://schemas.microsoft.com/office/drawing/2014/main" id="{CCC63603-4E55-8EF5-5EB6-DF3F5E33AF0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535947" y="1882721"/>
            <a:ext cx="1525376" cy="1546279"/>
          </a:xfrm>
          <a:prstGeom prst="rect">
            <a:avLst/>
          </a:prstGeom>
        </p:spPr>
      </p:pic>
      <p:pic>
        <p:nvPicPr>
          <p:cNvPr id="4098" name="Picture 2">
            <a:extLst>
              <a:ext uri="{FF2B5EF4-FFF2-40B4-BE49-F238E27FC236}">
                <a16:creationId xmlns:a16="http://schemas.microsoft.com/office/drawing/2014/main" id="{F15B5165-9EFF-23FF-2D5D-A9FA89638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636" y="1177727"/>
            <a:ext cx="10297410" cy="4881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yellow circle on a black background&#10;&#10;Description automatically generated">
            <a:extLst>
              <a:ext uri="{FF2B5EF4-FFF2-40B4-BE49-F238E27FC236}">
                <a16:creationId xmlns:a16="http://schemas.microsoft.com/office/drawing/2014/main" id="{E9409093-7A5E-44B5-9824-E75C97F01DAA}"/>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11424406" y="3121958"/>
            <a:ext cx="1646505" cy="1648346"/>
          </a:xfrm>
          <a:prstGeom prst="rect">
            <a:avLst/>
          </a:prstGeom>
        </p:spPr>
      </p:pic>
      <p:sp>
        <p:nvSpPr>
          <p:cNvPr id="6" name="TextBox 5">
            <a:extLst>
              <a:ext uri="{FF2B5EF4-FFF2-40B4-BE49-F238E27FC236}">
                <a16:creationId xmlns:a16="http://schemas.microsoft.com/office/drawing/2014/main" id="{4605FFA7-8CCF-E8C7-4E60-43A2F4DBF29B}"/>
              </a:ext>
            </a:extLst>
          </p:cNvPr>
          <p:cNvSpPr txBox="1"/>
          <p:nvPr/>
        </p:nvSpPr>
        <p:spPr>
          <a:xfrm>
            <a:off x="969661" y="6147008"/>
            <a:ext cx="5680162" cy="230832"/>
          </a:xfrm>
          <a:prstGeom prst="rect">
            <a:avLst/>
          </a:prstGeom>
          <a:noFill/>
        </p:spPr>
        <p:txBody>
          <a:bodyPr wrap="square" rtlCol="0">
            <a:spAutoFit/>
          </a:bodyPr>
          <a:lstStyle/>
          <a:p>
            <a:r>
              <a:rPr lang="en-US" sz="900" dirty="0">
                <a:hlinkClick r:id="rId8" tooltip="https://library.achievingthedream.org/sanjacintroductorychemistry/chapter/stoichiometry-of-gases/"/>
              </a:rPr>
              <a:t>This Photo</a:t>
            </a:r>
            <a:r>
              <a:rPr lang="en-US" sz="900" dirty="0"/>
              <a:t> by Unknown Author is licensed under </a:t>
            </a:r>
            <a:r>
              <a:rPr lang="en-US" sz="900" dirty="0">
                <a:hlinkClick r:id="rId9" tooltip="https://creativecommons.org/licenses/by/3.0/"/>
              </a:rPr>
              <a:t>CC BY</a:t>
            </a:r>
            <a:endParaRPr lang="en-US" sz="900" dirty="0"/>
          </a:p>
        </p:txBody>
      </p:sp>
    </p:spTree>
    <p:extLst>
      <p:ext uri="{BB962C8B-B14F-4D97-AF65-F5344CB8AC3E}">
        <p14:creationId xmlns:p14="http://schemas.microsoft.com/office/powerpoint/2010/main" val="3721414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Shape 429"/>
        <p:cNvGrpSpPr/>
        <p:nvPr/>
      </p:nvGrpSpPr>
      <p:grpSpPr>
        <a:xfrm>
          <a:off x="0" y="0"/>
          <a:ext cx="0" cy="0"/>
          <a:chOff x="0" y="0"/>
          <a:chExt cx="0" cy="0"/>
        </a:xfrm>
      </p:grpSpPr>
      <p:pic>
        <p:nvPicPr>
          <p:cNvPr id="430" name="Google Shape;430;p21"/>
          <p:cNvPicPr preferRelativeResize="0">
            <a:picLocks noGrp="1"/>
          </p:cNvPicPr>
          <p:nvPr>
            <p:ph idx="1" type="body"/>
          </p:nvPr>
        </p:nvPicPr>
        <p:blipFill rotWithShape="1">
          <a:blip r:embed="rId3">
            <a:alphaModFix/>
          </a:blip>
          <a:srcRect t="18"/>
          <a:stretch/>
        </p:blipFill>
        <p:spPr>
          <a:xfrm>
            <a:off x="0" y="0"/>
            <a:ext cx="12192000" cy="6858000"/>
          </a:xfrm>
          <a:prstGeom prst="rect">
            <a:avLst/>
          </a:prstGeom>
          <a:noFill/>
          <a:ln>
            <a:noFill/>
          </a:ln>
        </p:spPr>
      </p:pic>
      <p:pic>
        <p:nvPicPr>
          <p:cNvPr descr="A logo of a building&#10;&#10;Description automatically generated" id="432" name="Google Shape;432;p21"/>
          <p:cNvPicPr preferRelativeResize="0"/>
          <p:nvPr/>
        </p:nvPicPr>
        <p:blipFill rotWithShape="1">
          <a:blip r:embed="rId4">
            <a:alphaModFix/>
          </a:blip>
          <a:srcRect/>
          <a:stretch/>
        </p:blipFill>
        <p:spPr>
          <a:xfrm>
            <a:off x="131901" y="142124"/>
            <a:ext cx="837760" cy="837760"/>
          </a:xfrm>
          <a:prstGeom prst="rect">
            <a:avLst/>
          </a:prstGeom>
          <a:noFill/>
          <a:ln>
            <a:noFill/>
          </a:ln>
        </p:spPr>
      </p:pic>
      <p:sp>
        <p:nvSpPr>
          <p:cNvPr id="433" name="Google Shape;433;p21"/>
          <p:cNvSpPr txBox="1">
            <a:spLocks noGrp="1"/>
          </p:cNvSpPr>
          <p:nvPr>
            <p:ph type="title"/>
          </p:nvPr>
        </p:nvSpPr>
        <p:spPr>
          <a:xfrm>
            <a:off x="969661" y="2593378"/>
            <a:ext cx="10515600" cy="1325563"/>
          </a:xfrm>
          <a:prstGeom prst="rect">
            <a:avLst/>
          </a:prstGeom>
          <a:noFill/>
          <a:ln>
            <a:noFill/>
          </a:ln>
        </p:spPr>
        <p:txBody>
          <a:bodyPr anchor="ctr" anchorCtr="0" bIns="45700" lIns="91425" rIns="91425" spcFirstLastPara="1" tIns="45700" wrap="square">
            <a:normAutofit/>
          </a:bodyPr>
          <a:lstStyle/>
          <a:p>
            <a:pPr algn="l" indent="0" lvl="0" marL="0" rtl="0">
              <a:lnSpc>
                <a:spcPct val="90000"/>
              </a:lnSpc>
              <a:spcBef>
                <a:spcPts val="0"/>
              </a:spcBef>
              <a:spcAft>
                <a:spcPts val="0"/>
              </a:spcAft>
              <a:buClr>
                <a:schemeClr val="dk1"/>
              </a:buClr>
              <a:buSzPts val="4400"/>
              <a:buFont typeface="Calibri"/>
              <a:buNone/>
            </a:pPr>
            <a:br>
              <a:rPr lang="en-US"/>
            </a:br>
            <a:endParaRPr/>
          </a:p>
        </p:txBody>
      </p:sp>
      <p:pic>
        <p:nvPicPr>
          <p:cNvPr descr="A black and white logo&#10;&#10;Description automatically generated" id="435" name="Google Shape;435;p21"/>
          <p:cNvPicPr preferRelativeResize="0"/>
          <p:nvPr/>
        </p:nvPicPr>
        <p:blipFill rotWithShape="1">
          <a:blip r:embed="rId5">
            <a:alphaModFix/>
          </a:blip>
          <a:srcRect/>
          <a:stretch/>
        </p:blipFill>
        <p:spPr>
          <a:xfrm>
            <a:off x="131901" y="3146557"/>
            <a:ext cx="2448461" cy="973951"/>
          </a:xfrm>
          <a:prstGeom prst="rect">
            <a:avLst/>
          </a:prstGeom>
          <a:noFill/>
          <a:ln>
            <a:noFill/>
          </a:ln>
        </p:spPr>
      </p:pic>
      <p:pic>
        <p:nvPicPr>
          <p:cNvPr id="6" name="Picture 5">
            <a:extLst>
              <a:ext uri="{FF2B5EF4-FFF2-40B4-BE49-F238E27FC236}">
                <a16:creationId xmlns:a16="http://schemas.microsoft.com/office/drawing/2014/main" id="{6B4F71CC-5F15-1806-8FC3-E148FCD55E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369" y="3140624"/>
            <a:ext cx="9416455" cy="8827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7E2B6-6243-81E7-0E1D-A9EB2A36360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38DF62-817E-12CF-82FC-0441B281FB5F}"/>
              </a:ext>
            </a:extLst>
          </p:cNvPr>
          <p:cNvSpPr>
            <a:spLocks noGrp="1"/>
          </p:cNvSpPr>
          <p:nvPr>
            <p:ph type="ctrTitle"/>
          </p:nvPr>
        </p:nvSpPr>
        <p:spPr>
          <a:xfrm>
            <a:off x="1524000" y="1600200"/>
            <a:ext cx="9144000" cy="1785938"/>
          </a:xfrm>
        </p:spPr>
        <p:txBody>
          <a:bodyPr>
            <a:normAutofit/>
          </a:bodyPr>
          <a:lstStyle/>
          <a:p>
            <a:r>
              <a:rPr lang="en-US" dirty="0">
                <a:latin typeface="Bodoni MT" panose="02070603080606020203" pitchFamily="18" charset="0"/>
              </a:rPr>
              <a:t>What is the Greenhouse Effect?</a:t>
            </a:r>
          </a:p>
        </p:txBody>
      </p:sp>
      <p:sp>
        <p:nvSpPr>
          <p:cNvPr id="3" name="Subtitle 2">
            <a:extLst>
              <a:ext uri="{FF2B5EF4-FFF2-40B4-BE49-F238E27FC236}">
                <a16:creationId xmlns:a16="http://schemas.microsoft.com/office/drawing/2014/main" id="{FDBA37C4-E801-F102-0DD0-74F06C7F066F}"/>
              </a:ext>
            </a:extLst>
          </p:cNvPr>
          <p:cNvSpPr>
            <a:spLocks noGrp="1"/>
          </p:cNvSpPr>
          <p:nvPr>
            <p:ph type="subTitle" idx="1"/>
          </p:nvPr>
        </p:nvSpPr>
        <p:spPr/>
        <p:txBody>
          <a:bodyPr/>
          <a:lstStyle/>
          <a:p>
            <a:r>
              <a:rPr lang="en-US" i="1" dirty="0">
                <a:latin typeface="Bodoni MT" panose="02070603080606020203" pitchFamily="18" charset="0"/>
              </a:rPr>
              <a:t>Atmosphere Mini Unit: Topic 2, Lesson 1</a:t>
            </a:r>
          </a:p>
        </p:txBody>
      </p:sp>
      <p:pic>
        <p:nvPicPr>
          <p:cNvPr id="5" name="Picture 4" descr="A logo of a building&#10;&#10;Description automatically generated">
            <a:extLst>
              <a:ext uri="{FF2B5EF4-FFF2-40B4-BE49-F238E27FC236}">
                <a16:creationId xmlns:a16="http://schemas.microsoft.com/office/drawing/2014/main" id="{6D0416AE-F561-CC77-9AED-970B2B9CC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2A9E1A-19A0-64C9-A4AC-5A30F471E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5757" y="-11609"/>
            <a:ext cx="1407221" cy="527708"/>
          </a:xfrm>
          <a:prstGeom prst="rect">
            <a:avLst/>
          </a:prstGeom>
        </p:spPr>
      </p:pic>
      <p:pic>
        <p:nvPicPr>
          <p:cNvPr id="7" name="Picture 6">
            <a:extLst>
              <a:ext uri="{FF2B5EF4-FFF2-40B4-BE49-F238E27FC236}">
                <a16:creationId xmlns:a16="http://schemas.microsoft.com/office/drawing/2014/main" id="{50A7F5FA-0FEA-529E-ADFF-172EB7A14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344" y="252245"/>
            <a:ext cx="4569772" cy="428416"/>
          </a:xfrm>
          <a:prstGeom prst="rect">
            <a:avLst/>
          </a:prstGeom>
        </p:spPr>
      </p:pic>
    </p:spTree>
    <p:extLst>
      <p:ext uri="{BB962C8B-B14F-4D97-AF65-F5344CB8AC3E}">
        <p14:creationId xmlns:p14="http://schemas.microsoft.com/office/powerpoint/2010/main" val="510387724"/>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449" y="1902968"/>
            <a:ext cx="3248025" cy="3290887"/>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1409701" y="3232932"/>
            <a:ext cx="2480512" cy="523219"/>
          </a:xfrm>
          <a:prstGeom prst="rect">
            <a:avLst/>
          </a:prstGeom>
          <a:noFill/>
        </p:spPr>
        <p:txBody>
          <a:bodyPr rtlCol="0" wrap="square">
            <a:spAutoFit/>
          </a:bodyPr>
          <a:lstStyle/>
          <a:p>
            <a:r>
              <a:rPr dirty="0" lang="en-US" sz="2800">
                <a:solidFill>
                  <a:srgbClr val="002060"/>
                </a:solidFill>
                <a:latin charset="0" panose="0207040306080B030204" pitchFamily="18" typeface="Californian FB"/>
              </a:rPr>
              <a:t>Introduction</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0735" y="1843086"/>
            <a:ext cx="3586913" cy="3590925"/>
          </a:xfrm>
          <a:prstGeom prst="rect">
            <a:avLst/>
          </a:prstGeom>
        </p:spPr>
      </p:pic>
      <p:sp>
        <p:nvSpPr>
          <p:cNvPr id="13" name="TextBox 12">
            <a:extLst>
              <a:ext uri="{FF2B5EF4-FFF2-40B4-BE49-F238E27FC236}">
                <a16:creationId xmlns:a16="http://schemas.microsoft.com/office/drawing/2014/main" id="{5BB44B46-B924-50B2-AC6E-3625AA79F3A9}"/>
              </a:ext>
            </a:extLst>
          </p:cNvPr>
          <p:cNvSpPr txBox="1"/>
          <p:nvPr/>
        </p:nvSpPr>
        <p:spPr>
          <a:xfrm>
            <a:off x="4788207" y="3231704"/>
            <a:ext cx="2571967" cy="954107"/>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Greenhouse Practical</a:t>
            </a:r>
          </a:p>
        </p:txBody>
      </p:sp>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7648" y="1843086"/>
            <a:ext cx="3586912" cy="3390900"/>
          </a:xfrm>
          <a:prstGeom prst="rect">
            <a:avLst/>
          </a:prstGeom>
        </p:spPr>
      </p:pic>
      <p:sp>
        <p:nvSpPr>
          <p:cNvPr id="14" name="TextBox 13">
            <a:extLst>
              <a:ext uri="{FF2B5EF4-FFF2-40B4-BE49-F238E27FC236}">
                <a16:creationId xmlns:a16="http://schemas.microsoft.com/office/drawing/2014/main" id="{09F0B39A-0450-532B-5373-DE140C34DCDF}"/>
              </a:ext>
            </a:extLst>
          </p:cNvPr>
          <p:cNvSpPr txBox="1"/>
          <p:nvPr/>
        </p:nvSpPr>
        <p:spPr>
          <a:xfrm>
            <a:off x="8291445" y="3061483"/>
            <a:ext cx="2739320" cy="954107"/>
          </a:xfrm>
          <a:prstGeom prst="rect">
            <a:avLst/>
          </a:prstGeom>
          <a:noFill/>
        </p:spPr>
        <p:txBody>
          <a:bodyPr rtlCol="0" wrap="square">
            <a:spAutoFit/>
          </a:bodyPr>
          <a:lstStyle/>
          <a:p>
            <a:pPr algn="ctr"/>
            <a:r>
              <a:rPr dirty="0" lang="en-US" sz="2800">
                <a:solidFill>
                  <a:srgbClr val="002060"/>
                </a:solidFill>
                <a:latin charset="0" panose="0207040306080B030204" pitchFamily="18" typeface="Californian FB"/>
              </a:rPr>
              <a:t>Discussion &amp; Results</a:t>
            </a:r>
          </a:p>
        </p:txBody>
      </p:sp>
    </p:spTree>
    <p:extLst>
      <p:ext uri="{BB962C8B-B14F-4D97-AF65-F5344CB8AC3E}">
        <p14:creationId xmlns:p14="http://schemas.microsoft.com/office/powerpoint/2010/main" val="3863477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9413" y="0"/>
            <a:ext cx="7114229" cy="7211714"/>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4183435" y="3075826"/>
            <a:ext cx="4001400" cy="923331"/>
          </a:xfrm>
          <a:prstGeom prst="rect">
            <a:avLst/>
          </a:prstGeom>
          <a:noFill/>
        </p:spPr>
        <p:txBody>
          <a:bodyPr rtlCol="0" wrap="square">
            <a:spAutoFit/>
          </a:bodyPr>
          <a:lstStyle/>
          <a:p>
            <a:r>
              <a:rPr dirty="0" lang="en-US" sz="5400">
                <a:solidFill>
                  <a:srgbClr val="002060"/>
                </a:solidFill>
                <a:latin charset="0" panose="0207040306080B030204" pitchFamily="18" typeface="Californian FB"/>
              </a:rPr>
              <a:t>Introduction</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6733" y="1769798"/>
            <a:ext cx="1657348" cy="1659202"/>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spTree>
    <p:extLst>
      <p:ext uri="{BB962C8B-B14F-4D97-AF65-F5344CB8AC3E}">
        <p14:creationId xmlns:p14="http://schemas.microsoft.com/office/powerpoint/2010/main" val="257225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6377723" y="-813232"/>
            <a:ext cx="8529871" cy="8646755"/>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2152148" y="2079725"/>
            <a:ext cx="8140011" cy="2585323"/>
          </a:xfrm>
          <a:prstGeom prst="rect">
            <a:avLst/>
          </a:prstGeom>
          <a:noFill/>
        </p:spPr>
        <p:txBody>
          <a:bodyPr rtlCol="0" wrap="square">
            <a:spAutoFit/>
          </a:bodyPr>
          <a:lstStyle/>
          <a:p>
            <a:pPr algn="ctr"/>
            <a:r>
              <a:rPr dirty="0" lang="en-US" sz="5400">
                <a:solidFill>
                  <a:srgbClr val="002060"/>
                </a:solidFill>
                <a:latin charset="0" panose="0207040306080B030204" pitchFamily="18" typeface="Californian FB"/>
              </a:rPr>
              <a:t>What is the difference between </a:t>
            </a:r>
            <a:r>
              <a:rPr dirty="0" lang="en-US" sz="5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r>
              <a:rPr dirty="0" lang="en-US" sz="5400">
                <a:solidFill>
                  <a:srgbClr val="002060"/>
                </a:solidFill>
                <a:latin charset="0" panose="0207040306080B030204" pitchFamily="18" typeface="Californian FB"/>
              </a:rPr>
              <a:t> and </a:t>
            </a:r>
            <a:r>
              <a:rPr b="1" dirty="0" lang="en-US" sz="5400">
                <a:ln w="22225">
                  <a:solidFill>
                    <a:schemeClr val="accent2"/>
                  </a:solidFill>
                  <a:prstDash val="solid"/>
                </a:ln>
                <a:solidFill>
                  <a:schemeClr val="accent2">
                    <a:lumMod val="40000"/>
                    <a:lumOff val="60000"/>
                  </a:schemeClr>
                </a:solidFill>
                <a:latin charset="0" panose="020B0503020202020204" pitchFamily="34" typeface="Agency FB"/>
              </a:rPr>
              <a:t>Climate</a:t>
            </a:r>
            <a:r>
              <a:rPr dirty="0" lang="en-US" sz="5400">
                <a:solidFill>
                  <a:srgbClr val="002060"/>
                </a:solidFill>
                <a:latin charset="0" panose="0207040306080B030204" pitchFamily="18" typeface="Californian FB"/>
              </a:rPr>
              <a:t>?</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6733" y="1769798"/>
            <a:ext cx="1657348" cy="1659202"/>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spTree>
    <p:extLst>
      <p:ext uri="{BB962C8B-B14F-4D97-AF65-F5344CB8AC3E}">
        <p14:creationId xmlns:p14="http://schemas.microsoft.com/office/powerpoint/2010/main" val="97159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377723" y="-813232"/>
            <a:ext cx="8529871" cy="8646755"/>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3446535" y="758672"/>
            <a:ext cx="5298928" cy="769441"/>
          </a:xfrm>
          <a:prstGeom prst="rect">
            <a:avLst/>
          </a:prstGeom>
          <a:noFill/>
        </p:spPr>
        <p:txBody>
          <a:bodyPr rtlCol="0" wrap="square">
            <a:spAutoFit/>
          </a:bodyPr>
          <a:lstStyle/>
          <a:p>
            <a:pPr algn="ctr"/>
            <a:r>
              <a:rPr dirty="0" lang="en-US" sz="4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r>
              <a:rPr dirty="0" lang="en-US" sz="4400">
                <a:solidFill>
                  <a:srgbClr val="002060"/>
                </a:solidFill>
                <a:latin charset="0" panose="0207040306080B030204" pitchFamily="18" typeface="Californian FB"/>
              </a:rPr>
              <a:t> or </a:t>
            </a:r>
            <a:r>
              <a:rPr b="1" dirty="0" lang="en-US" sz="4400">
                <a:ln w="22225">
                  <a:solidFill>
                    <a:schemeClr val="accent2"/>
                  </a:solidFill>
                  <a:prstDash val="solid"/>
                </a:ln>
                <a:solidFill>
                  <a:schemeClr val="accent2">
                    <a:lumMod val="40000"/>
                    <a:lumOff val="60000"/>
                  </a:schemeClr>
                </a:solidFill>
                <a:latin charset="0" panose="020B0503020202020204" pitchFamily="34" typeface="Agency FB"/>
              </a:rPr>
              <a:t>Climate</a:t>
            </a:r>
            <a:r>
              <a:rPr dirty="0" lang="en-US" sz="4400">
                <a:solidFill>
                  <a:srgbClr val="002060"/>
                </a:solidFill>
                <a:latin charset="0" panose="0207040306080B030204" pitchFamily="18" typeface="Californian FB"/>
              </a:rPr>
              <a:t>?</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6733" y="1769798"/>
            <a:ext cx="1657348" cy="1659202"/>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pic>
        <p:nvPicPr>
          <p:cNvPr descr="Lightning striking lightning striking a mountain&#10;&#10;Description automatically generated with medium confidence" id="1026" name="Picture 2">
            <a:extLst>
              <a:ext uri="{FF2B5EF4-FFF2-40B4-BE49-F238E27FC236}">
                <a16:creationId xmlns:a16="http://schemas.microsoft.com/office/drawing/2014/main" id="{CA0F2D23-977B-8A4F-DF48-F2628644B5D1}"/>
              </a:ext>
            </a:extLst>
          </p:cNvPr>
          <p:cNvPicPr>
            <a:picLocks noChangeArrowheads="1" noChangeAspect="1"/>
          </p:cNvPicPr>
          <p:nvPr/>
        </p:nvPicPr>
        <p:blipFill rotWithShape="1">
          <a:blip r:embed="rId7">
            <a:extLst>
              <a:ext uri="{28A0092B-C50C-407E-A947-70E740481C1C}">
                <a14:useLocalDpi xmlns:a14="http://schemas.microsoft.com/office/drawing/2010/main" val="0"/>
              </a:ext>
            </a:extLst>
          </a:blip>
          <a:srcRect b="85"/>
          <a:stretch/>
        </p:blipFill>
        <p:spPr bwMode="auto">
          <a:xfrm>
            <a:off x="3321591" y="1690403"/>
            <a:ext cx="5548815" cy="363948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2" name="TextBox 1">
            <a:extLst>
              <a:ext uri="{FF2B5EF4-FFF2-40B4-BE49-F238E27FC236}">
                <a16:creationId xmlns:a16="http://schemas.microsoft.com/office/drawing/2014/main" id="{89FF04E7-FE60-3E58-5F52-3480B5803546}"/>
              </a:ext>
            </a:extLst>
          </p:cNvPr>
          <p:cNvSpPr txBox="1"/>
          <p:nvPr/>
        </p:nvSpPr>
        <p:spPr>
          <a:xfrm>
            <a:off x="3446535" y="5432928"/>
            <a:ext cx="5298928" cy="769441"/>
          </a:xfrm>
          <a:prstGeom prst="rect">
            <a:avLst/>
          </a:prstGeom>
          <a:noFill/>
        </p:spPr>
        <p:txBody>
          <a:bodyPr rtlCol="0" wrap="square">
            <a:spAutoFit/>
          </a:bodyPr>
          <a:lstStyle/>
          <a:p>
            <a:pPr algn="ctr"/>
            <a:r>
              <a:rPr dirty="0" lang="en-US" sz="4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endParaRPr dirty="0" lang="en-US" sz="4400">
              <a:solidFill>
                <a:srgbClr val="002060"/>
              </a:solidFill>
              <a:latin charset="0" panose="0207040306080B030204" pitchFamily="18" typeface="Californian FB"/>
            </a:endParaRPr>
          </a:p>
        </p:txBody>
      </p:sp>
    </p:spTree>
    <p:extLst>
      <p:ext uri="{BB962C8B-B14F-4D97-AF65-F5344CB8AC3E}">
        <p14:creationId xmlns:p14="http://schemas.microsoft.com/office/powerpoint/2010/main" val="3566340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02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377723" y="-813232"/>
            <a:ext cx="8529871" cy="8646755"/>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3446535" y="758672"/>
            <a:ext cx="5298928" cy="769441"/>
          </a:xfrm>
          <a:prstGeom prst="rect">
            <a:avLst/>
          </a:prstGeom>
          <a:noFill/>
        </p:spPr>
        <p:txBody>
          <a:bodyPr rtlCol="0" wrap="square">
            <a:spAutoFit/>
          </a:bodyPr>
          <a:lstStyle/>
          <a:p>
            <a:pPr algn="ctr"/>
            <a:r>
              <a:rPr dirty="0" lang="en-US" sz="4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r>
              <a:rPr dirty="0" lang="en-US" sz="4400">
                <a:solidFill>
                  <a:srgbClr val="002060"/>
                </a:solidFill>
                <a:latin charset="0" panose="0207040306080B030204" pitchFamily="18" typeface="Californian FB"/>
              </a:rPr>
              <a:t> or </a:t>
            </a:r>
            <a:r>
              <a:rPr b="1" dirty="0" lang="en-US" sz="4400">
                <a:ln w="22225">
                  <a:solidFill>
                    <a:schemeClr val="accent2"/>
                  </a:solidFill>
                  <a:prstDash val="solid"/>
                </a:ln>
                <a:solidFill>
                  <a:schemeClr val="accent2">
                    <a:lumMod val="40000"/>
                    <a:lumOff val="60000"/>
                  </a:schemeClr>
                </a:solidFill>
                <a:latin charset="0" panose="020B0503020202020204" pitchFamily="34" typeface="Agency FB"/>
              </a:rPr>
              <a:t>Climate</a:t>
            </a:r>
            <a:r>
              <a:rPr dirty="0" lang="en-US" sz="4400">
                <a:solidFill>
                  <a:srgbClr val="002060"/>
                </a:solidFill>
                <a:latin charset="0" panose="0207040306080B030204" pitchFamily="18" typeface="Californian FB"/>
              </a:rPr>
              <a:t>?</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6733" y="1769798"/>
            <a:ext cx="1657348" cy="1659202"/>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pic>
        <p:nvPicPr>
          <p:cNvPr id="2050" name="Picture 2">
            <a:extLst>
              <a:ext uri="{FF2B5EF4-FFF2-40B4-BE49-F238E27FC236}">
                <a16:creationId xmlns:a16="http://schemas.microsoft.com/office/drawing/2014/main" id="{CE54069D-EBFC-4B54-FED2-D1F252839BD0}"/>
              </a:ext>
            </a:extLst>
          </p:cNvPr>
          <p:cNvPicPr>
            <a:picLocks noChangeArrowheads="1" noChangeAspect="1"/>
          </p:cNvPicPr>
          <p:nvPr/>
        </p:nvPicPr>
        <p:blipFill rotWithShape="1">
          <a:blip r:embed="rId7">
            <a:extLst>
              <a:ext uri="{28A0092B-C50C-407E-A947-70E740481C1C}">
                <a14:useLocalDpi xmlns:a14="http://schemas.microsoft.com/office/drawing/2010/main" val="0"/>
              </a:ext>
            </a:extLst>
          </a:blip>
          <a:srcRect b="26"/>
          <a:stretch/>
        </p:blipFill>
        <p:spPr bwMode="auto">
          <a:xfrm>
            <a:off x="3145371" y="1623979"/>
            <a:ext cx="6121592" cy="384339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6" name="TextBox 5">
            <a:extLst>
              <a:ext uri="{FF2B5EF4-FFF2-40B4-BE49-F238E27FC236}">
                <a16:creationId xmlns:a16="http://schemas.microsoft.com/office/drawing/2014/main" id="{759DD6AD-CD81-56A2-3F07-FC9E2B3722D1}"/>
              </a:ext>
            </a:extLst>
          </p:cNvPr>
          <p:cNvSpPr txBox="1"/>
          <p:nvPr/>
        </p:nvSpPr>
        <p:spPr>
          <a:xfrm>
            <a:off x="3556703" y="5563240"/>
            <a:ext cx="5298928" cy="769441"/>
          </a:xfrm>
          <a:prstGeom prst="rect">
            <a:avLst/>
          </a:prstGeom>
          <a:noFill/>
        </p:spPr>
        <p:txBody>
          <a:bodyPr rtlCol="0" wrap="square">
            <a:spAutoFit/>
          </a:bodyPr>
          <a:lstStyle/>
          <a:p>
            <a:pPr algn="ctr"/>
            <a:r>
              <a:rPr dirty="0" lang="en-US" sz="4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endParaRPr dirty="0" lang="en-US" sz="4400">
              <a:solidFill>
                <a:srgbClr val="002060"/>
              </a:solidFill>
              <a:latin charset="0" panose="0207040306080B030204" pitchFamily="18" typeface="Californian FB"/>
            </a:endParaRPr>
          </a:p>
        </p:txBody>
      </p:sp>
    </p:spTree>
    <p:extLst>
      <p:ext uri="{BB962C8B-B14F-4D97-AF65-F5344CB8AC3E}">
        <p14:creationId xmlns:p14="http://schemas.microsoft.com/office/powerpoint/2010/main" val="170657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50"/>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377723" y="-813232"/>
            <a:ext cx="8529871" cy="8646755"/>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3446535" y="758672"/>
            <a:ext cx="5298928" cy="769441"/>
          </a:xfrm>
          <a:prstGeom prst="rect">
            <a:avLst/>
          </a:prstGeom>
          <a:noFill/>
        </p:spPr>
        <p:txBody>
          <a:bodyPr rtlCol="0" wrap="square">
            <a:spAutoFit/>
          </a:bodyPr>
          <a:lstStyle/>
          <a:p>
            <a:pPr algn="ctr"/>
            <a:r>
              <a:rPr dirty="0" lang="en-US" sz="4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r>
              <a:rPr dirty="0" lang="en-US" sz="4400">
                <a:solidFill>
                  <a:srgbClr val="002060"/>
                </a:solidFill>
                <a:latin charset="0" panose="0207040306080B030204" pitchFamily="18" typeface="Californian FB"/>
              </a:rPr>
              <a:t> or </a:t>
            </a:r>
            <a:r>
              <a:rPr b="1" dirty="0" lang="en-US" sz="4400">
                <a:ln w="22225">
                  <a:solidFill>
                    <a:schemeClr val="accent2"/>
                  </a:solidFill>
                  <a:prstDash val="solid"/>
                </a:ln>
                <a:solidFill>
                  <a:schemeClr val="accent2">
                    <a:lumMod val="40000"/>
                    <a:lumOff val="60000"/>
                  </a:schemeClr>
                </a:solidFill>
                <a:latin charset="0" panose="020B0503020202020204" pitchFamily="34" typeface="Agency FB"/>
              </a:rPr>
              <a:t>Climate</a:t>
            </a:r>
            <a:r>
              <a:rPr dirty="0" lang="en-US" sz="4400">
                <a:solidFill>
                  <a:srgbClr val="002060"/>
                </a:solidFill>
                <a:latin charset="0" panose="0207040306080B030204" pitchFamily="18" typeface="Californian FB"/>
              </a:rPr>
              <a:t>?</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6733" y="1769798"/>
            <a:ext cx="1657348" cy="1659202"/>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sp>
        <p:nvSpPr>
          <p:cNvPr id="8" name="TextBox 7">
            <a:extLst>
              <a:ext uri="{FF2B5EF4-FFF2-40B4-BE49-F238E27FC236}">
                <a16:creationId xmlns:a16="http://schemas.microsoft.com/office/drawing/2014/main" id="{8FD806E2-9356-B7E3-BB26-30285BD9E354}"/>
              </a:ext>
            </a:extLst>
          </p:cNvPr>
          <p:cNvSpPr txBox="1"/>
          <p:nvPr/>
        </p:nvSpPr>
        <p:spPr>
          <a:xfrm>
            <a:off x="3583483" y="5462180"/>
            <a:ext cx="5298928" cy="769441"/>
          </a:xfrm>
          <a:prstGeom prst="rect">
            <a:avLst/>
          </a:prstGeom>
          <a:noFill/>
        </p:spPr>
        <p:txBody>
          <a:bodyPr rtlCol="0" wrap="square">
            <a:spAutoFit/>
          </a:bodyPr>
          <a:lstStyle/>
          <a:p>
            <a:pPr algn="ctr"/>
            <a:r>
              <a:rPr b="1" dirty="0" lang="en-US" sz="4400">
                <a:ln w="22225">
                  <a:solidFill>
                    <a:schemeClr val="accent2"/>
                  </a:solidFill>
                  <a:prstDash val="solid"/>
                </a:ln>
                <a:solidFill>
                  <a:schemeClr val="accent2">
                    <a:lumMod val="40000"/>
                    <a:lumOff val="60000"/>
                  </a:schemeClr>
                </a:solidFill>
                <a:latin charset="0" panose="020B0503020202020204" pitchFamily="34" typeface="Agency FB"/>
              </a:rPr>
              <a:t>Climate</a:t>
            </a:r>
            <a:endParaRPr dirty="0" lang="en-US" sz="4400">
              <a:solidFill>
                <a:srgbClr val="002060"/>
              </a:solidFill>
              <a:latin charset="0" panose="0207040306080B030204" pitchFamily="18" typeface="Californian FB"/>
            </a:endParaRPr>
          </a:p>
        </p:txBody>
      </p:sp>
      <p:sp>
        <p:nvSpPr>
          <p:cNvPr id="10" name="TextBox 9">
            <a:extLst>
              <a:ext uri="{FF2B5EF4-FFF2-40B4-BE49-F238E27FC236}">
                <a16:creationId xmlns:a16="http://schemas.microsoft.com/office/drawing/2014/main" id="{11D5FD00-98CC-6FB8-CE18-2E806504912B}"/>
              </a:ext>
            </a:extLst>
          </p:cNvPr>
          <p:cNvSpPr txBox="1"/>
          <p:nvPr/>
        </p:nvSpPr>
        <p:spPr>
          <a:xfrm>
            <a:off x="1358126" y="2138906"/>
            <a:ext cx="4628761" cy="707886"/>
          </a:xfrm>
          <a:prstGeom prst="rect">
            <a:avLst/>
          </a:prstGeom>
          <a:noFill/>
          <a:ln>
            <a:solidFill>
              <a:schemeClr val="tx1"/>
            </a:solidFill>
          </a:ln>
        </p:spPr>
        <p:txBody>
          <a:bodyPr rtlCol="0" wrap="square">
            <a:spAutoFit/>
          </a:bodyPr>
          <a:lstStyle/>
          <a:p>
            <a:pPr algn="ctr"/>
            <a:r>
              <a:rPr dirty="0" lang="en-US" sz="4000">
                <a:latin charset="0" panose="0207040306080B030204" pitchFamily="18" typeface="Californian FB"/>
              </a:rPr>
              <a:t>December to April</a:t>
            </a:r>
          </a:p>
        </p:txBody>
      </p:sp>
      <p:sp>
        <p:nvSpPr>
          <p:cNvPr id="13" name="TextBox 12">
            <a:extLst>
              <a:ext uri="{FF2B5EF4-FFF2-40B4-BE49-F238E27FC236}">
                <a16:creationId xmlns:a16="http://schemas.microsoft.com/office/drawing/2014/main" id="{364E612E-C76A-D936-837B-525E64B5E29E}"/>
              </a:ext>
            </a:extLst>
          </p:cNvPr>
          <p:cNvSpPr txBox="1"/>
          <p:nvPr/>
        </p:nvSpPr>
        <p:spPr>
          <a:xfrm>
            <a:off x="6893065" y="2125864"/>
            <a:ext cx="4148965" cy="707886"/>
          </a:xfrm>
          <a:prstGeom prst="rect">
            <a:avLst/>
          </a:prstGeom>
          <a:noFill/>
          <a:ln>
            <a:solidFill>
              <a:schemeClr val="tx1"/>
            </a:solidFill>
          </a:ln>
        </p:spPr>
        <p:txBody>
          <a:bodyPr rtlCol="0" wrap="square">
            <a:spAutoFit/>
          </a:bodyPr>
          <a:lstStyle/>
          <a:p>
            <a:pPr algn="ctr"/>
            <a:r>
              <a:rPr dirty="0" lang="en-US" sz="4000">
                <a:latin charset="0" panose="0207040306080B030204" pitchFamily="18" typeface="Californian FB"/>
              </a:rPr>
              <a:t>May to November</a:t>
            </a:r>
          </a:p>
        </p:txBody>
      </p:sp>
      <p:pic>
        <p:nvPicPr>
          <p:cNvPr descr="Shirts drying in sunlight" id="15" name="Picture 14">
            <a:extLst>
              <a:ext uri="{FF2B5EF4-FFF2-40B4-BE49-F238E27FC236}">
                <a16:creationId xmlns:a16="http://schemas.microsoft.com/office/drawing/2014/main" id="{F1F896EC-0D3F-7DFA-C6B3-0219ACA313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4123" y="2833750"/>
            <a:ext cx="3696765" cy="2464751"/>
          </a:xfrm>
          <a:prstGeom prst="rect">
            <a:avLst/>
          </a:prstGeom>
        </p:spPr>
      </p:pic>
      <p:pic>
        <p:nvPicPr>
          <p:cNvPr descr="Person holding and standing under umbrella in rain, wearing outdoor jacket" id="17" name="Picture 16">
            <a:extLst>
              <a:ext uri="{FF2B5EF4-FFF2-40B4-BE49-F238E27FC236}">
                <a16:creationId xmlns:a16="http://schemas.microsoft.com/office/drawing/2014/main" id="{549D4D37-2232-7826-B17B-BE0172465F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6747" y="2846792"/>
            <a:ext cx="3701600" cy="2451709"/>
          </a:xfrm>
          <a:prstGeom prst="rect">
            <a:avLst/>
          </a:prstGeom>
        </p:spPr>
      </p:pic>
    </p:spTree>
    <p:extLst>
      <p:ext uri="{BB962C8B-B14F-4D97-AF65-F5344CB8AC3E}">
        <p14:creationId xmlns:p14="http://schemas.microsoft.com/office/powerpoint/2010/main" val="1166953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15"/>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13"/>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17"/>
                                        </p:tgtEl>
                                        <p:attrNameLst>
                                          <p:attrName>style.visibility</p:attrName>
                                        </p:attrNameLst>
                                      </p:cBhvr>
                                      <p:to>
                                        <p:strVal val="visible"/>
                                      </p:to>
                                    </p:se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animBg="1" grpId="0" spid="10"/>
      <p:bldP animBg="1" grpId="0" spid="13"/>
    </p:bldLst>
  </p:timing>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AU2.1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yellow circle with a black background&#10;&#10;Description automatically generated" id="7" name="Picture 6">
            <a:extLst>
              <a:ext uri="{FF2B5EF4-FFF2-40B4-BE49-F238E27FC236}">
                <a16:creationId xmlns:a16="http://schemas.microsoft.com/office/drawing/2014/main" id="{CCC63603-4E55-8EF5-5EB6-DF3F5E33AF0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6377723" y="-813232"/>
            <a:ext cx="8529871" cy="8646755"/>
          </a:xfrm>
          <a:prstGeom prst="rect">
            <a:avLst/>
          </a:prstGeom>
        </p:spPr>
      </p:pic>
      <p:sp>
        <p:nvSpPr>
          <p:cNvPr id="12" name="TextBox 11">
            <a:extLst>
              <a:ext uri="{FF2B5EF4-FFF2-40B4-BE49-F238E27FC236}">
                <a16:creationId xmlns:a16="http://schemas.microsoft.com/office/drawing/2014/main" id="{7D3C3935-367B-4F5C-A0C4-1FE0DD2832D3}"/>
              </a:ext>
            </a:extLst>
          </p:cNvPr>
          <p:cNvSpPr txBox="1"/>
          <p:nvPr/>
        </p:nvSpPr>
        <p:spPr>
          <a:xfrm>
            <a:off x="3446535" y="758672"/>
            <a:ext cx="5298928" cy="769441"/>
          </a:xfrm>
          <a:prstGeom prst="rect">
            <a:avLst/>
          </a:prstGeom>
          <a:noFill/>
        </p:spPr>
        <p:txBody>
          <a:bodyPr rtlCol="0" wrap="square">
            <a:spAutoFit/>
          </a:bodyPr>
          <a:lstStyle/>
          <a:p>
            <a:pPr algn="ctr"/>
            <a:r>
              <a:rPr dirty="0" lang="en-US" sz="4400">
                <a:ln w="0"/>
                <a:solidFill>
                  <a:schemeClr val="accent1"/>
                </a:solidFill>
                <a:effectLst>
                  <a:outerShdw algn="ctr" blurRad="38100" dir="5400000" dist="25400" rotWithShape="0">
                    <a:srgbClr val="6E747A">
                      <a:alpha val="43000"/>
                    </a:srgbClr>
                  </a:outerShdw>
                </a:effectLst>
                <a:latin charset="0" panose="0207040306080B030204" pitchFamily="18" typeface="Californian FB"/>
              </a:rPr>
              <a:t>Weather</a:t>
            </a:r>
            <a:r>
              <a:rPr dirty="0" lang="en-US" sz="4400">
                <a:solidFill>
                  <a:srgbClr val="002060"/>
                </a:solidFill>
                <a:latin charset="0" panose="0207040306080B030204" pitchFamily="18" typeface="Californian FB"/>
              </a:rPr>
              <a:t> or </a:t>
            </a:r>
            <a:r>
              <a:rPr b="1" dirty="0" lang="en-US" sz="4400">
                <a:ln w="22225">
                  <a:solidFill>
                    <a:schemeClr val="accent2"/>
                  </a:solidFill>
                  <a:prstDash val="solid"/>
                </a:ln>
                <a:solidFill>
                  <a:schemeClr val="accent2">
                    <a:lumMod val="40000"/>
                    <a:lumOff val="60000"/>
                  </a:schemeClr>
                </a:solidFill>
                <a:latin charset="0" panose="020B0503020202020204" pitchFamily="34" typeface="Agency FB"/>
              </a:rPr>
              <a:t>Climate</a:t>
            </a:r>
            <a:r>
              <a:rPr dirty="0" lang="en-US" sz="4400">
                <a:solidFill>
                  <a:srgbClr val="002060"/>
                </a:solidFill>
                <a:latin charset="0" panose="0207040306080B030204" pitchFamily="18" typeface="Californian FB"/>
              </a:rPr>
              <a:t>?</a:t>
            </a:r>
          </a:p>
        </p:txBody>
      </p:sp>
      <p:pic>
        <p:nvPicPr>
          <p:cNvPr descr="A yellow circle on a black background&#10;&#10;Description automatically generated" id="9" name="Picture 8">
            <a:extLst>
              <a:ext uri="{FF2B5EF4-FFF2-40B4-BE49-F238E27FC236}">
                <a16:creationId xmlns:a16="http://schemas.microsoft.com/office/drawing/2014/main" id="{54CCABE2-1F4C-7E6B-D17F-F0B7158FB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6733" y="1769798"/>
            <a:ext cx="1657348" cy="1659202"/>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8DEE449E-A0B6-9BD9-3F9A-07F104CFD8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9265" y="3189604"/>
            <a:ext cx="1560732" cy="1475444"/>
          </a:xfrm>
          <a:prstGeom prst="rect">
            <a:avLst/>
          </a:prstGeom>
        </p:spPr>
      </p:pic>
      <p:sp>
        <p:nvSpPr>
          <p:cNvPr id="8" name="TextBox 7">
            <a:extLst>
              <a:ext uri="{FF2B5EF4-FFF2-40B4-BE49-F238E27FC236}">
                <a16:creationId xmlns:a16="http://schemas.microsoft.com/office/drawing/2014/main" id="{8FD806E2-9356-B7E3-BB26-30285BD9E354}"/>
              </a:ext>
            </a:extLst>
          </p:cNvPr>
          <p:cNvSpPr txBox="1"/>
          <p:nvPr/>
        </p:nvSpPr>
        <p:spPr>
          <a:xfrm>
            <a:off x="3446535" y="5105922"/>
            <a:ext cx="5298928" cy="769441"/>
          </a:xfrm>
          <a:prstGeom prst="rect">
            <a:avLst/>
          </a:prstGeom>
          <a:noFill/>
        </p:spPr>
        <p:txBody>
          <a:bodyPr rtlCol="0" wrap="square">
            <a:spAutoFit/>
          </a:bodyPr>
          <a:lstStyle/>
          <a:p>
            <a:pPr algn="ctr"/>
            <a:r>
              <a:rPr b="1" dirty="0" lang="en-US" sz="4400">
                <a:ln w="22225">
                  <a:solidFill>
                    <a:schemeClr val="accent2"/>
                  </a:solidFill>
                  <a:prstDash val="solid"/>
                </a:ln>
                <a:solidFill>
                  <a:schemeClr val="accent2">
                    <a:lumMod val="40000"/>
                    <a:lumOff val="60000"/>
                  </a:schemeClr>
                </a:solidFill>
                <a:latin charset="0" panose="020B0503020202020204" pitchFamily="34" typeface="Agency FB"/>
              </a:rPr>
              <a:t>Climate</a:t>
            </a:r>
            <a:endParaRPr dirty="0" lang="en-US" sz="4400">
              <a:solidFill>
                <a:srgbClr val="002060"/>
              </a:solidFill>
              <a:latin charset="0" panose="0207040306080B030204" pitchFamily="18" typeface="Californian FB"/>
            </a:endParaRPr>
          </a:p>
        </p:txBody>
      </p:sp>
      <p:grpSp>
        <p:nvGrpSpPr>
          <p:cNvPr id="27" name="Group 26">
            <a:extLst>
              <a:ext uri="{FF2B5EF4-FFF2-40B4-BE49-F238E27FC236}">
                <a16:creationId xmlns:a16="http://schemas.microsoft.com/office/drawing/2014/main" id="{76B738DD-365E-F6D5-D739-E6B18F13654C}"/>
              </a:ext>
            </a:extLst>
          </p:cNvPr>
          <p:cNvGrpSpPr/>
          <p:nvPr/>
        </p:nvGrpSpPr>
        <p:grpSpPr>
          <a:xfrm>
            <a:off x="1415521" y="1294673"/>
            <a:ext cx="9360956" cy="3631105"/>
            <a:chOff x="1173696" y="1261622"/>
            <a:chExt cx="9360956" cy="3631105"/>
          </a:xfrm>
        </p:grpSpPr>
        <p:grpSp>
          <p:nvGrpSpPr>
            <p:cNvPr id="14" name="Group 13">
              <a:extLst>
                <a:ext uri="{FF2B5EF4-FFF2-40B4-BE49-F238E27FC236}">
                  <a16:creationId xmlns:a16="http://schemas.microsoft.com/office/drawing/2014/main" id="{76B76B3A-1E3B-8EF1-978B-2E2A542C723B}"/>
                </a:ext>
              </a:extLst>
            </p:cNvPr>
            <p:cNvGrpSpPr/>
            <p:nvPr/>
          </p:nvGrpSpPr>
          <p:grpSpPr>
            <a:xfrm>
              <a:off x="2051693" y="1769798"/>
              <a:ext cx="8482959" cy="3122929"/>
              <a:chOff x="2051693" y="1769798"/>
              <a:chExt cx="8482959" cy="3122929"/>
            </a:xfrm>
          </p:grpSpPr>
          <p:pic>
            <p:nvPicPr>
              <p:cNvPr id="2" name="Picture 1">
                <a:extLst>
                  <a:ext uri="{FF2B5EF4-FFF2-40B4-BE49-F238E27FC236}">
                    <a16:creationId xmlns:a16="http://schemas.microsoft.com/office/drawing/2014/main" id="{0FB81179-F384-BFDF-3EA0-088C24E5C4ED}"/>
                  </a:ext>
                </a:extLst>
              </p:cNvPr>
              <p:cNvPicPr>
                <a:picLocks noChangeAspect="1"/>
              </p:cNvPicPr>
              <p:nvPr/>
            </p:nvPicPr>
            <p:blipFill rotWithShape="1">
              <a:blip r:embed="rId7"/>
              <a:srcRect b="1" l="13" r="-164" t="129"/>
              <a:stretch/>
            </p:blipFill>
            <p:spPr>
              <a:xfrm>
                <a:off x="2051693" y="1769798"/>
                <a:ext cx="3174864" cy="3122929"/>
              </a:xfrm>
              <a:prstGeom prst="rect">
                <a:avLst/>
              </a:prstGeom>
            </p:spPr>
          </p:pic>
          <p:pic>
            <p:nvPicPr>
              <p:cNvPr id="6" name="Picture 5">
                <a:extLst>
                  <a:ext uri="{FF2B5EF4-FFF2-40B4-BE49-F238E27FC236}">
                    <a16:creationId xmlns:a16="http://schemas.microsoft.com/office/drawing/2014/main" id="{EFC3F742-A994-C0E7-480C-4930B9B55A2B}"/>
                  </a:ext>
                </a:extLst>
              </p:cNvPr>
              <p:cNvPicPr>
                <a:picLocks noChangeAspect="1"/>
              </p:cNvPicPr>
              <p:nvPr/>
            </p:nvPicPr>
            <p:blipFill>
              <a:blip r:embed="rId8"/>
              <a:stretch>
                <a:fillRect/>
              </a:stretch>
            </p:blipFill>
            <p:spPr>
              <a:xfrm>
                <a:off x="5226557" y="1769798"/>
                <a:ext cx="5308095" cy="3122929"/>
              </a:xfrm>
              <a:prstGeom prst="rect">
                <a:avLst/>
              </a:prstGeom>
            </p:spPr>
          </p:pic>
        </p:grpSp>
        <p:pic>
          <p:nvPicPr>
            <p:cNvPr descr="High temperature with solid fill" id="18" name="Graphic 17">
              <a:extLst>
                <a:ext uri="{FF2B5EF4-FFF2-40B4-BE49-F238E27FC236}">
                  <a16:creationId xmlns:a16="http://schemas.microsoft.com/office/drawing/2014/main" id="{AB17C002-103E-54F8-49DB-C39EFD1CEC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3696" y="1261622"/>
              <a:ext cx="1364724" cy="1364724"/>
            </a:xfrm>
            <a:prstGeom prst="rect">
              <a:avLst/>
            </a:prstGeom>
          </p:spPr>
        </p:pic>
        <p:grpSp>
          <p:nvGrpSpPr>
            <p:cNvPr id="26" name="Group 25">
              <a:extLst>
                <a:ext uri="{FF2B5EF4-FFF2-40B4-BE49-F238E27FC236}">
                  <a16:creationId xmlns:a16="http://schemas.microsoft.com/office/drawing/2014/main" id="{883355D7-1028-322D-A40C-B46BFB71B771}"/>
                </a:ext>
              </a:extLst>
            </p:cNvPr>
            <p:cNvGrpSpPr/>
            <p:nvPr/>
          </p:nvGrpSpPr>
          <p:grpSpPr>
            <a:xfrm>
              <a:off x="2125882" y="1399207"/>
              <a:ext cx="516960" cy="528840"/>
              <a:chOff x="2125882" y="1399207"/>
              <a:chExt cx="516960" cy="528840"/>
            </a:xfrm>
          </p:grpSpPr>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7DC38819-91A5-C42A-454A-E2FACD09129C}"/>
                      </a:ext>
                    </a:extLst>
                  </p14:cNvPr>
                  <p14:cNvContentPartPr/>
                  <p14:nvPr/>
                </p14:nvContentPartPr>
                <p14:xfrm>
                  <a:off x="2125882" y="1399207"/>
                  <a:ext cx="293760" cy="253440"/>
                </p14:xfrm>
              </p:contentPart>
            </mc:Choice>
            <mc:Fallback xmlns="">
              <p:pic>
                <p:nvPicPr>
                  <p:cNvPr id="21" name="Ink 20">
                    <a:extLst>
                      <a:ext uri="{FF2B5EF4-FFF2-40B4-BE49-F238E27FC236}">
                        <a16:creationId xmlns:a16="http://schemas.microsoft.com/office/drawing/2014/main" id="{7DC38819-91A5-C42A-454A-E2FACD09129C}"/>
                      </a:ext>
                    </a:extLst>
                  </p:cNvPr>
                  <p:cNvPicPr/>
                  <p:nvPr/>
                </p:nvPicPr>
                <p:blipFill>
                  <a:blip r:embed="rId12"/>
                  <a:stretch>
                    <a:fillRect/>
                  </a:stretch>
                </p:blipFill>
                <p:spPr>
                  <a:xfrm>
                    <a:off x="2119762" y="1393087"/>
                    <a:ext cx="306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CAC603ED-C359-44CF-A99F-6470D5143644}"/>
                      </a:ext>
                    </a:extLst>
                  </p14:cNvPr>
                  <p14:cNvContentPartPr/>
                  <p14:nvPr/>
                </p14:nvContentPartPr>
                <p14:xfrm>
                  <a:off x="2279962" y="1718887"/>
                  <a:ext cx="362880" cy="209160"/>
                </p14:xfrm>
              </p:contentPart>
            </mc:Choice>
            <mc:Fallback xmlns="">
              <p:pic>
                <p:nvPicPr>
                  <p:cNvPr id="22" name="Ink 21">
                    <a:extLst>
                      <a:ext uri="{FF2B5EF4-FFF2-40B4-BE49-F238E27FC236}">
                        <a16:creationId xmlns:a16="http://schemas.microsoft.com/office/drawing/2014/main" id="{CAC603ED-C359-44CF-A99F-6470D5143644}"/>
                      </a:ext>
                    </a:extLst>
                  </p:cNvPr>
                  <p:cNvPicPr/>
                  <p:nvPr/>
                </p:nvPicPr>
                <p:blipFill>
                  <a:blip r:embed="rId14"/>
                  <a:stretch>
                    <a:fillRect/>
                  </a:stretch>
                </p:blipFill>
                <p:spPr>
                  <a:xfrm>
                    <a:off x="2273842" y="1712767"/>
                    <a:ext cx="375120" cy="221400"/>
                  </a:xfrm>
                  <a:prstGeom prst="rect">
                    <a:avLst/>
                  </a:prstGeom>
                </p:spPr>
              </p:pic>
            </mc:Fallback>
          </mc:AlternateContent>
        </p:grpSp>
        <p:grpSp>
          <p:nvGrpSpPr>
            <p:cNvPr id="25" name="Group 24">
              <a:extLst>
                <a:ext uri="{FF2B5EF4-FFF2-40B4-BE49-F238E27FC236}">
                  <a16:creationId xmlns:a16="http://schemas.microsoft.com/office/drawing/2014/main" id="{724879FB-A8E9-1CE1-D394-28CD86AA0CD2}"/>
                </a:ext>
              </a:extLst>
            </p:cNvPr>
            <p:cNvGrpSpPr/>
            <p:nvPr/>
          </p:nvGrpSpPr>
          <p:grpSpPr>
            <a:xfrm>
              <a:off x="1668322" y="2555167"/>
              <a:ext cx="619920" cy="374400"/>
              <a:chOff x="1668322" y="2555167"/>
              <a:chExt cx="619920" cy="374400"/>
            </a:xfrm>
          </p:grpSpPr>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4CE69C47-538A-AB28-74A2-4271D23F8E41}"/>
                      </a:ext>
                    </a:extLst>
                  </p14:cNvPr>
                  <p14:cNvContentPartPr/>
                  <p14:nvPr/>
                </p14:nvContentPartPr>
                <p14:xfrm>
                  <a:off x="1668322" y="2588647"/>
                  <a:ext cx="266400" cy="340920"/>
                </p14:xfrm>
              </p:contentPart>
            </mc:Choice>
            <mc:Fallback xmlns="">
              <p:pic>
                <p:nvPicPr>
                  <p:cNvPr id="23" name="Ink 22">
                    <a:extLst>
                      <a:ext uri="{FF2B5EF4-FFF2-40B4-BE49-F238E27FC236}">
                        <a16:creationId xmlns:a16="http://schemas.microsoft.com/office/drawing/2014/main" id="{4CE69C47-538A-AB28-74A2-4271D23F8E41}"/>
                      </a:ext>
                    </a:extLst>
                  </p:cNvPr>
                  <p:cNvPicPr/>
                  <p:nvPr/>
                </p:nvPicPr>
                <p:blipFill>
                  <a:blip r:embed="rId16"/>
                  <a:stretch>
                    <a:fillRect/>
                  </a:stretch>
                </p:blipFill>
                <p:spPr>
                  <a:xfrm>
                    <a:off x="1662202" y="2582527"/>
                    <a:ext cx="2786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6872DF3F-4755-E69C-FC88-E34C1DA0FD2C}"/>
                      </a:ext>
                    </a:extLst>
                  </p14:cNvPr>
                  <p14:cNvContentPartPr/>
                  <p14:nvPr/>
                </p14:nvContentPartPr>
                <p14:xfrm>
                  <a:off x="1982962" y="2555167"/>
                  <a:ext cx="305280" cy="290520"/>
                </p14:xfrm>
              </p:contentPart>
            </mc:Choice>
            <mc:Fallback xmlns="">
              <p:pic>
                <p:nvPicPr>
                  <p:cNvPr id="24" name="Ink 23">
                    <a:extLst>
                      <a:ext uri="{FF2B5EF4-FFF2-40B4-BE49-F238E27FC236}">
                        <a16:creationId xmlns:a16="http://schemas.microsoft.com/office/drawing/2014/main" id="{6872DF3F-4755-E69C-FC88-E34C1DA0FD2C}"/>
                      </a:ext>
                    </a:extLst>
                  </p:cNvPr>
                  <p:cNvPicPr/>
                  <p:nvPr/>
                </p:nvPicPr>
                <p:blipFill>
                  <a:blip r:embed="rId18"/>
                  <a:stretch>
                    <a:fillRect/>
                  </a:stretch>
                </p:blipFill>
                <p:spPr>
                  <a:xfrm>
                    <a:off x="1976842" y="2549047"/>
                    <a:ext cx="317520" cy="302760"/>
                  </a:xfrm>
                  <a:prstGeom prst="rect">
                    <a:avLst/>
                  </a:prstGeom>
                </p:spPr>
              </p:pic>
            </mc:Fallback>
          </mc:AlternateContent>
        </p:grpSp>
      </p:grpSp>
    </p:spTree>
    <p:extLst>
      <p:ext uri="{BB962C8B-B14F-4D97-AF65-F5344CB8AC3E}">
        <p14:creationId xmlns:p14="http://schemas.microsoft.com/office/powerpoint/2010/main" val="58975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7"/>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PresentationTemplate" id="{46D4F921-906E-4E11-9FAC-79D2959F7550}" vid="{666826A1-ADE5-4AF4-9B90-6DAEB05710F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PrimaryPresentationTemplate</Template>
  <TotalTime>5671</TotalTime>
  <Words>826</Words>
  <Application>Microsoft Office PowerPoint</Application>
  <PresentationFormat>Widescreen</PresentationFormat>
  <Paragraphs>103</Paragraphs>
  <Slides>16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Agency FB</vt:lpstr>
      <vt:lpstr>Arial</vt:lpstr>
      <vt:lpstr>Bodoni MT</vt:lpstr>
      <vt:lpstr>Calibri</vt:lpstr>
      <vt:lpstr>Calibri Light</vt:lpstr>
      <vt:lpstr>Californian FB</vt:lpstr>
      <vt:lpstr>Wingdings</vt:lpstr>
      <vt:lpstr>Office Theme</vt:lpstr>
      <vt:lpstr>1_Office Theme</vt:lpstr>
      <vt:lpstr>PowerPoint Presentation</vt:lpstr>
      <vt:lpstr>What is the Greenhouse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Climate Education</dc:creator>
  <cp:lastModifiedBy>Climate Education</cp:lastModifiedBy>
  <cp:revision>1</cp:revision>
  <dcterms:created xsi:type="dcterms:W3CDTF">2023-09-21T16:37:05Z</dcterms:created>
  <dcterms:modified xsi:type="dcterms:W3CDTF">2024-02-15T21:00:10Z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5013842</vt:lpwstr>
  </property>
  <property fmtid="{D5CDD505-2E9C-101B-9397-08002B2CF9AE}" name="NXPowerLiteSettings" pid="3">
    <vt:lpwstr>F7000400038000</vt:lpwstr>
  </property>
  <property fmtid="{D5CDD505-2E9C-101B-9397-08002B2CF9AE}" name="NXPowerLiteVersion" pid="4">
    <vt:lpwstr>S10.0.0</vt:lpwstr>
  </property>
</Properties>
</file>