
<file path=[Content_Types].xml><?xml version="1.0" encoding="utf-8"?>
<Types xmlns="http://schemas.openxmlformats.org/package/2006/content-types">
  <Default ContentType="image/jpeg" Extension="jpeg"/>
  <Default ContentType="image/jpeg" Extension="jpg"/>
  <Default ContentType="image/png" Extension="png"/>
  <Default ContentType="application/vnd.openxmlformats-package.relationships+xml" Extension="rels"/>
  <Default ContentType="image/svg+xml" Extension="svg"/>
  <Default ContentType="image/vnd.ms-photo" Extension="wdp"/>
  <Default ContentType="application/xml" Extension="xml"/>
  <Override ContentType="application/vnd.openxmlformats-officedocument.presentationml.presentation.main+xml" PartName="/ppt/presentation.xml"/>
  <Override ContentType="application/vnd.openxmlformats-officedocument.presentationml.slideMaster+xml" PartName="/ppt/slideMasters/slideMaster1.xml"/>
  <Override ContentType="application/vnd.openxmlformats-officedocument.presentationml.slideMaster+xml" PartName="/ppt/slideMasters/slideMaster2.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slide+xml" PartName="/ppt/slides/slide25.xml"/>
  <Override ContentType="application/vnd.openxmlformats-officedocument.presentationml.slide+xml" PartName="/ppt/slides/slide26.xml"/>
  <Override ContentType="application/vnd.openxmlformats-officedocument.presentationml.slide+xml" PartName="/ppt/slides/slide27.xml"/>
  <Override ContentType="application/vnd.openxmlformats-officedocument.presentationml.slide+xml" PartName="/ppt/slides/slide28.xml"/>
  <Override ContentType="application/vnd.openxmlformats-officedocument.presentationml.slide+xml" PartName="/ppt/slides/slide29.xml"/>
  <Override ContentType="application/vnd.openxmlformats-officedocument.presentationml.slide+xml" PartName="/ppt/slides/slide30.xml"/>
  <Override ContentType="application/vnd.openxmlformats-officedocument.presentationml.slide+xml" PartName="/ppt/slides/slide31.xml"/>
  <Override ContentType="application/vnd.openxmlformats-officedocument.presentationml.slide+xml" PartName="/ppt/slides/slide32.xml"/>
  <Override ContentType="application/vnd.openxmlformats-officedocument.presentationml.slide+xml" PartName="/ppt/slides/slide33.xml"/>
  <Override ContentType="application/vnd.openxmlformats-officedocument.presentationml.slide+xml" PartName="/ppt/slides/slide34.xml"/>
  <Override ContentType="application/vnd.openxmlformats-officedocument.presentationml.slide+xml" PartName="/ppt/slides/slide35.xml"/>
  <Override ContentType="application/vnd.openxmlformats-officedocument.presentationml.slide+xml" PartName="/ppt/slides/slide36.xml"/>
  <Override ContentType="application/vnd.openxmlformats-officedocument.presentationml.slide+xml" PartName="/ppt/slides/slide37.xml"/>
  <Override ContentType="application/vnd.openxmlformats-officedocument.presentationml.slide+xml" PartName="/ppt/slides/slide38.xml"/>
  <Override ContentType="application/vnd.openxmlformats-officedocument.presentationml.slide+xml" PartName="/ppt/slides/slide39.xml"/>
  <Override ContentType="application/vnd.openxmlformats-officedocument.presentationml.slide+xml" PartName="/ppt/slides/slide40.xml"/>
  <Override ContentType="application/vnd.openxmlformats-officedocument.presentationml.slide+xml" PartName="/ppt/slides/slide41.xml"/>
  <Override ContentType="application/vnd.openxmlformats-officedocument.presentationml.slide+xml" PartName="/ppt/slides/slide42.xml"/>
  <Override ContentType="application/vnd.openxmlformats-officedocument.presentationml.slide+xml" PartName="/ppt/slides/slide43.xml"/>
  <Override ContentType="application/vnd.openxmlformats-officedocument.presentationml.slide+xml" PartName="/ppt/slides/slide44.xml"/>
  <Override ContentType="application/vnd.openxmlformats-officedocument.presentationml.slide+xml" PartName="/ppt/slides/slide45.xml"/>
  <Override ContentType="application/vnd.openxmlformats-officedocument.presentationml.slide+xml" PartName="/ppt/slides/slide46.xml"/>
  <Override ContentType="application/vnd.openxmlformats-officedocument.presentationml.slide+xml" PartName="/ppt/slides/slide47.xml"/>
  <Override ContentType="application/vnd.openxmlformats-officedocument.presentationml.slide+xml" PartName="/ppt/slides/slide48.xml"/>
  <Override ContentType="application/vnd.openxmlformats-officedocument.presentationml.slide+xml" PartName="/ppt/slides/slide49.xml"/>
  <Override ContentType="application/vnd.openxmlformats-officedocument.presentationml.slide+xml" PartName="/ppt/slides/slide50.xml"/>
  <Override ContentType="application/vnd.openxmlformats-officedocument.presentationml.slide+xml" PartName="/ppt/slides/slide51.xml"/>
  <Override ContentType="application/vnd.openxmlformats-officedocument.presentationml.slide+xml" PartName="/ppt/slides/slide52.xml"/>
  <Override ContentType="application/vnd.openxmlformats-officedocument.presentationml.slide+xml" PartName="/ppt/slides/slide53.xml"/>
  <Override ContentType="application/vnd.openxmlformats-officedocument.presentationml.slide+xml" PartName="/ppt/slides/slide54.xml"/>
  <Override ContentType="application/vnd.openxmlformats-officedocument.presentationml.slide+xml" PartName="/ppt/slides/slide55.xml"/>
  <Override ContentType="application/vnd.openxmlformats-officedocument.presentationml.slide+xml" PartName="/ppt/slides/slide56.xml"/>
  <Override ContentType="application/vnd.openxmlformats-officedocument.presentationml.slide+xml" PartName="/ppt/slides/slide57.xml"/>
  <Override ContentType="application/vnd.openxmlformats-officedocument.presentationml.slide+xml" PartName="/ppt/slides/slide58.xml"/>
  <Override ContentType="application/vnd.openxmlformats-officedocument.presentationml.slide+xml" PartName="/ppt/slides/slide59.xml"/>
  <Override ContentType="application/vnd.openxmlformats-officedocument.presentationml.notesMaster+xml" PartName="/ppt/notesMasters/notesMaster1.xml"/>
  <Override ContentType="application/vnd.openxmlformats-officedocument.presentationml.presProps+xml" PartName="/ppt/presProps.xml"/>
  <Override ContentType="application/vnd.openxmlformats-officedocument.presentationml.viewProps+xml" PartName="/ppt/viewProps.xml"/>
  <Override ContentType="application/vnd.openxmlformats-officedocument.theme+xml" PartName="/ppt/theme/theme1.xml"/>
  <Override ContentType="application/vnd.openxmlformats-officedocument.presentationml.tableStyles+xml" PartName="/ppt/tableStyle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2.xml"/>
  <Override ContentType="application/vnd.openxmlformats-officedocument.presentationml.slideLayout+xml" PartName="/ppt/slideLayouts/slideLayout13.xml"/>
  <Override ContentType="application/vnd.openxmlformats-officedocument.presentationml.slideLayout+xml" PartName="/ppt/slideLayouts/slideLayout14.xml"/>
  <Override ContentType="application/vnd.openxmlformats-officedocument.presentationml.slideLayout+xml" PartName="/ppt/slideLayouts/slideLayout15.xml"/>
  <Override ContentType="application/vnd.openxmlformats-officedocument.presentationml.slideLayout+xml" PartName="/ppt/slideLayouts/slideLayout16.xml"/>
  <Override ContentType="application/vnd.openxmlformats-officedocument.presentationml.slideLayout+xml" PartName="/ppt/slideLayouts/slideLayout17.xml"/>
  <Override ContentType="application/vnd.openxmlformats-officedocument.presentationml.slideLayout+xml" PartName="/ppt/slideLayouts/slideLayout18.xml"/>
  <Override ContentType="application/vnd.openxmlformats-officedocument.presentationml.slideLayout+xml" PartName="/ppt/slideLayouts/slideLayout19.xml"/>
  <Override ContentType="application/vnd.openxmlformats-officedocument.presentationml.slideLayout+xml" PartName="/ppt/slideLayouts/slideLayout20.xml"/>
  <Override ContentType="application/vnd.openxmlformats-officedocument.presentationml.slideLayout+xml" PartName="/ppt/slideLayouts/slideLayout21.xml"/>
  <Override ContentType="application/vnd.openxmlformats-officedocument.presentationml.slideLayout+xml" PartName="/ppt/slideLayouts/slideLayout22.xml"/>
  <Override ContentType="application/vnd.openxmlformats-officedocument.theme+xml" PartName="/ppt/theme/theme2.xml"/>
  <Override ContentType="application/vnd.openxmlformats-officedocument.theme+xml" PartName="/ppt/theme/theme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4.xml"/>
  <Override ContentType="application/vnd.openxmlformats-officedocument.presentationml.notesSlide+xml" PartName="/ppt/notesSlides/notesSlide15.xml"/>
  <Override ContentType="application/vnd.openxmlformats-officedocument.presentationml.notesSlide+xml" PartName="/ppt/notesSlides/notesSlide16.xml"/>
  <Override ContentType="application/vnd.openxmlformats-officedocument.presentationml.notesSlide+xml" PartName="/ppt/notesSlides/notesSlide17.xml"/>
  <Override ContentType="application/vnd.openxmlformats-officedocument.presentationml.notesSlide+xml" PartName="/ppt/notesSlides/notesSlide18.xml"/>
  <Override ContentType="application/vnd.openxmlformats-officedocument.presentationml.notesSlide+xml" PartName="/ppt/notesSlides/notesSlide19.xml"/>
  <Override ContentType="application/vnd.openxmlformats-officedocument.presentationml.notesSlide+xml" PartName="/ppt/notesSlides/notesSlide20.xml"/>
  <Override ContentType="application/vnd.openxmlformats-officedocument.presentationml.notesSlide+xml" PartName="/ppt/notesSlides/notesSlide21.xml"/>
  <Override ContentType="application/vnd.openxmlformats-officedocument.presentationml.notesSlide+xml" PartName="/ppt/notesSlides/notesSlide22.xml"/>
  <Override ContentType="application/vnd.openxmlformats-officedocument.presentationml.notesSlide+xml" PartName="/ppt/notesSlides/notesSlide23.xml"/>
  <Override ContentType="application/vnd.openxmlformats-officedocument.presentationml.notesSlide+xml" PartName="/ppt/notesSlides/notesSlide24.xml"/>
  <Override ContentType="application/vnd.openxmlformats-officedocument.presentationml.notesSlide+xml" PartName="/ppt/notesSlides/notesSlide25.xml"/>
  <Override ContentType="application/vnd.openxmlformats-officedocument.presentationml.notesSlide+xml" PartName="/ppt/notesSlides/notesSlide26.xml"/>
  <Override ContentType="application/vnd.openxmlformats-officedocument.presentationml.notesSlide+xml" PartName="/ppt/notesSlides/notesSlide27.xml"/>
  <Override ContentType="application/vnd.openxmlformats-officedocument.presentationml.notesSlide+xml" PartName="/ppt/notesSlides/notesSlide28.xml"/>
  <Override ContentType="application/vnd.openxmlformats-officedocument.presentationml.notesSlide+xml" PartName="/ppt/notesSlides/notesSlide29.xml"/>
  <Override ContentType="application/vnd.openxmlformats-officedocument.presentationml.notesSlide+xml" PartName="/ppt/notesSlides/notesSlide30.xml"/>
  <Override ContentType="application/vnd.openxmlformats-officedocument.presentationml.notesSlide+xml" PartName="/ppt/notesSlides/notesSlide31.xml"/>
  <Override ContentType="application/vnd.openxmlformats-officedocument.presentationml.notesSlide+xml" PartName="/ppt/notesSlides/notesSlide32.xml"/>
  <Override ContentType="application/vnd.openxmlformats-officedocument.presentationml.notesSlide+xml" PartName="/ppt/notesSlides/notesSlide33.xml"/>
  <Override ContentType="application/vnd.openxmlformats-officedocument.presentationml.notesSlide+xml" PartName="/ppt/notesSlides/notesSlide34.xml"/>
  <Override ContentType="application/vnd.openxmlformats-officedocument.presentationml.notesSlide+xml" PartName="/ppt/notesSlides/notesSlide35.xml"/>
  <Override ContentType="application/vnd.openxmlformats-officedocument.presentationml.notesSlide+xml" PartName="/ppt/notesSlides/notesSlide36.xml"/>
  <Override ContentType="application/vnd.openxmlformats-officedocument.presentationml.notesSlide+xml" PartName="/ppt/notesSlides/notesSlide37.xml"/>
  <Override ContentType="application/vnd.openxmlformats-officedocument.presentationml.notesSlide+xml" PartName="/ppt/notesSlides/notesSlide38.xml"/>
  <Override ContentType="application/vnd.openxmlformats-officedocument.presentationml.notesSlide+xml" PartName="/ppt/notesSlides/notesSlide39.xml"/>
  <Override ContentType="application/vnd.openxmlformats-officedocument.presentationml.notesSlide+xml" PartName="/ppt/notesSlides/notesSlide40.xml"/>
  <Override ContentType="application/vnd.openxmlformats-officedocument.presentationml.notesSlide+xml" PartName="/ppt/notesSlides/notesSlide41.xml"/>
  <Override ContentType="application/vnd.openxmlformats-officedocument.presentationml.notesSlide+xml" PartName="/ppt/notesSlides/notesSlide42.xml"/>
  <Override ContentType="application/vnd.openxmlformats-officedocument.presentationml.notesSlide+xml" PartName="/ppt/notesSlides/notesSlide43.xml"/>
  <Override ContentType="application/vnd.openxmlformats-officedocument.presentationml.notesSlide+xml" PartName="/ppt/notesSlides/notesSlide4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47.xml"/>
  <Override ContentType="application/vnd.openxmlformats-officedocument.presentationml.notesSlide+xml" PartName="/ppt/notesSlides/notesSlide48.xml"/>
  <Override ContentType="application/vnd.openxmlformats-officedocument.presentationml.notesSlide+xml" PartName="/ppt/notesSlides/notesSlide49.xml"/>
  <Override ContentType="application/vnd.openxmlformats-officedocument.presentationml.notesSlide+xml" PartName="/ppt/notesSlides/notesSlide50.xml"/>
  <Override ContentType="application/vnd.openxmlformats-officedocument.presentationml.notesSlide+xml" PartName="/ppt/notesSlides/notesSlide51.xml"/>
  <Override ContentType="application/vnd.openxmlformats-officedocument.presentationml.notesSlide+xml" PartName="/ppt/notesSlides/notesSlide52.xml"/>
  <Override ContentType="application/vnd.openxmlformats-officedocument.presentationml.notesSlide+xml" PartName="/ppt/notesSlides/notesSlide53.xml"/>
  <Override ContentType="application/vnd.openxmlformats-officedocument.presentationml.notesSlide+xml" PartName="/ppt/notesSlides/notesSlide54.xml"/>
  <Override ContentType="application/vnd.openxmlformats-officedocument.presentationml.notesSlide+xml" PartName="/ppt/notesSlides/notesSlide55.xml"/>
  <Override ContentType="application/vnd.ms-powerpoint.changesinfo+xml" PartName="/ppt/changesInfos/changesInfo1.xml"/>
  <Override ContentType="application/vnd.ms-powerpoint.revisioninfo+xml" PartName="/ppt/revisionInfo.xml"/>
  <Override ContentType="application/vnd.openxmlformats-package.core-properties+xml" PartName="/docProps/core.xml"/>
  <Override ContentType="application/vnd.openxmlformats-officedocument.extended-properties+xml" PartName="/docProps/app.xml"/>
  <Override ContentType="application/vnd.openxmlformats-officedocument.custom-properties+xml" PartName="/docProps/custom.xml"/>
</Types>
</file>

<file path=_rels/.rels><?xml version="1.0" encoding="UTF-8" standalone="yes" ?><Relationships xmlns="http://schemas.openxmlformats.org/package/2006/relationships"><Relationship Id="rId3" Target="docProps/core.xml" Type="http://schemas.openxmlformats.org/package/2006/relationships/metadata/core-properties"/><Relationship Id="rId2" Target="docProps/thumbnail.jpeg" Type="http://schemas.openxmlformats.org/package/2006/relationships/metadata/thumbnail"/><Relationship Id="rId1" Target="ppt/presentation.xml" Type="http://schemas.openxmlformats.org/officeDocument/2006/relationships/officeDocument"/><Relationship Id="rId4" Target="docProps/app.xml" Type="http://schemas.openxmlformats.org/officeDocument/2006/relationships/extended-properties"/><Relationship Id="rId5" Target="docProps/custom.xml" Type="http://schemas.openxmlformats.org/officeDocument/2006/relationships/custom-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62"/>
  </p:notesMasterIdLst>
  <p:sldIdLst>
    <p:sldId id="256" r:id="rId3"/>
    <p:sldId id="258" r:id="rId4"/>
    <p:sldId id="257" r:id="rId5"/>
    <p:sldId id="277" r:id="rId6"/>
    <p:sldId id="278" r:id="rId7"/>
    <p:sldId id="279" r:id="rId8"/>
    <p:sldId id="280" r:id="rId9"/>
    <p:sldId id="281" r:id="rId10"/>
    <p:sldId id="282" r:id="rId11"/>
    <p:sldId id="283" r:id="rId12"/>
    <p:sldId id="284" r:id="rId13"/>
    <p:sldId id="285" r:id="rId14"/>
    <p:sldId id="286" r:id="rId15"/>
    <p:sldId id="287" r:id="rId16"/>
    <p:sldId id="288" r:id="rId17"/>
    <p:sldId id="289" r:id="rId18"/>
    <p:sldId id="290" r:id="rId19"/>
    <p:sldId id="291" r:id="rId20"/>
    <p:sldId id="292" r:id="rId21"/>
    <p:sldId id="293" r:id="rId22"/>
    <p:sldId id="294" r:id="rId23"/>
    <p:sldId id="295" r:id="rId24"/>
    <p:sldId id="296" r:id="rId25"/>
    <p:sldId id="297" r:id="rId26"/>
    <p:sldId id="299" r:id="rId27"/>
    <p:sldId id="298" r:id="rId28"/>
    <p:sldId id="300" r:id="rId29"/>
    <p:sldId id="301" r:id="rId30"/>
    <p:sldId id="302" r:id="rId31"/>
    <p:sldId id="303" r:id="rId32"/>
    <p:sldId id="304" r:id="rId33"/>
    <p:sldId id="305" r:id="rId34"/>
    <p:sldId id="307" r:id="rId35"/>
    <p:sldId id="309" r:id="rId36"/>
    <p:sldId id="310" r:id="rId37"/>
    <p:sldId id="311" r:id="rId38"/>
    <p:sldId id="312" r:id="rId39"/>
    <p:sldId id="313" r:id="rId40"/>
    <p:sldId id="314" r:id="rId41"/>
    <p:sldId id="315" r:id="rId42"/>
    <p:sldId id="316" r:id="rId43"/>
    <p:sldId id="317" r:id="rId44"/>
    <p:sldId id="318" r:id="rId45"/>
    <p:sldId id="319" r:id="rId46"/>
    <p:sldId id="321" r:id="rId47"/>
    <p:sldId id="322" r:id="rId48"/>
    <p:sldId id="323" r:id="rId49"/>
    <p:sldId id="324" r:id="rId50"/>
    <p:sldId id="325" r:id="rId51"/>
    <p:sldId id="326" r:id="rId52"/>
    <p:sldId id="327" r:id="rId53"/>
    <p:sldId id="328" r:id="rId54"/>
    <p:sldId id="329" r:id="rId55"/>
    <p:sldId id="330" r:id="rId56"/>
    <p:sldId id="331" r:id="rId57"/>
    <p:sldId id="332" r:id="rId58"/>
    <p:sldId id="333" r:id="rId59"/>
    <p:sldId id="334" r:id="rId60"/>
    <p:sldId id="276" r:id="rId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AEAF8"/>
    <a:srgbClr val="CC00CC"/>
    <a:srgbClr val="F2CDED"/>
    <a:srgbClr val="FFFEF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CAF8AAB-6F0A-47A0-B8C5-A0B7BB9B0130}" v="9" dt="2024-02-16T19:39:17.70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41" autoAdjust="0"/>
    <p:restoredTop sz="66667" autoAdjust="0"/>
  </p:normalViewPr>
  <p:slideViewPr>
    <p:cSldViewPr snapToGrid="0">
      <p:cViewPr varScale="1">
        <p:scale>
          <a:sx n="67" d="100"/>
          <a:sy n="67" d="100"/>
        </p:scale>
        <p:origin x="692" y="52"/>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presProps" Target="presProps.xml"/><Relationship Id="rId68"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ableStyles" Target="tableStyles.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imate Education" userId="e2df5dcb-53b6-49a5-8ffd-fe09d58e5096" providerId="ADAL" clId="{7CAF8AAB-6F0A-47A0-B8C5-A0B7BB9B0130}"/>
    <pc:docChg chg="custSel modSld">
      <pc:chgData name="Climate Education" userId="e2df5dcb-53b6-49a5-8ffd-fe09d58e5096" providerId="ADAL" clId="{7CAF8AAB-6F0A-47A0-B8C5-A0B7BB9B0130}" dt="2024-02-16T19:27:27.525" v="81" actId="1076"/>
      <pc:docMkLst>
        <pc:docMk/>
      </pc:docMkLst>
      <pc:sldChg chg="addSp delSp modSp mod">
        <pc:chgData name="Climate Education" userId="e2df5dcb-53b6-49a5-8ffd-fe09d58e5096" providerId="ADAL" clId="{7CAF8AAB-6F0A-47A0-B8C5-A0B7BB9B0130}" dt="2024-02-16T19:26:28.340" v="79" actId="255"/>
        <pc:sldMkLst>
          <pc:docMk/>
          <pc:sldMk cId="510387724" sldId="256"/>
        </pc:sldMkLst>
        <pc:graphicFrameChg chg="modGraphic">
          <ac:chgData name="Climate Education" userId="e2df5dcb-53b6-49a5-8ffd-fe09d58e5096" providerId="ADAL" clId="{7CAF8AAB-6F0A-47A0-B8C5-A0B7BB9B0130}" dt="2024-02-16T19:26:28.340" v="79" actId="255"/>
          <ac:graphicFrameMkLst>
            <pc:docMk/>
            <pc:sldMk cId="510387724" sldId="256"/>
            <ac:graphicFrameMk id="11" creationId="{7EE2EF0C-637B-8642-B03F-EC8F9BC94E74}"/>
          </ac:graphicFrameMkLst>
        </pc:graphicFrameChg>
        <pc:picChg chg="add del mod">
          <ac:chgData name="Climate Education" userId="e2df5dcb-53b6-49a5-8ffd-fe09d58e5096" providerId="ADAL" clId="{7CAF8AAB-6F0A-47A0-B8C5-A0B7BB9B0130}" dt="2024-02-16T19:18:07.102" v="21" actId="478"/>
          <ac:picMkLst>
            <pc:docMk/>
            <pc:sldMk cId="510387724" sldId="256"/>
            <ac:picMk id="3" creationId="{A4D4CBE8-A832-9432-78B2-BCDDDAB1D9BE}"/>
          </ac:picMkLst>
        </pc:picChg>
        <pc:picChg chg="add mod">
          <ac:chgData name="Climate Education" userId="e2df5dcb-53b6-49a5-8ffd-fe09d58e5096" providerId="ADAL" clId="{7CAF8AAB-6F0A-47A0-B8C5-A0B7BB9B0130}" dt="2024-02-16T19:18:19.855" v="26" actId="1076"/>
          <ac:picMkLst>
            <pc:docMk/>
            <pc:sldMk cId="510387724" sldId="256"/>
            <ac:picMk id="6" creationId="{DA816761-40D6-40E6-D529-0CA55449EAE5}"/>
          </ac:picMkLst>
        </pc:picChg>
        <pc:picChg chg="mod">
          <ac:chgData name="Climate Education" userId="e2df5dcb-53b6-49a5-8ffd-fe09d58e5096" providerId="ADAL" clId="{7CAF8AAB-6F0A-47A0-B8C5-A0B7BB9B0130}" dt="2024-02-16T19:18:22.007" v="27" actId="1076"/>
          <ac:picMkLst>
            <pc:docMk/>
            <pc:sldMk cId="510387724" sldId="256"/>
            <ac:picMk id="10" creationId="{342A9E1A-19A0-64C9-A4AC-5A30F471EE9B}"/>
          </ac:picMkLst>
        </pc:picChg>
        <pc:picChg chg="del">
          <ac:chgData name="Climate Education" userId="e2df5dcb-53b6-49a5-8ffd-fe09d58e5096" providerId="ADAL" clId="{7CAF8AAB-6F0A-47A0-B8C5-A0B7BB9B0130}" dt="2024-02-16T19:09:25.671" v="0" actId="478"/>
          <ac:picMkLst>
            <pc:docMk/>
            <pc:sldMk cId="510387724" sldId="256"/>
            <ac:picMk id="12" creationId="{F848DA32-D5DD-A236-DAE5-6BE66FE701A4}"/>
          </ac:picMkLst>
        </pc:picChg>
        <pc:picChg chg="del">
          <ac:chgData name="Climate Education" userId="e2df5dcb-53b6-49a5-8ffd-fe09d58e5096" providerId="ADAL" clId="{7CAF8AAB-6F0A-47A0-B8C5-A0B7BB9B0130}" dt="2024-02-16T19:09:26.277" v="1" actId="478"/>
          <ac:picMkLst>
            <pc:docMk/>
            <pc:sldMk cId="510387724" sldId="256"/>
            <ac:picMk id="14" creationId="{6901C927-6C1A-B202-D9F1-92B6D1C958C6}"/>
          </ac:picMkLst>
        </pc:picChg>
        <pc:picChg chg="del">
          <ac:chgData name="Climate Education" userId="e2df5dcb-53b6-49a5-8ffd-fe09d58e5096" providerId="ADAL" clId="{7CAF8AAB-6F0A-47A0-B8C5-A0B7BB9B0130}" dt="2024-02-16T19:09:27.310" v="3" actId="478"/>
          <ac:picMkLst>
            <pc:docMk/>
            <pc:sldMk cId="510387724" sldId="256"/>
            <ac:picMk id="16" creationId="{BA83E62B-7DE6-E778-7E23-10023A8C5691}"/>
          </ac:picMkLst>
        </pc:picChg>
        <pc:picChg chg="del">
          <ac:chgData name="Climate Education" userId="e2df5dcb-53b6-49a5-8ffd-fe09d58e5096" providerId="ADAL" clId="{7CAF8AAB-6F0A-47A0-B8C5-A0B7BB9B0130}" dt="2024-02-16T19:09:26.863" v="2" actId="478"/>
          <ac:picMkLst>
            <pc:docMk/>
            <pc:sldMk cId="510387724" sldId="256"/>
            <ac:picMk id="18" creationId="{9D63E818-AACC-03E5-8D3D-19EF8986A228}"/>
          </ac:picMkLst>
        </pc:picChg>
      </pc:sldChg>
      <pc:sldChg chg="addSp delSp modSp mod">
        <pc:chgData name="Climate Education" userId="e2df5dcb-53b6-49a5-8ffd-fe09d58e5096" providerId="ADAL" clId="{7CAF8AAB-6F0A-47A0-B8C5-A0B7BB9B0130}" dt="2024-02-16T19:26:39.732" v="80" actId="1076"/>
        <pc:sldMkLst>
          <pc:docMk/>
          <pc:sldMk cId="1717433257" sldId="258"/>
        </pc:sldMkLst>
        <pc:picChg chg="add mod">
          <ac:chgData name="Climate Education" userId="e2df5dcb-53b6-49a5-8ffd-fe09d58e5096" providerId="ADAL" clId="{7CAF8AAB-6F0A-47A0-B8C5-A0B7BB9B0130}" dt="2024-02-16T19:18:45.349" v="36" actId="1076"/>
          <ac:picMkLst>
            <pc:docMk/>
            <pc:sldMk cId="1717433257" sldId="258"/>
            <ac:picMk id="7" creationId="{2054EC7B-4AF2-64C7-0849-F93E1EA5708F}"/>
          </ac:picMkLst>
        </pc:picChg>
        <pc:picChg chg="mod">
          <ac:chgData name="Climate Education" userId="e2df5dcb-53b6-49a5-8ffd-fe09d58e5096" providerId="ADAL" clId="{7CAF8AAB-6F0A-47A0-B8C5-A0B7BB9B0130}" dt="2024-02-16T19:26:39.732" v="80" actId="1076"/>
          <ac:picMkLst>
            <pc:docMk/>
            <pc:sldMk cId="1717433257" sldId="258"/>
            <ac:picMk id="10" creationId="{342A9E1A-19A0-64C9-A4AC-5A30F471EE9B}"/>
          </ac:picMkLst>
        </pc:picChg>
        <pc:picChg chg="del">
          <ac:chgData name="Climate Education" userId="e2df5dcb-53b6-49a5-8ffd-fe09d58e5096" providerId="ADAL" clId="{7CAF8AAB-6F0A-47A0-B8C5-A0B7BB9B0130}" dt="2024-02-16T19:18:26.217" v="28" actId="478"/>
          <ac:picMkLst>
            <pc:docMk/>
            <pc:sldMk cId="1717433257" sldId="258"/>
            <ac:picMk id="12" creationId="{F848DA32-D5DD-A236-DAE5-6BE66FE701A4}"/>
          </ac:picMkLst>
        </pc:picChg>
        <pc:picChg chg="del">
          <ac:chgData name="Climate Education" userId="e2df5dcb-53b6-49a5-8ffd-fe09d58e5096" providerId="ADAL" clId="{7CAF8AAB-6F0A-47A0-B8C5-A0B7BB9B0130}" dt="2024-02-16T19:18:26.701" v="29" actId="478"/>
          <ac:picMkLst>
            <pc:docMk/>
            <pc:sldMk cId="1717433257" sldId="258"/>
            <ac:picMk id="14" creationId="{6901C927-6C1A-B202-D9F1-92B6D1C958C6}"/>
          </ac:picMkLst>
        </pc:picChg>
        <pc:picChg chg="del">
          <ac:chgData name="Climate Education" userId="e2df5dcb-53b6-49a5-8ffd-fe09d58e5096" providerId="ADAL" clId="{7CAF8AAB-6F0A-47A0-B8C5-A0B7BB9B0130}" dt="2024-02-16T19:18:27.688" v="31" actId="478"/>
          <ac:picMkLst>
            <pc:docMk/>
            <pc:sldMk cId="1717433257" sldId="258"/>
            <ac:picMk id="16" creationId="{BA83E62B-7DE6-E778-7E23-10023A8C5691}"/>
          </ac:picMkLst>
        </pc:picChg>
        <pc:picChg chg="del">
          <ac:chgData name="Climate Education" userId="e2df5dcb-53b6-49a5-8ffd-fe09d58e5096" providerId="ADAL" clId="{7CAF8AAB-6F0A-47A0-B8C5-A0B7BB9B0130}" dt="2024-02-16T19:18:27.171" v="30" actId="478"/>
          <ac:picMkLst>
            <pc:docMk/>
            <pc:sldMk cId="1717433257" sldId="258"/>
            <ac:picMk id="18" creationId="{9D63E818-AACC-03E5-8D3D-19EF8986A228}"/>
          </ac:picMkLst>
        </pc:picChg>
      </pc:sldChg>
      <pc:sldChg chg="addSp delSp modSp mod">
        <pc:chgData name="Climate Education" userId="e2df5dcb-53b6-49a5-8ffd-fe09d58e5096" providerId="ADAL" clId="{7CAF8AAB-6F0A-47A0-B8C5-A0B7BB9B0130}" dt="2024-02-16T19:17:57.027" v="20" actId="1076"/>
        <pc:sldMkLst>
          <pc:docMk/>
          <pc:sldMk cId="0" sldId="276"/>
        </pc:sldMkLst>
        <pc:grpChg chg="del">
          <ac:chgData name="Climate Education" userId="e2df5dcb-53b6-49a5-8ffd-fe09d58e5096" providerId="ADAL" clId="{7CAF8AAB-6F0A-47A0-B8C5-A0B7BB9B0130}" dt="2024-02-16T19:17:29.435" v="10" actId="478"/>
          <ac:grpSpMkLst>
            <pc:docMk/>
            <pc:sldMk cId="0" sldId="276"/>
            <ac:grpSpMk id="2" creationId="{C39F2A7D-05F5-C0A7-97CD-32414532C998}"/>
          </ac:grpSpMkLst>
        </pc:grpChg>
        <pc:picChg chg="add mod">
          <ac:chgData name="Climate Education" userId="e2df5dcb-53b6-49a5-8ffd-fe09d58e5096" providerId="ADAL" clId="{7CAF8AAB-6F0A-47A0-B8C5-A0B7BB9B0130}" dt="2024-02-16T19:17:54.178" v="19" actId="1076"/>
          <ac:picMkLst>
            <pc:docMk/>
            <pc:sldMk cId="0" sldId="276"/>
            <ac:picMk id="4" creationId="{38E5A7E3-E892-A850-FD94-87F07919910F}"/>
          </ac:picMkLst>
        </pc:picChg>
        <pc:picChg chg="del">
          <ac:chgData name="Climate Education" userId="e2df5dcb-53b6-49a5-8ffd-fe09d58e5096" providerId="ADAL" clId="{7CAF8AAB-6F0A-47A0-B8C5-A0B7BB9B0130}" dt="2024-02-16T19:17:28.403" v="8" actId="478"/>
          <ac:picMkLst>
            <pc:docMk/>
            <pc:sldMk cId="0" sldId="276"/>
            <ac:picMk id="434" creationId="{00000000-0000-0000-0000-000000000000}"/>
          </ac:picMkLst>
        </pc:picChg>
        <pc:picChg chg="mod">
          <ac:chgData name="Climate Education" userId="e2df5dcb-53b6-49a5-8ffd-fe09d58e5096" providerId="ADAL" clId="{7CAF8AAB-6F0A-47A0-B8C5-A0B7BB9B0130}" dt="2024-02-16T19:17:57.027" v="20" actId="1076"/>
          <ac:picMkLst>
            <pc:docMk/>
            <pc:sldMk cId="0" sldId="276"/>
            <ac:picMk id="435" creationId="{00000000-0000-0000-0000-000000000000}"/>
          </ac:picMkLst>
        </pc:picChg>
        <pc:picChg chg="del">
          <ac:chgData name="Climate Education" userId="e2df5dcb-53b6-49a5-8ffd-fe09d58e5096" providerId="ADAL" clId="{7CAF8AAB-6F0A-47A0-B8C5-A0B7BB9B0130}" dt="2024-02-16T19:17:28.867" v="9" actId="478"/>
          <ac:picMkLst>
            <pc:docMk/>
            <pc:sldMk cId="0" sldId="276"/>
            <ac:picMk id="437" creationId="{00000000-0000-0000-0000-000000000000}"/>
          </ac:picMkLst>
        </pc:picChg>
      </pc:sldChg>
      <pc:sldChg chg="addSp delSp modSp mod delAnim">
        <pc:chgData name="Climate Education" userId="e2df5dcb-53b6-49a5-8ffd-fe09d58e5096" providerId="ADAL" clId="{7CAF8AAB-6F0A-47A0-B8C5-A0B7BB9B0130}" dt="2024-02-16T19:23:07.176" v="49" actId="1076"/>
        <pc:sldMkLst>
          <pc:docMk/>
          <pc:sldMk cId="2040947966" sldId="278"/>
        </pc:sldMkLst>
        <pc:picChg chg="add mod">
          <ac:chgData name="Climate Education" userId="e2df5dcb-53b6-49a5-8ffd-fe09d58e5096" providerId="ADAL" clId="{7CAF8AAB-6F0A-47A0-B8C5-A0B7BB9B0130}" dt="2024-02-16T19:23:07.176" v="49" actId="1076"/>
          <ac:picMkLst>
            <pc:docMk/>
            <pc:sldMk cId="2040947966" sldId="278"/>
            <ac:picMk id="7" creationId="{52FC9153-FA86-15EC-2C2D-41EEA4F13E26}"/>
          </ac:picMkLst>
        </pc:picChg>
        <pc:picChg chg="del">
          <ac:chgData name="Climate Education" userId="e2df5dcb-53b6-49a5-8ffd-fe09d58e5096" providerId="ADAL" clId="{7CAF8AAB-6F0A-47A0-B8C5-A0B7BB9B0130}" dt="2024-02-16T19:18:57.022" v="38" actId="478"/>
          <ac:picMkLst>
            <pc:docMk/>
            <pc:sldMk cId="2040947966" sldId="278"/>
            <ac:picMk id="1026" creationId="{4B8B330A-F10B-80CA-5CA3-13B6E229599D}"/>
          </ac:picMkLst>
        </pc:picChg>
      </pc:sldChg>
      <pc:sldChg chg="modSp mod">
        <pc:chgData name="Climate Education" userId="e2df5dcb-53b6-49a5-8ffd-fe09d58e5096" providerId="ADAL" clId="{7CAF8AAB-6F0A-47A0-B8C5-A0B7BB9B0130}" dt="2024-02-16T19:27:27.525" v="81" actId="1076"/>
        <pc:sldMkLst>
          <pc:docMk/>
          <pc:sldMk cId="1215710625" sldId="282"/>
        </pc:sldMkLst>
        <pc:picChg chg="mod">
          <ac:chgData name="Climate Education" userId="e2df5dcb-53b6-49a5-8ffd-fe09d58e5096" providerId="ADAL" clId="{7CAF8AAB-6F0A-47A0-B8C5-A0B7BB9B0130}" dt="2024-02-16T19:27:27.525" v="81" actId="1076"/>
          <ac:picMkLst>
            <pc:docMk/>
            <pc:sldMk cId="1215710625" sldId="282"/>
            <ac:picMk id="2" creationId="{7570201B-8E29-CEE6-0EC7-7AC49F15B393}"/>
          </ac:picMkLst>
        </pc:picChg>
      </pc:sldChg>
      <pc:sldChg chg="addSp delSp modSp mod delAnim">
        <pc:chgData name="Climate Education" userId="e2df5dcb-53b6-49a5-8ffd-fe09d58e5096" providerId="ADAL" clId="{7CAF8AAB-6F0A-47A0-B8C5-A0B7BB9B0130}" dt="2024-02-16T19:23:40.966" v="57" actId="1076"/>
        <pc:sldMkLst>
          <pc:docMk/>
          <pc:sldMk cId="1750215652" sldId="295"/>
        </pc:sldMkLst>
        <pc:picChg chg="del">
          <ac:chgData name="Climate Education" userId="e2df5dcb-53b6-49a5-8ffd-fe09d58e5096" providerId="ADAL" clId="{7CAF8AAB-6F0A-47A0-B8C5-A0B7BB9B0130}" dt="2024-02-16T19:23:25.650" v="50" actId="478"/>
          <ac:picMkLst>
            <pc:docMk/>
            <pc:sldMk cId="1750215652" sldId="295"/>
            <ac:picMk id="7" creationId="{E5AD0AB5-FA96-0097-9678-DAEA1C180765}"/>
          </ac:picMkLst>
        </pc:picChg>
        <pc:picChg chg="add mod">
          <ac:chgData name="Climate Education" userId="e2df5dcb-53b6-49a5-8ffd-fe09d58e5096" providerId="ADAL" clId="{7CAF8AAB-6F0A-47A0-B8C5-A0B7BB9B0130}" dt="2024-02-16T19:23:40.966" v="57" actId="1076"/>
          <ac:picMkLst>
            <pc:docMk/>
            <pc:sldMk cId="1750215652" sldId="295"/>
            <ac:picMk id="14" creationId="{D9177D4F-51F1-9F92-0856-D0827127DB31}"/>
          </ac:picMkLst>
        </pc:picChg>
      </pc:sldChg>
      <pc:sldChg chg="addSp delSp modSp mod">
        <pc:chgData name="Climate Education" userId="e2df5dcb-53b6-49a5-8ffd-fe09d58e5096" providerId="ADAL" clId="{7CAF8AAB-6F0A-47A0-B8C5-A0B7BB9B0130}" dt="2024-02-16T19:24:04.965" v="68" actId="1076"/>
        <pc:sldMkLst>
          <pc:docMk/>
          <pc:sldMk cId="3990461896" sldId="296"/>
        </pc:sldMkLst>
        <pc:picChg chg="del">
          <ac:chgData name="Climate Education" userId="e2df5dcb-53b6-49a5-8ffd-fe09d58e5096" providerId="ADAL" clId="{7CAF8AAB-6F0A-47A0-B8C5-A0B7BB9B0130}" dt="2024-02-16T19:23:45.384" v="58" actId="478"/>
          <ac:picMkLst>
            <pc:docMk/>
            <pc:sldMk cId="3990461896" sldId="296"/>
            <ac:picMk id="7" creationId="{E5AD0AB5-FA96-0097-9678-DAEA1C180765}"/>
          </ac:picMkLst>
        </pc:picChg>
        <pc:picChg chg="add mod">
          <ac:chgData name="Climate Education" userId="e2df5dcb-53b6-49a5-8ffd-fe09d58e5096" providerId="ADAL" clId="{7CAF8AAB-6F0A-47A0-B8C5-A0B7BB9B0130}" dt="2024-02-16T19:24:04.965" v="68" actId="1076"/>
          <ac:picMkLst>
            <pc:docMk/>
            <pc:sldMk cId="3990461896" sldId="296"/>
            <ac:picMk id="10" creationId="{FC91DF79-EC23-C057-C7D1-87D740E16D5F}"/>
          </ac:picMkLst>
        </pc:picChg>
      </pc:sldChg>
      <pc:sldChg chg="addSp delSp modSp mod delAnim">
        <pc:chgData name="Climate Education" userId="e2df5dcb-53b6-49a5-8ffd-fe09d58e5096" providerId="ADAL" clId="{7CAF8AAB-6F0A-47A0-B8C5-A0B7BB9B0130}" dt="2024-02-16T19:24:26.220" v="77" actId="1076"/>
        <pc:sldMkLst>
          <pc:docMk/>
          <pc:sldMk cId="2103172394" sldId="314"/>
        </pc:sldMkLst>
        <pc:picChg chg="del">
          <ac:chgData name="Climate Education" userId="e2df5dcb-53b6-49a5-8ffd-fe09d58e5096" providerId="ADAL" clId="{7CAF8AAB-6F0A-47A0-B8C5-A0B7BB9B0130}" dt="2024-02-16T19:24:12.615" v="69" actId="478"/>
          <ac:picMkLst>
            <pc:docMk/>
            <pc:sldMk cId="2103172394" sldId="314"/>
            <ac:picMk id="7" creationId="{E5AD0AB5-FA96-0097-9678-DAEA1C180765}"/>
          </ac:picMkLst>
        </pc:picChg>
        <pc:picChg chg="add mod">
          <ac:chgData name="Climate Education" userId="e2df5dcb-53b6-49a5-8ffd-fe09d58e5096" providerId="ADAL" clId="{7CAF8AAB-6F0A-47A0-B8C5-A0B7BB9B0130}" dt="2024-02-16T19:24:26.220" v="77" actId="1076"/>
          <ac:picMkLst>
            <pc:docMk/>
            <pc:sldMk cId="2103172394" sldId="314"/>
            <ac:picMk id="12" creationId="{A396FBFF-0621-7032-A173-1E1E1F7DF56C}"/>
          </ac:picMkLst>
        </pc:picChg>
      </pc:sldChg>
    </pc:docChg>
  </pc:docChgLst>
  <pc:docChgLst>
    <pc:chgData name="Climate Education" userId="e2df5dcb-53b6-49a5-8ffd-fe09d58e5096" providerId="ADAL" clId="{BA4C8133-30A7-44A7-AE25-F75C5A7F22E2}"/>
    <pc:docChg chg="undo redo custSel addSld delSld modSld sldOrd">
      <pc:chgData name="Climate Education" userId="e2df5dcb-53b6-49a5-8ffd-fe09d58e5096" providerId="ADAL" clId="{BA4C8133-30A7-44A7-AE25-F75C5A7F22E2}" dt="2023-09-27T14:36:38.712" v="5665" actId="20577"/>
      <pc:docMkLst>
        <pc:docMk/>
      </pc:docMkLst>
      <pc:sldChg chg="modSp mod modTransition">
        <pc:chgData name="Climate Education" userId="e2df5dcb-53b6-49a5-8ffd-fe09d58e5096" providerId="ADAL" clId="{BA4C8133-30A7-44A7-AE25-F75C5A7F22E2}" dt="2023-09-26T19:18:55.875" v="5653" actId="20577"/>
        <pc:sldMkLst>
          <pc:docMk/>
          <pc:sldMk cId="510387724" sldId="256"/>
        </pc:sldMkLst>
        <pc:graphicFrameChg chg="mod modGraphic">
          <ac:chgData name="Climate Education" userId="e2df5dcb-53b6-49a5-8ffd-fe09d58e5096" providerId="ADAL" clId="{BA4C8133-30A7-44A7-AE25-F75C5A7F22E2}" dt="2023-09-26T19:18:55.875" v="5653" actId="20577"/>
          <ac:graphicFrameMkLst>
            <pc:docMk/>
            <pc:sldMk cId="510387724" sldId="256"/>
            <ac:graphicFrameMk id="11" creationId="{7EE2EF0C-637B-8642-B03F-EC8F9BC94E74}"/>
          </ac:graphicFrameMkLst>
        </pc:graphicFrameChg>
        <pc:picChg chg="mod">
          <ac:chgData name="Climate Education" userId="e2df5dcb-53b6-49a5-8ffd-fe09d58e5096" providerId="ADAL" clId="{BA4C8133-30A7-44A7-AE25-F75C5A7F22E2}" dt="2023-09-25T18:45:55.453" v="263" actId="1076"/>
          <ac:picMkLst>
            <pc:docMk/>
            <pc:sldMk cId="510387724" sldId="256"/>
            <ac:picMk id="5" creationId="{6D0416AE-F561-CC77-9AED-970B2B9CCB53}"/>
          </ac:picMkLst>
        </pc:picChg>
      </pc:sldChg>
      <pc:sldChg chg="addSp delSp modSp mod modTransition">
        <pc:chgData name="Climate Education" userId="e2df5dcb-53b6-49a5-8ffd-fe09d58e5096" providerId="ADAL" clId="{BA4C8133-30A7-44A7-AE25-F75C5A7F22E2}" dt="2023-09-26T15:56:19.352" v="5641"/>
        <pc:sldMkLst>
          <pc:docMk/>
          <pc:sldMk cId="3863477211" sldId="257"/>
        </pc:sldMkLst>
        <pc:spChg chg="del">
          <ac:chgData name="Climate Education" userId="e2df5dcb-53b6-49a5-8ffd-fe09d58e5096" providerId="ADAL" clId="{BA4C8133-30A7-44A7-AE25-F75C5A7F22E2}" dt="2023-09-25T19:26:30.646" v="358" actId="478"/>
          <ac:spMkLst>
            <pc:docMk/>
            <pc:sldMk cId="3863477211" sldId="257"/>
            <ac:spMk id="2" creationId="{5B0D1E9F-2724-6D65-B2FF-372BDB45A50F}"/>
          </ac:spMkLst>
        </pc:spChg>
        <pc:spChg chg="mod">
          <ac:chgData name="Climate Education" userId="e2df5dcb-53b6-49a5-8ffd-fe09d58e5096" providerId="ADAL" clId="{BA4C8133-30A7-44A7-AE25-F75C5A7F22E2}" dt="2023-09-25T18:46:54.484" v="349" actId="20577"/>
          <ac:spMkLst>
            <pc:docMk/>
            <pc:sldMk cId="3863477211" sldId="257"/>
            <ac:spMk id="3" creationId="{A5B76C98-6A49-50BF-6AB2-754661269B7A}"/>
          </ac:spMkLst>
        </pc:spChg>
        <pc:spChg chg="add del">
          <ac:chgData name="Climate Education" userId="e2df5dcb-53b6-49a5-8ffd-fe09d58e5096" providerId="ADAL" clId="{BA4C8133-30A7-44A7-AE25-F75C5A7F22E2}" dt="2023-09-25T19:20:54.780" v="357" actId="478"/>
          <ac:spMkLst>
            <pc:docMk/>
            <pc:sldMk cId="3863477211" sldId="257"/>
            <ac:spMk id="7" creationId="{954E670C-9209-C1B0-A42D-5F26B46984D9}"/>
          </ac:spMkLst>
        </pc:spChg>
        <pc:spChg chg="add mod">
          <ac:chgData name="Climate Education" userId="e2df5dcb-53b6-49a5-8ffd-fe09d58e5096" providerId="ADAL" clId="{BA4C8133-30A7-44A7-AE25-F75C5A7F22E2}" dt="2023-09-25T19:31:49.564" v="488" actId="207"/>
          <ac:spMkLst>
            <pc:docMk/>
            <pc:sldMk cId="3863477211" sldId="257"/>
            <ac:spMk id="20" creationId="{12F4E353-4CB6-75CB-8029-45D6E7FB566D}"/>
          </ac:spMkLst>
        </pc:spChg>
        <pc:spChg chg="add mod">
          <ac:chgData name="Climate Education" userId="e2df5dcb-53b6-49a5-8ffd-fe09d58e5096" providerId="ADAL" clId="{BA4C8133-30A7-44A7-AE25-F75C5A7F22E2}" dt="2023-09-25T19:33:01.274" v="541" actId="20577"/>
          <ac:spMkLst>
            <pc:docMk/>
            <pc:sldMk cId="3863477211" sldId="257"/>
            <ac:spMk id="21" creationId="{AC60C40B-E275-1880-0671-F20E89A8439C}"/>
          </ac:spMkLst>
        </pc:spChg>
        <pc:spChg chg="add mod">
          <ac:chgData name="Climate Education" userId="e2df5dcb-53b6-49a5-8ffd-fe09d58e5096" providerId="ADAL" clId="{BA4C8133-30A7-44A7-AE25-F75C5A7F22E2}" dt="2023-09-25T19:32:36.590" v="518" actId="20577"/>
          <ac:spMkLst>
            <pc:docMk/>
            <pc:sldMk cId="3863477211" sldId="257"/>
            <ac:spMk id="22" creationId="{F1E0F542-95DE-A63C-D829-4C02B72A8FDF}"/>
          </ac:spMkLst>
        </pc:spChg>
        <pc:spChg chg="add mod">
          <ac:chgData name="Climate Education" userId="e2df5dcb-53b6-49a5-8ffd-fe09d58e5096" providerId="ADAL" clId="{BA4C8133-30A7-44A7-AE25-F75C5A7F22E2}" dt="2023-09-25T19:34:00.874" v="598" actId="1076"/>
          <ac:spMkLst>
            <pc:docMk/>
            <pc:sldMk cId="3863477211" sldId="257"/>
            <ac:spMk id="23" creationId="{F24B98E3-BEC2-07E9-1162-B35870695983}"/>
          </ac:spMkLst>
        </pc:spChg>
        <pc:spChg chg="add mod">
          <ac:chgData name="Climate Education" userId="e2df5dcb-53b6-49a5-8ffd-fe09d58e5096" providerId="ADAL" clId="{BA4C8133-30A7-44A7-AE25-F75C5A7F22E2}" dt="2023-09-25T19:33:32.948" v="573" actId="207"/>
          <ac:spMkLst>
            <pc:docMk/>
            <pc:sldMk cId="3863477211" sldId="257"/>
            <ac:spMk id="24" creationId="{2600577B-5B33-B3F2-00E8-DE1FA63C9197}"/>
          </ac:spMkLst>
        </pc:spChg>
        <pc:spChg chg="add mod">
          <ac:chgData name="Climate Education" userId="e2df5dcb-53b6-49a5-8ffd-fe09d58e5096" providerId="ADAL" clId="{BA4C8133-30A7-44A7-AE25-F75C5A7F22E2}" dt="2023-09-25T19:33:52.923" v="596" actId="1076"/>
          <ac:spMkLst>
            <pc:docMk/>
            <pc:sldMk cId="3863477211" sldId="257"/>
            <ac:spMk id="25" creationId="{28EA3B4A-AE4E-CAC7-6B74-5693B2AA624E}"/>
          </ac:spMkLst>
        </pc:spChg>
        <pc:picChg chg="add mod">
          <ac:chgData name="Climate Education" userId="e2df5dcb-53b6-49a5-8ffd-fe09d58e5096" providerId="ADAL" clId="{BA4C8133-30A7-44A7-AE25-F75C5A7F22E2}" dt="2023-09-25T19:30:22.365" v="420" actId="1076"/>
          <ac:picMkLst>
            <pc:docMk/>
            <pc:sldMk cId="3863477211" sldId="257"/>
            <ac:picMk id="9" creationId="{A16EE15E-53B9-1A34-7452-4F0E799B67C3}"/>
          </ac:picMkLst>
        </pc:picChg>
        <pc:picChg chg="add mod">
          <ac:chgData name="Climate Education" userId="e2df5dcb-53b6-49a5-8ffd-fe09d58e5096" providerId="ADAL" clId="{BA4C8133-30A7-44A7-AE25-F75C5A7F22E2}" dt="2023-09-25T19:33:56.292" v="597" actId="1076"/>
          <ac:picMkLst>
            <pc:docMk/>
            <pc:sldMk cId="3863477211" sldId="257"/>
            <ac:picMk id="11" creationId="{A8231C73-DA1E-8A9B-E8BC-04E86EC8CCCC}"/>
          </ac:picMkLst>
        </pc:picChg>
        <pc:picChg chg="add mod">
          <ac:chgData name="Climate Education" userId="e2df5dcb-53b6-49a5-8ffd-fe09d58e5096" providerId="ADAL" clId="{BA4C8133-30A7-44A7-AE25-F75C5A7F22E2}" dt="2023-09-25T19:29:25.502" v="407" actId="1076"/>
          <ac:picMkLst>
            <pc:docMk/>
            <pc:sldMk cId="3863477211" sldId="257"/>
            <ac:picMk id="13" creationId="{B48E9B09-4B17-BC05-0D0A-6D1AD6B26D1D}"/>
          </ac:picMkLst>
        </pc:picChg>
        <pc:picChg chg="add mod">
          <ac:chgData name="Climate Education" userId="e2df5dcb-53b6-49a5-8ffd-fe09d58e5096" providerId="ADAL" clId="{BA4C8133-30A7-44A7-AE25-F75C5A7F22E2}" dt="2023-09-25T19:30:08.584" v="416" actId="1076"/>
          <ac:picMkLst>
            <pc:docMk/>
            <pc:sldMk cId="3863477211" sldId="257"/>
            <ac:picMk id="15" creationId="{813BB732-1E94-383C-6344-F04A56E22E73}"/>
          </ac:picMkLst>
        </pc:picChg>
        <pc:picChg chg="add mod">
          <ac:chgData name="Climate Education" userId="e2df5dcb-53b6-49a5-8ffd-fe09d58e5096" providerId="ADAL" clId="{BA4C8133-30A7-44A7-AE25-F75C5A7F22E2}" dt="2023-09-25T19:30:15.287" v="418" actId="1076"/>
          <ac:picMkLst>
            <pc:docMk/>
            <pc:sldMk cId="3863477211" sldId="257"/>
            <ac:picMk id="17" creationId="{CB675026-235D-687E-21C2-EC138852CC2C}"/>
          </ac:picMkLst>
        </pc:picChg>
        <pc:picChg chg="add mod">
          <ac:chgData name="Climate Education" userId="e2df5dcb-53b6-49a5-8ffd-fe09d58e5096" providerId="ADAL" clId="{BA4C8133-30A7-44A7-AE25-F75C5A7F22E2}" dt="2023-09-25T19:29:48.578" v="414" actId="1076"/>
          <ac:picMkLst>
            <pc:docMk/>
            <pc:sldMk cId="3863477211" sldId="257"/>
            <ac:picMk id="19" creationId="{AFFAD695-4B44-E8DF-A34B-157BD8CA75EB}"/>
          </ac:picMkLst>
        </pc:picChg>
      </pc:sldChg>
      <pc:sldChg chg="modSp mod modTransition">
        <pc:chgData name="Climate Education" userId="e2df5dcb-53b6-49a5-8ffd-fe09d58e5096" providerId="ADAL" clId="{BA4C8133-30A7-44A7-AE25-F75C5A7F22E2}" dt="2023-09-27T14:36:38.712" v="5665" actId="20577"/>
        <pc:sldMkLst>
          <pc:docMk/>
          <pc:sldMk cId="1717433257" sldId="258"/>
        </pc:sldMkLst>
        <pc:spChg chg="mod">
          <ac:chgData name="Climate Education" userId="e2df5dcb-53b6-49a5-8ffd-fe09d58e5096" providerId="ADAL" clId="{BA4C8133-30A7-44A7-AE25-F75C5A7F22E2}" dt="2023-09-26T19:19:00.428" v="5654" actId="20577"/>
          <ac:spMkLst>
            <pc:docMk/>
            <pc:sldMk cId="1717433257" sldId="258"/>
            <ac:spMk id="2" creationId="{EF38DF62-817E-12CF-82FC-0441B281FB5F}"/>
          </ac:spMkLst>
        </pc:spChg>
        <pc:spChg chg="mod">
          <ac:chgData name="Climate Education" userId="e2df5dcb-53b6-49a5-8ffd-fe09d58e5096" providerId="ADAL" clId="{BA4C8133-30A7-44A7-AE25-F75C5A7F22E2}" dt="2023-09-27T14:36:38.712" v="5665" actId="20577"/>
          <ac:spMkLst>
            <pc:docMk/>
            <pc:sldMk cId="1717433257" sldId="258"/>
            <ac:spMk id="3" creationId="{FDBA37C4-E801-F102-0DD0-74F06C7F066F}"/>
          </ac:spMkLst>
        </pc:spChg>
      </pc:sldChg>
      <pc:sldChg chg="modSp mod modTransition">
        <pc:chgData name="Climate Education" userId="e2df5dcb-53b6-49a5-8ffd-fe09d58e5096" providerId="ADAL" clId="{BA4C8133-30A7-44A7-AE25-F75C5A7F22E2}" dt="2023-09-26T15:56:19.352" v="5641"/>
        <pc:sldMkLst>
          <pc:docMk/>
          <pc:sldMk cId="0" sldId="276"/>
        </pc:sldMkLst>
        <pc:grpChg chg="mod">
          <ac:chgData name="Climate Education" userId="e2df5dcb-53b6-49a5-8ffd-fe09d58e5096" providerId="ADAL" clId="{BA4C8133-30A7-44A7-AE25-F75C5A7F22E2}" dt="2023-09-26T15:41:28.176" v="5617" actId="1076"/>
          <ac:grpSpMkLst>
            <pc:docMk/>
            <pc:sldMk cId="0" sldId="276"/>
            <ac:grpSpMk id="2" creationId="{C39F2A7D-05F5-C0A7-97CD-32414532C998}"/>
          </ac:grpSpMkLst>
        </pc:grpChg>
        <pc:picChg chg="mod">
          <ac:chgData name="Climate Education" userId="e2df5dcb-53b6-49a5-8ffd-fe09d58e5096" providerId="ADAL" clId="{BA4C8133-30A7-44A7-AE25-F75C5A7F22E2}" dt="2023-09-26T15:41:34.832" v="5619" actId="1076"/>
          <ac:picMkLst>
            <pc:docMk/>
            <pc:sldMk cId="0" sldId="276"/>
            <ac:picMk id="430" creationId="{00000000-0000-0000-0000-000000000000}"/>
          </ac:picMkLst>
        </pc:picChg>
        <pc:picChg chg="mod">
          <ac:chgData name="Climate Education" userId="e2df5dcb-53b6-49a5-8ffd-fe09d58e5096" providerId="ADAL" clId="{BA4C8133-30A7-44A7-AE25-F75C5A7F22E2}" dt="2023-09-26T15:41:30.257" v="5618" actId="1076"/>
          <ac:picMkLst>
            <pc:docMk/>
            <pc:sldMk cId="0" sldId="276"/>
            <ac:picMk id="437" creationId="{00000000-0000-0000-0000-000000000000}"/>
          </ac:picMkLst>
        </pc:picChg>
      </pc:sldChg>
      <pc:sldChg chg="delSp modSp add mod modTransition">
        <pc:chgData name="Climate Education" userId="e2df5dcb-53b6-49a5-8ffd-fe09d58e5096" providerId="ADAL" clId="{BA4C8133-30A7-44A7-AE25-F75C5A7F22E2}" dt="2023-09-26T15:56:19.352" v="5641"/>
        <pc:sldMkLst>
          <pc:docMk/>
          <pc:sldMk cId="4167955619" sldId="277"/>
        </pc:sldMkLst>
        <pc:spChg chg="mod">
          <ac:chgData name="Climate Education" userId="e2df5dcb-53b6-49a5-8ffd-fe09d58e5096" providerId="ADAL" clId="{BA4C8133-30A7-44A7-AE25-F75C5A7F22E2}" dt="2023-09-25T19:37:05.426" v="644" actId="1076"/>
          <ac:spMkLst>
            <pc:docMk/>
            <pc:sldMk cId="4167955619" sldId="277"/>
            <ac:spMk id="20" creationId="{12F4E353-4CB6-75CB-8029-45D6E7FB566D}"/>
          </ac:spMkLst>
        </pc:spChg>
        <pc:spChg chg="del">
          <ac:chgData name="Climate Education" userId="e2df5dcb-53b6-49a5-8ffd-fe09d58e5096" providerId="ADAL" clId="{BA4C8133-30A7-44A7-AE25-F75C5A7F22E2}" dt="2023-09-25T19:34:54.061" v="600" actId="478"/>
          <ac:spMkLst>
            <pc:docMk/>
            <pc:sldMk cId="4167955619" sldId="277"/>
            <ac:spMk id="21" creationId="{AC60C40B-E275-1880-0671-F20E89A8439C}"/>
          </ac:spMkLst>
        </pc:spChg>
        <pc:spChg chg="del">
          <ac:chgData name="Climate Education" userId="e2df5dcb-53b6-49a5-8ffd-fe09d58e5096" providerId="ADAL" clId="{BA4C8133-30A7-44A7-AE25-F75C5A7F22E2}" dt="2023-09-25T19:35:02.999" v="603" actId="478"/>
          <ac:spMkLst>
            <pc:docMk/>
            <pc:sldMk cId="4167955619" sldId="277"/>
            <ac:spMk id="22" creationId="{F1E0F542-95DE-A63C-D829-4C02B72A8FDF}"/>
          </ac:spMkLst>
        </pc:spChg>
        <pc:spChg chg="del">
          <ac:chgData name="Climate Education" userId="e2df5dcb-53b6-49a5-8ffd-fe09d58e5096" providerId="ADAL" clId="{BA4C8133-30A7-44A7-AE25-F75C5A7F22E2}" dt="2023-09-25T19:35:18.377" v="608" actId="478"/>
          <ac:spMkLst>
            <pc:docMk/>
            <pc:sldMk cId="4167955619" sldId="277"/>
            <ac:spMk id="23" creationId="{F24B98E3-BEC2-07E9-1162-B35870695983}"/>
          </ac:spMkLst>
        </pc:spChg>
        <pc:spChg chg="del">
          <ac:chgData name="Climate Education" userId="e2df5dcb-53b6-49a5-8ffd-fe09d58e5096" providerId="ADAL" clId="{BA4C8133-30A7-44A7-AE25-F75C5A7F22E2}" dt="2023-09-25T19:35:30.036" v="613" actId="478"/>
          <ac:spMkLst>
            <pc:docMk/>
            <pc:sldMk cId="4167955619" sldId="277"/>
            <ac:spMk id="24" creationId="{2600577B-5B33-B3F2-00E8-DE1FA63C9197}"/>
          </ac:spMkLst>
        </pc:spChg>
        <pc:spChg chg="del">
          <ac:chgData name="Climate Education" userId="e2df5dcb-53b6-49a5-8ffd-fe09d58e5096" providerId="ADAL" clId="{BA4C8133-30A7-44A7-AE25-F75C5A7F22E2}" dt="2023-09-25T19:35:42.173" v="617" actId="478"/>
          <ac:spMkLst>
            <pc:docMk/>
            <pc:sldMk cId="4167955619" sldId="277"/>
            <ac:spMk id="25" creationId="{28EA3B4A-AE4E-CAC7-6B74-5693B2AA624E}"/>
          </ac:spMkLst>
        </pc:spChg>
        <pc:picChg chg="mod">
          <ac:chgData name="Climate Education" userId="e2df5dcb-53b6-49a5-8ffd-fe09d58e5096" providerId="ADAL" clId="{BA4C8133-30A7-44A7-AE25-F75C5A7F22E2}" dt="2023-09-25T19:36:40.330" v="632" actId="29295"/>
          <ac:picMkLst>
            <pc:docMk/>
            <pc:sldMk cId="4167955619" sldId="277"/>
            <ac:picMk id="9" creationId="{A16EE15E-53B9-1A34-7452-4F0E799B67C3}"/>
          </ac:picMkLst>
        </pc:picChg>
        <pc:picChg chg="mod">
          <ac:chgData name="Climate Education" userId="e2df5dcb-53b6-49a5-8ffd-fe09d58e5096" providerId="ADAL" clId="{BA4C8133-30A7-44A7-AE25-F75C5A7F22E2}" dt="2023-09-25T19:36:07.847" v="624" actId="1076"/>
          <ac:picMkLst>
            <pc:docMk/>
            <pc:sldMk cId="4167955619" sldId="277"/>
            <ac:picMk id="11" creationId="{A8231C73-DA1E-8A9B-E8BC-04E86EC8CCCC}"/>
          </ac:picMkLst>
        </pc:picChg>
        <pc:picChg chg="mod">
          <ac:chgData name="Climate Education" userId="e2df5dcb-53b6-49a5-8ffd-fe09d58e5096" providerId="ADAL" clId="{BA4C8133-30A7-44A7-AE25-F75C5A7F22E2}" dt="2023-09-25T19:36:12.460" v="626" actId="1076"/>
          <ac:picMkLst>
            <pc:docMk/>
            <pc:sldMk cId="4167955619" sldId="277"/>
            <ac:picMk id="13" creationId="{B48E9B09-4B17-BC05-0D0A-6D1AD6B26D1D}"/>
          </ac:picMkLst>
        </pc:picChg>
        <pc:picChg chg="mod">
          <ac:chgData name="Climate Education" userId="e2df5dcb-53b6-49a5-8ffd-fe09d58e5096" providerId="ADAL" clId="{BA4C8133-30A7-44A7-AE25-F75C5A7F22E2}" dt="2023-09-25T19:36:06.536" v="623" actId="1076"/>
          <ac:picMkLst>
            <pc:docMk/>
            <pc:sldMk cId="4167955619" sldId="277"/>
            <ac:picMk id="15" creationId="{813BB732-1E94-383C-6344-F04A56E22E73}"/>
          </ac:picMkLst>
        </pc:picChg>
        <pc:picChg chg="mod">
          <ac:chgData name="Climate Education" userId="e2df5dcb-53b6-49a5-8ffd-fe09d58e5096" providerId="ADAL" clId="{BA4C8133-30A7-44A7-AE25-F75C5A7F22E2}" dt="2023-09-25T19:36:09.383" v="625" actId="1076"/>
          <ac:picMkLst>
            <pc:docMk/>
            <pc:sldMk cId="4167955619" sldId="277"/>
            <ac:picMk id="17" creationId="{CB675026-235D-687E-21C2-EC138852CC2C}"/>
          </ac:picMkLst>
        </pc:picChg>
        <pc:picChg chg="mod">
          <ac:chgData name="Climate Education" userId="e2df5dcb-53b6-49a5-8ffd-fe09d58e5096" providerId="ADAL" clId="{BA4C8133-30A7-44A7-AE25-F75C5A7F22E2}" dt="2023-09-25T19:36:04.659" v="622" actId="1076"/>
          <ac:picMkLst>
            <pc:docMk/>
            <pc:sldMk cId="4167955619" sldId="277"/>
            <ac:picMk id="19" creationId="{AFFAD695-4B44-E8DF-A34B-157BD8CA75EB}"/>
          </ac:picMkLst>
        </pc:picChg>
      </pc:sldChg>
      <pc:sldChg chg="addSp delSp modSp add mod modTransition modAnim modNotesTx">
        <pc:chgData name="Climate Education" userId="e2df5dcb-53b6-49a5-8ffd-fe09d58e5096" providerId="ADAL" clId="{BA4C8133-30A7-44A7-AE25-F75C5A7F22E2}" dt="2023-09-26T15:56:19.352" v="5641"/>
        <pc:sldMkLst>
          <pc:docMk/>
          <pc:sldMk cId="2040947966" sldId="278"/>
        </pc:sldMkLst>
        <pc:spChg chg="add mod">
          <ac:chgData name="Climate Education" userId="e2df5dcb-53b6-49a5-8ffd-fe09d58e5096" providerId="ADAL" clId="{BA4C8133-30A7-44A7-AE25-F75C5A7F22E2}" dt="2023-09-25T20:32:50.185" v="1147" actId="1076"/>
          <ac:spMkLst>
            <pc:docMk/>
            <pc:sldMk cId="2040947966" sldId="278"/>
            <ac:spMk id="2" creationId="{82C652FF-C409-4AF8-82A8-00E89EA542E0}"/>
          </ac:spMkLst>
        </pc:spChg>
        <pc:spChg chg="add del mod">
          <ac:chgData name="Climate Education" userId="e2df5dcb-53b6-49a5-8ffd-fe09d58e5096" providerId="ADAL" clId="{BA4C8133-30A7-44A7-AE25-F75C5A7F22E2}" dt="2023-09-25T19:59:04.733" v="891" actId="47"/>
          <ac:spMkLst>
            <pc:docMk/>
            <pc:sldMk cId="2040947966" sldId="278"/>
            <ac:spMk id="8" creationId="{D1F003D6-8F71-54DD-3E0C-F5F76F406E58}"/>
          </ac:spMkLst>
        </pc:spChg>
        <pc:spChg chg="add del mod">
          <ac:chgData name="Climate Education" userId="e2df5dcb-53b6-49a5-8ffd-fe09d58e5096" providerId="ADAL" clId="{BA4C8133-30A7-44A7-AE25-F75C5A7F22E2}" dt="2023-09-25T20:34:58.682" v="1211" actId="478"/>
          <ac:spMkLst>
            <pc:docMk/>
            <pc:sldMk cId="2040947966" sldId="278"/>
            <ac:spMk id="10" creationId="{9617EED3-991C-3EEE-7B10-DA7C0D371424}"/>
          </ac:spMkLst>
        </pc:spChg>
        <pc:spChg chg="add del mod">
          <ac:chgData name="Climate Education" userId="e2df5dcb-53b6-49a5-8ffd-fe09d58e5096" providerId="ADAL" clId="{BA4C8133-30A7-44A7-AE25-F75C5A7F22E2}" dt="2023-09-25T19:59:05.244" v="892" actId="478"/>
          <ac:spMkLst>
            <pc:docMk/>
            <pc:sldMk cId="2040947966" sldId="278"/>
            <ac:spMk id="12" creationId="{0955844B-0A31-FBA8-817B-9D72B64E8124}"/>
          </ac:spMkLst>
        </pc:spChg>
        <pc:spChg chg="del mod">
          <ac:chgData name="Climate Education" userId="e2df5dcb-53b6-49a5-8ffd-fe09d58e5096" providerId="ADAL" clId="{BA4C8133-30A7-44A7-AE25-F75C5A7F22E2}" dt="2023-09-25T19:42:50.323" v="760" actId="478"/>
          <ac:spMkLst>
            <pc:docMk/>
            <pc:sldMk cId="2040947966" sldId="278"/>
            <ac:spMk id="20" creationId="{12F4E353-4CB6-75CB-8029-45D6E7FB566D}"/>
          </ac:spMkLst>
        </pc:spChg>
        <pc:spChg chg="add del mod">
          <ac:chgData name="Climate Education" userId="e2df5dcb-53b6-49a5-8ffd-fe09d58e5096" providerId="ADAL" clId="{BA4C8133-30A7-44A7-AE25-F75C5A7F22E2}" dt="2023-09-25T20:25:21.882" v="1112"/>
          <ac:spMkLst>
            <pc:docMk/>
            <pc:sldMk cId="2040947966" sldId="278"/>
            <ac:spMk id="37" creationId="{65A892C4-E843-98B6-5A7D-F9E5AF5FB7A3}"/>
          </ac:spMkLst>
        </pc:spChg>
        <pc:spChg chg="add mod">
          <ac:chgData name="Climate Education" userId="e2df5dcb-53b6-49a5-8ffd-fe09d58e5096" providerId="ADAL" clId="{BA4C8133-30A7-44A7-AE25-F75C5A7F22E2}" dt="2023-09-25T20:34:44.978" v="1208" actId="164"/>
          <ac:spMkLst>
            <pc:docMk/>
            <pc:sldMk cId="2040947966" sldId="278"/>
            <ac:spMk id="44" creationId="{09783C4A-01DE-EC03-067E-A013A073A10B}"/>
          </ac:spMkLst>
        </pc:spChg>
        <pc:spChg chg="add mod">
          <ac:chgData name="Climate Education" userId="e2df5dcb-53b6-49a5-8ffd-fe09d58e5096" providerId="ADAL" clId="{BA4C8133-30A7-44A7-AE25-F75C5A7F22E2}" dt="2023-09-25T20:34:50.285" v="1209" actId="164"/>
          <ac:spMkLst>
            <pc:docMk/>
            <pc:sldMk cId="2040947966" sldId="278"/>
            <ac:spMk id="45" creationId="{30AF601B-02A3-1DC6-C2BD-E07C75C30D07}"/>
          </ac:spMkLst>
        </pc:spChg>
        <pc:spChg chg="add mod">
          <ac:chgData name="Climate Education" userId="e2df5dcb-53b6-49a5-8ffd-fe09d58e5096" providerId="ADAL" clId="{BA4C8133-30A7-44A7-AE25-F75C5A7F22E2}" dt="2023-09-25T20:41:00.815" v="1276" actId="1076"/>
          <ac:spMkLst>
            <pc:docMk/>
            <pc:sldMk cId="2040947966" sldId="278"/>
            <ac:spMk id="48" creationId="{E0917145-53AE-8DE1-9103-0F21CB3455E8}"/>
          </ac:spMkLst>
        </pc:spChg>
        <pc:spChg chg="add del mod">
          <ac:chgData name="Climate Education" userId="e2df5dcb-53b6-49a5-8ffd-fe09d58e5096" providerId="ADAL" clId="{BA4C8133-30A7-44A7-AE25-F75C5A7F22E2}" dt="2023-09-25T20:38:17.802" v="1258" actId="478"/>
          <ac:spMkLst>
            <pc:docMk/>
            <pc:sldMk cId="2040947966" sldId="278"/>
            <ac:spMk id="54" creationId="{389B2CB3-E167-2EC4-D428-6C9820A172A0}"/>
          </ac:spMkLst>
        </pc:spChg>
        <pc:grpChg chg="mod topLvl">
          <ac:chgData name="Climate Education" userId="e2df5dcb-53b6-49a5-8ffd-fe09d58e5096" providerId="ADAL" clId="{BA4C8133-30A7-44A7-AE25-F75C5A7F22E2}" dt="2023-09-25T20:04:11.523" v="966"/>
          <ac:grpSpMkLst>
            <pc:docMk/>
            <pc:sldMk cId="2040947966" sldId="278"/>
            <ac:grpSpMk id="25" creationId="{90BE5C62-F860-D6DF-A0EA-56A6BEB1ED02}"/>
          </ac:grpSpMkLst>
        </pc:grpChg>
        <pc:grpChg chg="add del mod topLvl">
          <ac:chgData name="Climate Education" userId="e2df5dcb-53b6-49a5-8ffd-fe09d58e5096" providerId="ADAL" clId="{BA4C8133-30A7-44A7-AE25-F75C5A7F22E2}" dt="2023-09-25T20:04:10.944" v="964" actId="164"/>
          <ac:grpSpMkLst>
            <pc:docMk/>
            <pc:sldMk cId="2040947966" sldId="278"/>
            <ac:grpSpMk id="26" creationId="{7F3438F7-D5B6-780A-0C23-114A2F580A7F}"/>
          </ac:grpSpMkLst>
        </pc:grpChg>
        <pc:grpChg chg="add del mod">
          <ac:chgData name="Climate Education" userId="e2df5dcb-53b6-49a5-8ffd-fe09d58e5096" providerId="ADAL" clId="{BA4C8133-30A7-44A7-AE25-F75C5A7F22E2}" dt="2023-09-25T20:04:09.783" v="962" actId="164"/>
          <ac:grpSpMkLst>
            <pc:docMk/>
            <pc:sldMk cId="2040947966" sldId="278"/>
            <ac:grpSpMk id="28" creationId="{320B4140-C183-5210-FFB3-01F2124F8C70}"/>
          </ac:grpSpMkLst>
        </pc:grpChg>
        <pc:grpChg chg="add del mod">
          <ac:chgData name="Climate Education" userId="e2df5dcb-53b6-49a5-8ffd-fe09d58e5096" providerId="ADAL" clId="{BA4C8133-30A7-44A7-AE25-F75C5A7F22E2}" dt="2023-09-25T20:06:11.158" v="979" actId="165"/>
          <ac:grpSpMkLst>
            <pc:docMk/>
            <pc:sldMk cId="2040947966" sldId="278"/>
            <ac:grpSpMk id="33" creationId="{C534228E-8B2C-0C1F-5332-2E9AC4C65A83}"/>
          </ac:grpSpMkLst>
        </pc:grpChg>
        <pc:grpChg chg="add mod">
          <ac:chgData name="Climate Education" userId="e2df5dcb-53b6-49a5-8ffd-fe09d58e5096" providerId="ADAL" clId="{BA4C8133-30A7-44A7-AE25-F75C5A7F22E2}" dt="2023-09-25T20:34:44.978" v="1208" actId="164"/>
          <ac:grpSpMkLst>
            <pc:docMk/>
            <pc:sldMk cId="2040947966" sldId="278"/>
            <ac:grpSpMk id="46" creationId="{2DBC9EDB-244B-3A34-2333-7CD23D85C8EF}"/>
          </ac:grpSpMkLst>
        </pc:grpChg>
        <pc:grpChg chg="add mod">
          <ac:chgData name="Climate Education" userId="e2df5dcb-53b6-49a5-8ffd-fe09d58e5096" providerId="ADAL" clId="{BA4C8133-30A7-44A7-AE25-F75C5A7F22E2}" dt="2023-09-25T20:41:59.293" v="1285" actId="1076"/>
          <ac:grpSpMkLst>
            <pc:docMk/>
            <pc:sldMk cId="2040947966" sldId="278"/>
            <ac:grpSpMk id="47" creationId="{E701B1A4-5D0E-4ACE-A3E0-B267EC5E33F3}"/>
          </ac:grpSpMkLst>
        </pc:grpChg>
        <pc:picChg chg="add del mod ord">
          <ac:chgData name="Climate Education" userId="e2df5dcb-53b6-49a5-8ffd-fe09d58e5096" providerId="ADAL" clId="{BA4C8133-30A7-44A7-AE25-F75C5A7F22E2}" dt="2023-09-25T19:59:05.244" v="892" actId="478"/>
          <ac:picMkLst>
            <pc:docMk/>
            <pc:sldMk cId="2040947966" sldId="278"/>
            <ac:picMk id="5" creationId="{C15B6042-F500-B670-9841-609CDD7D0346}"/>
          </ac:picMkLst>
        </pc:picChg>
        <pc:picChg chg="add del mod ord">
          <ac:chgData name="Climate Education" userId="e2df5dcb-53b6-49a5-8ffd-fe09d58e5096" providerId="ADAL" clId="{BA4C8133-30A7-44A7-AE25-F75C5A7F22E2}" dt="2023-09-25T19:52:47.190" v="779" actId="478"/>
          <ac:picMkLst>
            <pc:docMk/>
            <pc:sldMk cId="2040947966" sldId="278"/>
            <ac:picMk id="7" creationId="{4335E7DF-646C-FA26-2EB8-33311A5300F7}"/>
          </ac:picMkLst>
        </pc:picChg>
        <pc:picChg chg="mod">
          <ac:chgData name="Climate Education" userId="e2df5dcb-53b6-49a5-8ffd-fe09d58e5096" providerId="ADAL" clId="{BA4C8133-30A7-44A7-AE25-F75C5A7F22E2}" dt="2023-09-25T19:40:02.559" v="649" actId="1076"/>
          <ac:picMkLst>
            <pc:docMk/>
            <pc:sldMk cId="2040947966" sldId="278"/>
            <ac:picMk id="9" creationId="{A16EE15E-53B9-1A34-7452-4F0E799B67C3}"/>
          </ac:picMkLst>
        </pc:picChg>
        <pc:picChg chg="add del mod topLvl modCrop">
          <ac:chgData name="Climate Education" userId="e2df5dcb-53b6-49a5-8ffd-fe09d58e5096" providerId="ADAL" clId="{BA4C8133-30A7-44A7-AE25-F75C5A7F22E2}" dt="2023-09-25T20:06:30.899" v="985" actId="478"/>
          <ac:picMkLst>
            <pc:docMk/>
            <pc:sldMk cId="2040947966" sldId="278"/>
            <ac:picMk id="16" creationId="{47F67147-F52C-7B48-727D-116EF30823A1}"/>
          </ac:picMkLst>
        </pc:picChg>
        <pc:picChg chg="add del mod">
          <ac:chgData name="Climate Education" userId="e2df5dcb-53b6-49a5-8ffd-fe09d58e5096" providerId="ADAL" clId="{BA4C8133-30A7-44A7-AE25-F75C5A7F22E2}" dt="2023-09-25T20:04:08.920" v="961"/>
          <ac:picMkLst>
            <pc:docMk/>
            <pc:sldMk cId="2040947966" sldId="278"/>
            <ac:picMk id="29" creationId="{CD08B22E-538D-AFF1-41FC-D761DE582FD0}"/>
          </ac:picMkLst>
        </pc:picChg>
        <pc:picChg chg="add del mod">
          <ac:chgData name="Climate Education" userId="e2df5dcb-53b6-49a5-8ffd-fe09d58e5096" providerId="ADAL" clId="{BA4C8133-30A7-44A7-AE25-F75C5A7F22E2}" dt="2023-09-25T20:16:56.255" v="995" actId="478"/>
          <ac:picMkLst>
            <pc:docMk/>
            <pc:sldMk cId="2040947966" sldId="278"/>
            <ac:picMk id="34" creationId="{D4B62695-98F7-0662-89B5-167D79ED0DE9}"/>
          </ac:picMkLst>
        </pc:picChg>
        <pc:picChg chg="add del mod">
          <ac:chgData name="Climate Education" userId="e2df5dcb-53b6-49a5-8ffd-fe09d58e5096" providerId="ADAL" clId="{BA4C8133-30A7-44A7-AE25-F75C5A7F22E2}" dt="2023-09-25T20:16:51.672" v="994" actId="478"/>
          <ac:picMkLst>
            <pc:docMk/>
            <pc:sldMk cId="2040947966" sldId="278"/>
            <ac:picMk id="35" creationId="{6369645A-C676-312C-0B3F-F3FB7FBBC04A}"/>
          </ac:picMkLst>
        </pc:picChg>
        <pc:picChg chg="add del mod modCrop">
          <ac:chgData name="Climate Education" userId="e2df5dcb-53b6-49a5-8ffd-fe09d58e5096" providerId="ADAL" clId="{BA4C8133-30A7-44A7-AE25-F75C5A7F22E2}" dt="2023-09-25T20:25:21.880" v="1110" actId="478"/>
          <ac:picMkLst>
            <pc:docMk/>
            <pc:sldMk cId="2040947966" sldId="278"/>
            <ac:picMk id="39" creationId="{5B9B1DC0-73B0-7307-B9BE-148FDAA68F56}"/>
          </ac:picMkLst>
        </pc:picChg>
        <pc:picChg chg="add mod modCrop">
          <ac:chgData name="Climate Education" userId="e2df5dcb-53b6-49a5-8ffd-fe09d58e5096" providerId="ADAL" clId="{BA4C8133-30A7-44A7-AE25-F75C5A7F22E2}" dt="2023-09-25T20:34:44.978" v="1208" actId="164"/>
          <ac:picMkLst>
            <pc:docMk/>
            <pc:sldMk cId="2040947966" sldId="278"/>
            <ac:picMk id="41" creationId="{885E811A-AE31-4D6A-1C82-9E23513DDC75}"/>
          </ac:picMkLst>
        </pc:picChg>
        <pc:picChg chg="add mod modCrop">
          <ac:chgData name="Climate Education" userId="e2df5dcb-53b6-49a5-8ffd-fe09d58e5096" providerId="ADAL" clId="{BA4C8133-30A7-44A7-AE25-F75C5A7F22E2}" dt="2023-09-25T20:34:50.285" v="1209" actId="164"/>
          <ac:picMkLst>
            <pc:docMk/>
            <pc:sldMk cId="2040947966" sldId="278"/>
            <ac:picMk id="43" creationId="{C5057BEC-999E-AC99-4F47-704AFCE5C204}"/>
          </ac:picMkLst>
        </pc:picChg>
        <pc:picChg chg="add mod">
          <ac:chgData name="Climate Education" userId="e2df5dcb-53b6-49a5-8ffd-fe09d58e5096" providerId="ADAL" clId="{BA4C8133-30A7-44A7-AE25-F75C5A7F22E2}" dt="2023-09-25T19:58:11.533" v="877" actId="1440"/>
          <ac:picMkLst>
            <pc:docMk/>
            <pc:sldMk cId="2040947966" sldId="278"/>
            <ac:picMk id="1026" creationId="{4B8B330A-F10B-80CA-5CA3-13B6E229599D}"/>
          </ac:picMkLst>
        </pc:picChg>
        <pc:picChg chg="add del mod">
          <ac:chgData name="Climate Education" userId="e2df5dcb-53b6-49a5-8ffd-fe09d58e5096" providerId="ADAL" clId="{BA4C8133-30A7-44A7-AE25-F75C5A7F22E2}" dt="2023-09-25T19:59:06.876" v="894"/>
          <ac:picMkLst>
            <pc:docMk/>
            <pc:sldMk cId="2040947966" sldId="278"/>
            <ac:picMk id="1028" creationId="{6874E281-DEF0-CDC0-3135-1405230320F5}"/>
          </ac:picMkLst>
        </pc:picChg>
        <pc:inkChg chg="add del">
          <ac:chgData name="Climate Education" userId="e2df5dcb-53b6-49a5-8ffd-fe09d58e5096" providerId="ADAL" clId="{BA4C8133-30A7-44A7-AE25-F75C5A7F22E2}" dt="2023-09-25T20:01:19.866" v="924" actId="9405"/>
          <ac:inkMkLst>
            <pc:docMk/>
            <pc:sldMk cId="2040947966" sldId="278"/>
            <ac:inkMk id="18" creationId="{AB53042C-D51E-32A7-E75A-43C204736D18}"/>
          </ac:inkMkLst>
        </pc:inkChg>
        <pc:inkChg chg="add del">
          <ac:chgData name="Climate Education" userId="e2df5dcb-53b6-49a5-8ffd-fe09d58e5096" providerId="ADAL" clId="{BA4C8133-30A7-44A7-AE25-F75C5A7F22E2}" dt="2023-09-25T20:01:38.081" v="926" actId="9405"/>
          <ac:inkMkLst>
            <pc:docMk/>
            <pc:sldMk cId="2040947966" sldId="278"/>
            <ac:inkMk id="21" creationId="{FE96236A-11E2-9A43-FC40-55FE8F4B0267}"/>
          </ac:inkMkLst>
        </pc:inkChg>
        <pc:inkChg chg="add del">
          <ac:chgData name="Climate Education" userId="e2df5dcb-53b6-49a5-8ffd-fe09d58e5096" providerId="ADAL" clId="{BA4C8133-30A7-44A7-AE25-F75C5A7F22E2}" dt="2023-09-25T20:04:12.626" v="968" actId="9405"/>
          <ac:inkMkLst>
            <pc:docMk/>
            <pc:sldMk cId="2040947966" sldId="278"/>
            <ac:inkMk id="22" creationId="{96AE736F-4580-4191-5853-8A3025626BE1}"/>
          </ac:inkMkLst>
        </pc:inkChg>
        <pc:inkChg chg="add del mod">
          <ac:chgData name="Climate Education" userId="e2df5dcb-53b6-49a5-8ffd-fe09d58e5096" providerId="ADAL" clId="{BA4C8133-30A7-44A7-AE25-F75C5A7F22E2}" dt="2023-09-25T20:04:12.060" v="967" actId="9405"/>
          <ac:inkMkLst>
            <pc:docMk/>
            <pc:sldMk cId="2040947966" sldId="278"/>
            <ac:inkMk id="23" creationId="{406E2A15-CA4E-6E20-A088-C4ED4E27ADF6}"/>
          </ac:inkMkLst>
        </pc:inkChg>
        <pc:inkChg chg="add del mod">
          <ac:chgData name="Climate Education" userId="e2df5dcb-53b6-49a5-8ffd-fe09d58e5096" providerId="ADAL" clId="{BA4C8133-30A7-44A7-AE25-F75C5A7F22E2}" dt="2023-09-25T20:04:11.523" v="966"/>
          <ac:inkMkLst>
            <pc:docMk/>
            <pc:sldMk cId="2040947966" sldId="278"/>
            <ac:inkMk id="24" creationId="{59F82330-FB1E-53A7-1CC3-5AAC47379C99}"/>
          </ac:inkMkLst>
        </pc:inkChg>
        <pc:inkChg chg="add del mod topLvl">
          <ac:chgData name="Climate Education" userId="e2df5dcb-53b6-49a5-8ffd-fe09d58e5096" providerId="ADAL" clId="{BA4C8133-30A7-44A7-AE25-F75C5A7F22E2}" dt="2023-09-25T20:04:10.530" v="963" actId="9405"/>
          <ac:inkMkLst>
            <pc:docMk/>
            <pc:sldMk cId="2040947966" sldId="278"/>
            <ac:inkMk id="27" creationId="{7FE0507A-B2B7-6C50-07DB-3723CF097CBC}"/>
          </ac:inkMkLst>
        </pc:inkChg>
        <pc:inkChg chg="add del">
          <ac:chgData name="Climate Education" userId="e2df5dcb-53b6-49a5-8ffd-fe09d58e5096" providerId="ADAL" clId="{BA4C8133-30A7-44A7-AE25-F75C5A7F22E2}" dt="2023-09-25T20:06:33.992" v="986" actId="478"/>
          <ac:inkMkLst>
            <pc:docMk/>
            <pc:sldMk cId="2040947966" sldId="278"/>
            <ac:inkMk id="30" creationId="{4BC23CBA-11D6-DE65-FBC9-7B5435EA9359}"/>
          </ac:inkMkLst>
        </pc:inkChg>
        <pc:inkChg chg="add del mod topLvl">
          <ac:chgData name="Climate Education" userId="e2df5dcb-53b6-49a5-8ffd-fe09d58e5096" providerId="ADAL" clId="{BA4C8133-30A7-44A7-AE25-F75C5A7F22E2}" dt="2023-09-25T20:06:30.899" v="985" actId="478"/>
          <ac:inkMkLst>
            <pc:docMk/>
            <pc:sldMk cId="2040947966" sldId="278"/>
            <ac:inkMk id="31" creationId="{F8935B66-1104-8F04-4342-73EBC41FDEB6}"/>
          </ac:inkMkLst>
        </pc:inkChg>
        <pc:inkChg chg="add del">
          <ac:chgData name="Climate Education" userId="e2df5dcb-53b6-49a5-8ffd-fe09d58e5096" providerId="ADAL" clId="{BA4C8133-30A7-44A7-AE25-F75C5A7F22E2}" dt="2023-09-25T20:04:58.359" v="972" actId="9405"/>
          <ac:inkMkLst>
            <pc:docMk/>
            <pc:sldMk cId="2040947966" sldId="278"/>
            <ac:inkMk id="32" creationId="{1B75F1E8-9531-CD55-FC26-3EEF6DD0EF4C}"/>
          </ac:inkMkLst>
        </pc:inkChg>
        <pc:inkChg chg="add del mod">
          <ac:chgData name="Climate Education" userId="e2df5dcb-53b6-49a5-8ffd-fe09d58e5096" providerId="ADAL" clId="{BA4C8133-30A7-44A7-AE25-F75C5A7F22E2}" dt="2023-09-25T20:16:59.538" v="996" actId="478"/>
          <ac:inkMkLst>
            <pc:docMk/>
            <pc:sldMk cId="2040947966" sldId="278"/>
            <ac:inkMk id="36" creationId="{3E59DC1E-97C6-5438-5B58-FC6C340EFD89}"/>
          </ac:inkMkLst>
        </pc:inkChg>
        <pc:cxnChg chg="add del mod">
          <ac:chgData name="Climate Education" userId="e2df5dcb-53b6-49a5-8ffd-fe09d58e5096" providerId="ADAL" clId="{BA4C8133-30A7-44A7-AE25-F75C5A7F22E2}" dt="2023-09-25T20:37:33.089" v="1254" actId="478"/>
          <ac:cxnSpMkLst>
            <pc:docMk/>
            <pc:sldMk cId="2040947966" sldId="278"/>
            <ac:cxnSpMk id="50" creationId="{358EDE4B-8B27-F79B-A189-1A6B2850E737}"/>
          </ac:cxnSpMkLst>
        </pc:cxnChg>
        <pc:cxnChg chg="add mod">
          <ac:chgData name="Climate Education" userId="e2df5dcb-53b6-49a5-8ffd-fe09d58e5096" providerId="ADAL" clId="{BA4C8133-30A7-44A7-AE25-F75C5A7F22E2}" dt="2023-09-25T20:39:22.390" v="1265" actId="208"/>
          <ac:cxnSpMkLst>
            <pc:docMk/>
            <pc:sldMk cId="2040947966" sldId="278"/>
            <ac:cxnSpMk id="56" creationId="{46EABF73-27A8-8833-1B6A-2AAFF502FCD7}"/>
          </ac:cxnSpMkLst>
        </pc:cxnChg>
        <pc:cxnChg chg="add mod">
          <ac:chgData name="Climate Education" userId="e2df5dcb-53b6-49a5-8ffd-fe09d58e5096" providerId="ADAL" clId="{BA4C8133-30A7-44A7-AE25-F75C5A7F22E2}" dt="2023-09-25T20:40:01.776" v="1269" actId="1582"/>
          <ac:cxnSpMkLst>
            <pc:docMk/>
            <pc:sldMk cId="2040947966" sldId="278"/>
            <ac:cxnSpMk id="60" creationId="{82A4690B-491E-A57B-4C52-750F3A837CC1}"/>
          </ac:cxnSpMkLst>
        </pc:cxnChg>
      </pc:sldChg>
      <pc:sldChg chg="addSp delSp modSp add mod modTransition delAnim modNotesTx">
        <pc:chgData name="Climate Education" userId="e2df5dcb-53b6-49a5-8ffd-fe09d58e5096" providerId="ADAL" clId="{BA4C8133-30A7-44A7-AE25-F75C5A7F22E2}" dt="2023-09-26T15:56:19.352" v="5641"/>
        <pc:sldMkLst>
          <pc:docMk/>
          <pc:sldMk cId="2570263118" sldId="279"/>
        </pc:sldMkLst>
        <pc:spChg chg="del">
          <ac:chgData name="Climate Education" userId="e2df5dcb-53b6-49a5-8ffd-fe09d58e5096" providerId="ADAL" clId="{BA4C8133-30A7-44A7-AE25-F75C5A7F22E2}" dt="2023-09-25T20:44:39.271" v="1287" actId="478"/>
          <ac:spMkLst>
            <pc:docMk/>
            <pc:sldMk cId="2570263118" sldId="279"/>
            <ac:spMk id="2" creationId="{82C652FF-C409-4AF8-82A8-00E89EA542E0}"/>
          </ac:spMkLst>
        </pc:spChg>
        <pc:spChg chg="add del mod">
          <ac:chgData name="Climate Education" userId="e2df5dcb-53b6-49a5-8ffd-fe09d58e5096" providerId="ADAL" clId="{BA4C8133-30A7-44A7-AE25-F75C5A7F22E2}" dt="2023-09-25T20:44:46.225" v="1293" actId="478"/>
          <ac:spMkLst>
            <pc:docMk/>
            <pc:sldMk cId="2570263118" sldId="279"/>
            <ac:spMk id="7" creationId="{16066E69-6D2C-951B-5BAF-9755880BF5CC}"/>
          </ac:spMkLst>
        </pc:spChg>
        <pc:spChg chg="add mod">
          <ac:chgData name="Climate Education" userId="e2df5dcb-53b6-49a5-8ffd-fe09d58e5096" providerId="ADAL" clId="{BA4C8133-30A7-44A7-AE25-F75C5A7F22E2}" dt="2023-09-25T20:46:43.391" v="1355" actId="1076"/>
          <ac:spMkLst>
            <pc:docMk/>
            <pc:sldMk cId="2570263118" sldId="279"/>
            <ac:spMk id="10" creationId="{EC2945F2-60FA-4C93-640F-B7FF54E920F5}"/>
          </ac:spMkLst>
        </pc:spChg>
        <pc:spChg chg="del">
          <ac:chgData name="Climate Education" userId="e2df5dcb-53b6-49a5-8ffd-fe09d58e5096" providerId="ADAL" clId="{BA4C8133-30A7-44A7-AE25-F75C5A7F22E2}" dt="2023-09-25T20:44:48.520" v="1294" actId="478"/>
          <ac:spMkLst>
            <pc:docMk/>
            <pc:sldMk cId="2570263118" sldId="279"/>
            <ac:spMk id="48" creationId="{E0917145-53AE-8DE1-9103-0F21CB3455E8}"/>
          </ac:spMkLst>
        </pc:spChg>
        <pc:grpChg chg="del">
          <ac:chgData name="Climate Education" userId="e2df5dcb-53b6-49a5-8ffd-fe09d58e5096" providerId="ADAL" clId="{BA4C8133-30A7-44A7-AE25-F75C5A7F22E2}" dt="2023-09-25T20:44:40.880" v="1289" actId="478"/>
          <ac:grpSpMkLst>
            <pc:docMk/>
            <pc:sldMk cId="2570263118" sldId="279"/>
            <ac:grpSpMk id="46" creationId="{2DBC9EDB-244B-3A34-2333-7CD23D85C8EF}"/>
          </ac:grpSpMkLst>
        </pc:grpChg>
        <pc:grpChg chg="del">
          <ac:chgData name="Climate Education" userId="e2df5dcb-53b6-49a5-8ffd-fe09d58e5096" providerId="ADAL" clId="{BA4C8133-30A7-44A7-AE25-F75C5A7F22E2}" dt="2023-09-25T20:44:40.296" v="1288" actId="478"/>
          <ac:grpSpMkLst>
            <pc:docMk/>
            <pc:sldMk cId="2570263118" sldId="279"/>
            <ac:grpSpMk id="47" creationId="{E701B1A4-5D0E-4ACE-A3E0-B267EC5E33F3}"/>
          </ac:grpSpMkLst>
        </pc:grpChg>
        <pc:picChg chg="add del">
          <ac:chgData name="Climate Education" userId="e2df5dcb-53b6-49a5-8ffd-fe09d58e5096" providerId="ADAL" clId="{BA4C8133-30A7-44A7-AE25-F75C5A7F22E2}" dt="2023-09-25T20:44:46.225" v="1293" actId="478"/>
          <ac:picMkLst>
            <pc:docMk/>
            <pc:sldMk cId="2570263118" sldId="279"/>
            <ac:picMk id="5" creationId="{C15B6042-F500-B670-9841-609CDD7D0346}"/>
          </ac:picMkLst>
        </pc:picChg>
        <pc:picChg chg="del">
          <ac:chgData name="Climate Education" userId="e2df5dcb-53b6-49a5-8ffd-fe09d58e5096" providerId="ADAL" clId="{BA4C8133-30A7-44A7-AE25-F75C5A7F22E2}" dt="2023-09-25T20:44:49.736" v="1295" actId="478"/>
          <ac:picMkLst>
            <pc:docMk/>
            <pc:sldMk cId="2570263118" sldId="279"/>
            <ac:picMk id="1026" creationId="{4B8B330A-F10B-80CA-5CA3-13B6E229599D}"/>
          </ac:picMkLst>
        </pc:picChg>
        <pc:cxnChg chg="del mod">
          <ac:chgData name="Climate Education" userId="e2df5dcb-53b6-49a5-8ffd-fe09d58e5096" providerId="ADAL" clId="{BA4C8133-30A7-44A7-AE25-F75C5A7F22E2}" dt="2023-09-25T20:44:41.679" v="1290" actId="478"/>
          <ac:cxnSpMkLst>
            <pc:docMk/>
            <pc:sldMk cId="2570263118" sldId="279"/>
            <ac:cxnSpMk id="56" creationId="{46EABF73-27A8-8833-1B6A-2AAFF502FCD7}"/>
          </ac:cxnSpMkLst>
        </pc:cxnChg>
        <pc:cxnChg chg="del">
          <ac:chgData name="Climate Education" userId="e2df5dcb-53b6-49a5-8ffd-fe09d58e5096" providerId="ADAL" clId="{BA4C8133-30A7-44A7-AE25-F75C5A7F22E2}" dt="2023-09-25T20:44:42.712" v="1291" actId="478"/>
          <ac:cxnSpMkLst>
            <pc:docMk/>
            <pc:sldMk cId="2570263118" sldId="279"/>
            <ac:cxnSpMk id="60" creationId="{82A4690B-491E-A57B-4C52-750F3A837CC1}"/>
          </ac:cxnSpMkLst>
        </pc:cxnChg>
      </pc:sldChg>
      <pc:sldChg chg="addSp modSp add mod modTransition modNotesTx">
        <pc:chgData name="Climate Education" userId="e2df5dcb-53b6-49a5-8ffd-fe09d58e5096" providerId="ADAL" clId="{BA4C8133-30A7-44A7-AE25-F75C5A7F22E2}" dt="2023-09-26T15:56:19.352" v="5641"/>
        <pc:sldMkLst>
          <pc:docMk/>
          <pc:sldMk cId="2557608679" sldId="280"/>
        </pc:sldMkLst>
        <pc:spChg chg="add mod">
          <ac:chgData name="Climate Education" userId="e2df5dcb-53b6-49a5-8ffd-fe09d58e5096" providerId="ADAL" clId="{BA4C8133-30A7-44A7-AE25-F75C5A7F22E2}" dt="2023-09-25T20:47:59.021" v="1486" actId="207"/>
          <ac:spMkLst>
            <pc:docMk/>
            <pc:sldMk cId="2557608679" sldId="280"/>
            <ac:spMk id="2" creationId="{ACC31237-A3FF-3CC2-DF4A-EE4D55F584E5}"/>
          </ac:spMkLst>
        </pc:spChg>
        <pc:spChg chg="mod">
          <ac:chgData name="Climate Education" userId="e2df5dcb-53b6-49a5-8ffd-fe09d58e5096" providerId="ADAL" clId="{BA4C8133-30A7-44A7-AE25-F75C5A7F22E2}" dt="2023-09-25T20:47:04.472" v="1367" actId="1076"/>
          <ac:spMkLst>
            <pc:docMk/>
            <pc:sldMk cId="2557608679" sldId="280"/>
            <ac:spMk id="10" creationId="{EC2945F2-60FA-4C93-640F-B7FF54E920F5}"/>
          </ac:spMkLst>
        </pc:spChg>
      </pc:sldChg>
      <pc:sldChg chg="addSp delSp modSp add mod modTransition modNotesTx">
        <pc:chgData name="Climate Education" userId="e2df5dcb-53b6-49a5-8ffd-fe09d58e5096" providerId="ADAL" clId="{BA4C8133-30A7-44A7-AE25-F75C5A7F22E2}" dt="2023-09-26T15:56:19.352" v="5641"/>
        <pc:sldMkLst>
          <pc:docMk/>
          <pc:sldMk cId="129313275" sldId="281"/>
        </pc:sldMkLst>
        <pc:spChg chg="del">
          <ac:chgData name="Climate Education" userId="e2df5dcb-53b6-49a5-8ffd-fe09d58e5096" providerId="ADAL" clId="{BA4C8133-30A7-44A7-AE25-F75C5A7F22E2}" dt="2023-09-25T20:49:23.801" v="1488" actId="478"/>
          <ac:spMkLst>
            <pc:docMk/>
            <pc:sldMk cId="129313275" sldId="281"/>
            <ac:spMk id="2" creationId="{ACC31237-A3FF-3CC2-DF4A-EE4D55F584E5}"/>
          </ac:spMkLst>
        </pc:spChg>
        <pc:spChg chg="add mod">
          <ac:chgData name="Climate Education" userId="e2df5dcb-53b6-49a5-8ffd-fe09d58e5096" providerId="ADAL" clId="{BA4C8133-30A7-44A7-AE25-F75C5A7F22E2}" dt="2023-09-25T20:51:33.684" v="1735" actId="113"/>
          <ac:spMkLst>
            <pc:docMk/>
            <pc:sldMk cId="129313275" sldId="281"/>
            <ac:spMk id="6" creationId="{DCAA9497-6C2A-0422-18F5-FB79E3CF068B}"/>
          </ac:spMkLst>
        </pc:spChg>
        <pc:spChg chg="del">
          <ac:chgData name="Climate Education" userId="e2df5dcb-53b6-49a5-8ffd-fe09d58e5096" providerId="ADAL" clId="{BA4C8133-30A7-44A7-AE25-F75C5A7F22E2}" dt="2023-09-25T20:49:25.600" v="1489" actId="478"/>
          <ac:spMkLst>
            <pc:docMk/>
            <pc:sldMk cId="129313275" sldId="281"/>
            <ac:spMk id="10" creationId="{EC2945F2-60FA-4C93-640F-B7FF54E920F5}"/>
          </ac:spMkLst>
        </pc:spChg>
        <pc:picChg chg="add mod">
          <ac:chgData name="Climate Education" userId="e2df5dcb-53b6-49a5-8ffd-fe09d58e5096" providerId="ADAL" clId="{BA4C8133-30A7-44A7-AE25-F75C5A7F22E2}" dt="2023-09-25T20:50:56.076" v="1659" actId="1076"/>
          <ac:picMkLst>
            <pc:docMk/>
            <pc:sldMk cId="129313275" sldId="281"/>
            <ac:picMk id="7" creationId="{9A5783B7-B6BA-8CB9-1411-56E909BA0DED}"/>
          </ac:picMkLst>
        </pc:picChg>
      </pc:sldChg>
      <pc:sldChg chg="addSp delSp modSp add mod modTransition modNotesTx">
        <pc:chgData name="Climate Education" userId="e2df5dcb-53b6-49a5-8ffd-fe09d58e5096" providerId="ADAL" clId="{BA4C8133-30A7-44A7-AE25-F75C5A7F22E2}" dt="2023-09-26T15:56:19.352" v="5641"/>
        <pc:sldMkLst>
          <pc:docMk/>
          <pc:sldMk cId="1215710625" sldId="282"/>
        </pc:sldMkLst>
        <pc:spChg chg="mod">
          <ac:chgData name="Climate Education" userId="e2df5dcb-53b6-49a5-8ffd-fe09d58e5096" providerId="ADAL" clId="{BA4C8133-30A7-44A7-AE25-F75C5A7F22E2}" dt="2023-09-25T21:04:10.870" v="1861" actId="20577"/>
          <ac:spMkLst>
            <pc:docMk/>
            <pc:sldMk cId="1215710625" sldId="282"/>
            <ac:spMk id="6" creationId="{DCAA9497-6C2A-0422-18F5-FB79E3CF068B}"/>
          </ac:spMkLst>
        </pc:spChg>
        <pc:picChg chg="add mod">
          <ac:chgData name="Climate Education" userId="e2df5dcb-53b6-49a5-8ffd-fe09d58e5096" providerId="ADAL" clId="{BA4C8133-30A7-44A7-AE25-F75C5A7F22E2}" dt="2023-09-25T20:59:40.732" v="1739" actId="1076"/>
          <ac:picMkLst>
            <pc:docMk/>
            <pc:sldMk cId="1215710625" sldId="282"/>
            <ac:picMk id="2" creationId="{7570201B-8E29-CEE6-0EC7-7AC49F15B393}"/>
          </ac:picMkLst>
        </pc:picChg>
        <pc:picChg chg="del">
          <ac:chgData name="Climate Education" userId="e2df5dcb-53b6-49a5-8ffd-fe09d58e5096" providerId="ADAL" clId="{BA4C8133-30A7-44A7-AE25-F75C5A7F22E2}" dt="2023-09-25T20:51:07.575" v="1661" actId="478"/>
          <ac:picMkLst>
            <pc:docMk/>
            <pc:sldMk cId="1215710625" sldId="282"/>
            <ac:picMk id="7" creationId="{9A5783B7-B6BA-8CB9-1411-56E909BA0DED}"/>
          </ac:picMkLst>
        </pc:picChg>
      </pc:sldChg>
      <pc:sldChg chg="addSp delSp modSp add mod modTransition modNotesTx">
        <pc:chgData name="Climate Education" userId="e2df5dcb-53b6-49a5-8ffd-fe09d58e5096" providerId="ADAL" clId="{BA4C8133-30A7-44A7-AE25-F75C5A7F22E2}" dt="2023-09-26T15:56:19.352" v="5641"/>
        <pc:sldMkLst>
          <pc:docMk/>
          <pc:sldMk cId="372280213" sldId="283"/>
        </pc:sldMkLst>
        <pc:spChg chg="mod">
          <ac:chgData name="Climate Education" userId="e2df5dcb-53b6-49a5-8ffd-fe09d58e5096" providerId="ADAL" clId="{BA4C8133-30A7-44A7-AE25-F75C5A7F22E2}" dt="2023-09-25T21:04:23.104" v="1862" actId="20577"/>
          <ac:spMkLst>
            <pc:docMk/>
            <pc:sldMk cId="372280213" sldId="283"/>
            <ac:spMk id="6" creationId="{DCAA9497-6C2A-0422-18F5-FB79E3CF068B}"/>
          </ac:spMkLst>
        </pc:spChg>
        <pc:picChg chg="mod">
          <ac:chgData name="Climate Education" userId="e2df5dcb-53b6-49a5-8ffd-fe09d58e5096" providerId="ADAL" clId="{BA4C8133-30A7-44A7-AE25-F75C5A7F22E2}" dt="2023-09-25T21:00:20.614" v="1744" actId="1076"/>
          <ac:picMkLst>
            <pc:docMk/>
            <pc:sldMk cId="372280213" sldId="283"/>
            <ac:picMk id="2" creationId="{7570201B-8E29-CEE6-0EC7-7AC49F15B393}"/>
          </ac:picMkLst>
        </pc:picChg>
        <pc:picChg chg="add mod modCrop">
          <ac:chgData name="Climate Education" userId="e2df5dcb-53b6-49a5-8ffd-fe09d58e5096" providerId="ADAL" clId="{BA4C8133-30A7-44A7-AE25-F75C5A7F22E2}" dt="2023-09-25T21:00:55.700" v="1751" actId="1076"/>
          <ac:picMkLst>
            <pc:docMk/>
            <pc:sldMk cId="372280213" sldId="283"/>
            <ac:picMk id="10" creationId="{9A995531-CA07-08DD-81AB-0A3763A449B6}"/>
          </ac:picMkLst>
        </pc:picChg>
        <pc:cxnChg chg="add del">
          <ac:chgData name="Climate Education" userId="e2df5dcb-53b6-49a5-8ffd-fe09d58e5096" providerId="ADAL" clId="{BA4C8133-30A7-44A7-AE25-F75C5A7F22E2}" dt="2023-09-25T21:01:08.111" v="1753" actId="478"/>
          <ac:cxnSpMkLst>
            <pc:docMk/>
            <pc:sldMk cId="372280213" sldId="283"/>
            <ac:cxnSpMk id="14" creationId="{89D215E8-9179-7220-F3CA-998E2FC92ED7}"/>
          </ac:cxnSpMkLst>
        </pc:cxnChg>
        <pc:cxnChg chg="add mod">
          <ac:chgData name="Climate Education" userId="e2df5dcb-53b6-49a5-8ffd-fe09d58e5096" providerId="ADAL" clId="{BA4C8133-30A7-44A7-AE25-F75C5A7F22E2}" dt="2023-09-25T21:01:27.567" v="1756" actId="1582"/>
          <ac:cxnSpMkLst>
            <pc:docMk/>
            <pc:sldMk cId="372280213" sldId="283"/>
            <ac:cxnSpMk id="18" creationId="{E753B6CB-745B-E7A5-804C-23030168C553}"/>
          </ac:cxnSpMkLst>
        </pc:cxnChg>
      </pc:sldChg>
      <pc:sldChg chg="addSp delSp modSp add mod modTransition modNotesTx">
        <pc:chgData name="Climate Education" userId="e2df5dcb-53b6-49a5-8ffd-fe09d58e5096" providerId="ADAL" clId="{BA4C8133-30A7-44A7-AE25-F75C5A7F22E2}" dt="2023-09-26T15:56:19.352" v="5641"/>
        <pc:sldMkLst>
          <pc:docMk/>
          <pc:sldMk cId="1938257486" sldId="284"/>
        </pc:sldMkLst>
        <pc:spChg chg="mod">
          <ac:chgData name="Climate Education" userId="e2df5dcb-53b6-49a5-8ffd-fe09d58e5096" providerId="ADAL" clId="{BA4C8133-30A7-44A7-AE25-F75C5A7F22E2}" dt="2023-09-25T21:05:18.476" v="1868" actId="1076"/>
          <ac:spMkLst>
            <pc:docMk/>
            <pc:sldMk cId="1938257486" sldId="284"/>
            <ac:spMk id="6" creationId="{DCAA9497-6C2A-0422-18F5-FB79E3CF068B}"/>
          </ac:spMkLst>
        </pc:spChg>
        <pc:picChg chg="del">
          <ac:chgData name="Climate Education" userId="e2df5dcb-53b6-49a5-8ffd-fe09d58e5096" providerId="ADAL" clId="{BA4C8133-30A7-44A7-AE25-F75C5A7F22E2}" dt="2023-09-25T21:02:47.784" v="1839" actId="478"/>
          <ac:picMkLst>
            <pc:docMk/>
            <pc:sldMk cId="1938257486" sldId="284"/>
            <ac:picMk id="2" creationId="{7570201B-8E29-CEE6-0EC7-7AC49F15B393}"/>
          </ac:picMkLst>
        </pc:picChg>
        <pc:picChg chg="add mod">
          <ac:chgData name="Climate Education" userId="e2df5dcb-53b6-49a5-8ffd-fe09d58e5096" providerId="ADAL" clId="{BA4C8133-30A7-44A7-AE25-F75C5A7F22E2}" dt="2023-09-25T21:04:50.474" v="1865" actId="1076"/>
          <ac:picMkLst>
            <pc:docMk/>
            <pc:sldMk cId="1938257486" sldId="284"/>
            <ac:picMk id="7" creationId="{ADE62D62-F298-71C3-BB87-1ABBE7162219}"/>
          </ac:picMkLst>
        </pc:picChg>
        <pc:picChg chg="del">
          <ac:chgData name="Climate Education" userId="e2df5dcb-53b6-49a5-8ffd-fe09d58e5096" providerId="ADAL" clId="{BA4C8133-30A7-44A7-AE25-F75C5A7F22E2}" dt="2023-09-25T21:02:44.128" v="1837" actId="478"/>
          <ac:picMkLst>
            <pc:docMk/>
            <pc:sldMk cId="1938257486" sldId="284"/>
            <ac:picMk id="10" creationId="{9A995531-CA07-08DD-81AB-0A3763A449B6}"/>
          </ac:picMkLst>
        </pc:picChg>
        <pc:cxnChg chg="del mod">
          <ac:chgData name="Climate Education" userId="e2df5dcb-53b6-49a5-8ffd-fe09d58e5096" providerId="ADAL" clId="{BA4C8133-30A7-44A7-AE25-F75C5A7F22E2}" dt="2023-09-25T21:02:46.216" v="1838" actId="478"/>
          <ac:cxnSpMkLst>
            <pc:docMk/>
            <pc:sldMk cId="1938257486" sldId="284"/>
            <ac:cxnSpMk id="18" creationId="{E753B6CB-745B-E7A5-804C-23030168C553}"/>
          </ac:cxnSpMkLst>
        </pc:cxnChg>
      </pc:sldChg>
      <pc:sldChg chg="addSp delSp modSp add mod modTransition modNotesTx">
        <pc:chgData name="Climate Education" userId="e2df5dcb-53b6-49a5-8ffd-fe09d58e5096" providerId="ADAL" clId="{BA4C8133-30A7-44A7-AE25-F75C5A7F22E2}" dt="2023-09-26T15:56:19.352" v="5641"/>
        <pc:sldMkLst>
          <pc:docMk/>
          <pc:sldMk cId="1181749231" sldId="285"/>
        </pc:sldMkLst>
        <pc:spChg chg="mod">
          <ac:chgData name="Climate Education" userId="e2df5dcb-53b6-49a5-8ffd-fe09d58e5096" providerId="ADAL" clId="{BA4C8133-30A7-44A7-AE25-F75C5A7F22E2}" dt="2023-09-25T21:05:47.065" v="1973" actId="122"/>
          <ac:spMkLst>
            <pc:docMk/>
            <pc:sldMk cId="1181749231" sldId="285"/>
            <ac:spMk id="6" creationId="{DCAA9497-6C2A-0422-18F5-FB79E3CF068B}"/>
          </ac:spMkLst>
        </pc:spChg>
        <pc:picChg chg="del">
          <ac:chgData name="Climate Education" userId="e2df5dcb-53b6-49a5-8ffd-fe09d58e5096" providerId="ADAL" clId="{BA4C8133-30A7-44A7-AE25-F75C5A7F22E2}" dt="2023-09-25T21:05:48.864" v="1974" actId="478"/>
          <ac:picMkLst>
            <pc:docMk/>
            <pc:sldMk cId="1181749231" sldId="285"/>
            <ac:picMk id="7" creationId="{ADE62D62-F298-71C3-BB87-1ABBE7162219}"/>
          </ac:picMkLst>
        </pc:picChg>
        <pc:picChg chg="add del mod">
          <ac:chgData name="Climate Education" userId="e2df5dcb-53b6-49a5-8ffd-fe09d58e5096" providerId="ADAL" clId="{BA4C8133-30A7-44A7-AE25-F75C5A7F22E2}" dt="2023-09-25T21:06:56.801" v="1981" actId="478"/>
          <ac:picMkLst>
            <pc:docMk/>
            <pc:sldMk cId="1181749231" sldId="285"/>
            <ac:picMk id="10" creationId="{6D9224E7-E30F-16EA-59AA-DCECFE26BE2C}"/>
          </ac:picMkLst>
        </pc:picChg>
        <pc:picChg chg="add del mod">
          <ac:chgData name="Climate Education" userId="e2df5dcb-53b6-49a5-8ffd-fe09d58e5096" providerId="ADAL" clId="{BA4C8133-30A7-44A7-AE25-F75C5A7F22E2}" dt="2023-09-26T13:11:54.296" v="2039" actId="478"/>
          <ac:picMkLst>
            <pc:docMk/>
            <pc:sldMk cId="1181749231" sldId="285"/>
            <ac:picMk id="14" creationId="{E1125FAE-A215-1DF5-E6DB-81001D7AA695}"/>
          </ac:picMkLst>
        </pc:picChg>
        <pc:picChg chg="add del mod">
          <ac:chgData name="Climate Education" userId="e2df5dcb-53b6-49a5-8ffd-fe09d58e5096" providerId="ADAL" clId="{BA4C8133-30A7-44A7-AE25-F75C5A7F22E2}" dt="2023-09-26T13:12:16.304" v="2044" actId="478"/>
          <ac:picMkLst>
            <pc:docMk/>
            <pc:sldMk cId="1181749231" sldId="285"/>
            <ac:picMk id="16" creationId="{83FBAF54-180A-8D99-8D64-72CD9B7B53F0}"/>
          </ac:picMkLst>
        </pc:picChg>
        <pc:picChg chg="add mod">
          <ac:chgData name="Climate Education" userId="e2df5dcb-53b6-49a5-8ffd-fe09d58e5096" providerId="ADAL" clId="{BA4C8133-30A7-44A7-AE25-F75C5A7F22E2}" dt="2023-09-26T13:16:03.179" v="2048" actId="1076"/>
          <ac:picMkLst>
            <pc:docMk/>
            <pc:sldMk cId="1181749231" sldId="285"/>
            <ac:picMk id="20" creationId="{CC1FACDD-6E1F-D47E-34E3-0CDCA795A48E}"/>
          </ac:picMkLst>
        </pc:picChg>
      </pc:sldChg>
      <pc:sldChg chg="delSp modSp add mod modTransition modNotesTx">
        <pc:chgData name="Climate Education" userId="e2df5dcb-53b6-49a5-8ffd-fe09d58e5096" providerId="ADAL" clId="{BA4C8133-30A7-44A7-AE25-F75C5A7F22E2}" dt="2023-09-26T15:56:19.352" v="5641"/>
        <pc:sldMkLst>
          <pc:docMk/>
          <pc:sldMk cId="125275305" sldId="286"/>
        </pc:sldMkLst>
        <pc:spChg chg="mod">
          <ac:chgData name="Climate Education" userId="e2df5dcb-53b6-49a5-8ffd-fe09d58e5096" providerId="ADAL" clId="{BA4C8133-30A7-44A7-AE25-F75C5A7F22E2}" dt="2023-09-26T13:11:23.876" v="2038" actId="1076"/>
          <ac:spMkLst>
            <pc:docMk/>
            <pc:sldMk cId="125275305" sldId="286"/>
            <ac:spMk id="6" creationId="{DCAA9497-6C2A-0422-18F5-FB79E3CF068B}"/>
          </ac:spMkLst>
        </pc:spChg>
        <pc:picChg chg="mod">
          <ac:chgData name="Climate Education" userId="e2df5dcb-53b6-49a5-8ffd-fe09d58e5096" providerId="ADAL" clId="{BA4C8133-30A7-44A7-AE25-F75C5A7F22E2}" dt="2023-09-26T13:11:11.119" v="2035" actId="1076"/>
          <ac:picMkLst>
            <pc:docMk/>
            <pc:sldMk cId="125275305" sldId="286"/>
            <ac:picMk id="9" creationId="{A16EE15E-53B9-1A34-7452-4F0E799B67C3}"/>
          </ac:picMkLst>
        </pc:picChg>
        <pc:picChg chg="mod">
          <ac:chgData name="Climate Education" userId="e2df5dcb-53b6-49a5-8ffd-fe09d58e5096" providerId="ADAL" clId="{BA4C8133-30A7-44A7-AE25-F75C5A7F22E2}" dt="2023-09-26T13:11:18.083" v="2037" actId="1076"/>
          <ac:picMkLst>
            <pc:docMk/>
            <pc:sldMk cId="125275305" sldId="286"/>
            <ac:picMk id="13" creationId="{B48E9B09-4B17-BC05-0D0A-6D1AD6B26D1D}"/>
          </ac:picMkLst>
        </pc:picChg>
        <pc:picChg chg="del">
          <ac:chgData name="Climate Education" userId="e2df5dcb-53b6-49a5-8ffd-fe09d58e5096" providerId="ADAL" clId="{BA4C8133-30A7-44A7-AE25-F75C5A7F22E2}" dt="2023-09-26T13:08:59.671" v="2009" actId="478"/>
          <ac:picMkLst>
            <pc:docMk/>
            <pc:sldMk cId="125275305" sldId="286"/>
            <ac:picMk id="14" creationId="{E1125FAE-A215-1DF5-E6DB-81001D7AA695}"/>
          </ac:picMkLst>
        </pc:picChg>
      </pc:sldChg>
      <pc:sldChg chg="addSp delSp modSp add mod modTransition delAnim modAnim">
        <pc:chgData name="Climate Education" userId="e2df5dcb-53b6-49a5-8ffd-fe09d58e5096" providerId="ADAL" clId="{BA4C8133-30A7-44A7-AE25-F75C5A7F22E2}" dt="2023-09-26T15:56:19.352" v="5641"/>
        <pc:sldMkLst>
          <pc:docMk/>
          <pc:sldMk cId="1156106628" sldId="287"/>
        </pc:sldMkLst>
        <pc:spChg chg="mod">
          <ac:chgData name="Climate Education" userId="e2df5dcb-53b6-49a5-8ffd-fe09d58e5096" providerId="ADAL" clId="{BA4C8133-30A7-44A7-AE25-F75C5A7F22E2}" dt="2023-09-26T13:25:13.651" v="2086" actId="1076"/>
          <ac:spMkLst>
            <pc:docMk/>
            <pc:sldMk cId="1156106628" sldId="287"/>
            <ac:spMk id="6" creationId="{DCAA9497-6C2A-0422-18F5-FB79E3CF068B}"/>
          </ac:spMkLst>
        </pc:spChg>
        <pc:picChg chg="mod ord">
          <ac:chgData name="Climate Education" userId="e2df5dcb-53b6-49a5-8ffd-fe09d58e5096" providerId="ADAL" clId="{BA4C8133-30A7-44A7-AE25-F75C5A7F22E2}" dt="2023-09-26T13:18:55.658" v="2068" actId="167"/>
          <ac:picMkLst>
            <pc:docMk/>
            <pc:sldMk cId="1156106628" sldId="287"/>
            <ac:picMk id="5" creationId="{C15B6042-F500-B670-9841-609CDD7D0346}"/>
          </ac:picMkLst>
        </pc:picChg>
        <pc:picChg chg="add del mod ord">
          <ac:chgData name="Climate Education" userId="e2df5dcb-53b6-49a5-8ffd-fe09d58e5096" providerId="ADAL" clId="{BA4C8133-30A7-44A7-AE25-F75C5A7F22E2}" dt="2023-09-26T13:24:26.389" v="2079" actId="478"/>
          <ac:picMkLst>
            <pc:docMk/>
            <pc:sldMk cId="1156106628" sldId="287"/>
            <ac:picMk id="7" creationId="{360562F2-1995-B36E-55DA-F5D837F8A0AB}"/>
          </ac:picMkLst>
        </pc:picChg>
        <pc:picChg chg="mod">
          <ac:chgData name="Climate Education" userId="e2df5dcb-53b6-49a5-8ffd-fe09d58e5096" providerId="ADAL" clId="{BA4C8133-30A7-44A7-AE25-F75C5A7F22E2}" dt="2023-09-26T13:18:36.746" v="2064" actId="1076"/>
          <ac:picMkLst>
            <pc:docMk/>
            <pc:sldMk cId="1156106628" sldId="287"/>
            <ac:picMk id="9" creationId="{A16EE15E-53B9-1A34-7452-4F0E799B67C3}"/>
          </ac:picMkLst>
        </pc:picChg>
        <pc:picChg chg="add mod ord">
          <ac:chgData name="Climate Education" userId="e2df5dcb-53b6-49a5-8ffd-fe09d58e5096" providerId="ADAL" clId="{BA4C8133-30A7-44A7-AE25-F75C5A7F22E2}" dt="2023-09-26T13:25:03.310" v="2085" actId="167"/>
          <ac:picMkLst>
            <pc:docMk/>
            <pc:sldMk cId="1156106628" sldId="287"/>
            <ac:picMk id="10" creationId="{7949B07A-6BC2-9E50-8D1E-E4382AE0F3C3}"/>
          </ac:picMkLst>
        </pc:picChg>
        <pc:picChg chg="mod">
          <ac:chgData name="Climate Education" userId="e2df5dcb-53b6-49a5-8ffd-fe09d58e5096" providerId="ADAL" clId="{BA4C8133-30A7-44A7-AE25-F75C5A7F22E2}" dt="2023-09-26T13:25:18.479" v="2089" actId="1076"/>
          <ac:picMkLst>
            <pc:docMk/>
            <pc:sldMk cId="1156106628" sldId="287"/>
            <ac:picMk id="11" creationId="{A8231C73-DA1E-8A9B-E8BC-04E86EC8CCCC}"/>
          </ac:picMkLst>
        </pc:picChg>
        <pc:picChg chg="mod ord">
          <ac:chgData name="Climate Education" userId="e2df5dcb-53b6-49a5-8ffd-fe09d58e5096" providerId="ADAL" clId="{BA4C8133-30A7-44A7-AE25-F75C5A7F22E2}" dt="2023-09-26T13:19:01.574" v="2069" actId="1076"/>
          <ac:picMkLst>
            <pc:docMk/>
            <pc:sldMk cId="1156106628" sldId="287"/>
            <ac:picMk id="13" creationId="{B48E9B09-4B17-BC05-0D0A-6D1AD6B26D1D}"/>
          </ac:picMkLst>
        </pc:picChg>
        <pc:picChg chg="mod">
          <ac:chgData name="Climate Education" userId="e2df5dcb-53b6-49a5-8ffd-fe09d58e5096" providerId="ADAL" clId="{BA4C8133-30A7-44A7-AE25-F75C5A7F22E2}" dt="2023-09-26T13:25:19.296" v="2090" actId="1076"/>
          <ac:picMkLst>
            <pc:docMk/>
            <pc:sldMk cId="1156106628" sldId="287"/>
            <ac:picMk id="15" creationId="{813BB732-1E94-383C-6344-F04A56E22E73}"/>
          </ac:picMkLst>
        </pc:picChg>
        <pc:picChg chg="mod">
          <ac:chgData name="Climate Education" userId="e2df5dcb-53b6-49a5-8ffd-fe09d58e5096" providerId="ADAL" clId="{BA4C8133-30A7-44A7-AE25-F75C5A7F22E2}" dt="2023-09-26T13:25:17.442" v="2088" actId="1076"/>
          <ac:picMkLst>
            <pc:docMk/>
            <pc:sldMk cId="1156106628" sldId="287"/>
            <ac:picMk id="17" creationId="{CB675026-235D-687E-21C2-EC138852CC2C}"/>
          </ac:picMkLst>
        </pc:picChg>
        <pc:picChg chg="mod">
          <ac:chgData name="Climate Education" userId="e2df5dcb-53b6-49a5-8ffd-fe09d58e5096" providerId="ADAL" clId="{BA4C8133-30A7-44A7-AE25-F75C5A7F22E2}" dt="2023-09-26T13:25:15.866" v="2087" actId="1076"/>
          <ac:picMkLst>
            <pc:docMk/>
            <pc:sldMk cId="1156106628" sldId="287"/>
            <ac:picMk id="19" creationId="{AFFAD695-4B44-E8DF-A34B-157BD8CA75EB}"/>
          </ac:picMkLst>
        </pc:picChg>
      </pc:sldChg>
      <pc:sldChg chg="addSp modSp add mod modTransition modNotesTx">
        <pc:chgData name="Climate Education" userId="e2df5dcb-53b6-49a5-8ffd-fe09d58e5096" providerId="ADAL" clId="{BA4C8133-30A7-44A7-AE25-F75C5A7F22E2}" dt="2023-09-26T15:56:19.352" v="5641"/>
        <pc:sldMkLst>
          <pc:docMk/>
          <pc:sldMk cId="1863656793" sldId="288"/>
        </pc:sldMkLst>
        <pc:spChg chg="mod">
          <ac:chgData name="Climate Education" userId="e2df5dcb-53b6-49a5-8ffd-fe09d58e5096" providerId="ADAL" clId="{BA4C8133-30A7-44A7-AE25-F75C5A7F22E2}" dt="2023-09-26T13:30:37.874" v="2200" actId="122"/>
          <ac:spMkLst>
            <pc:docMk/>
            <pc:sldMk cId="1863656793" sldId="288"/>
            <ac:spMk id="6" creationId="{DCAA9497-6C2A-0422-18F5-FB79E3CF068B}"/>
          </ac:spMkLst>
        </pc:spChg>
        <pc:picChg chg="mod">
          <ac:chgData name="Climate Education" userId="e2df5dcb-53b6-49a5-8ffd-fe09d58e5096" providerId="ADAL" clId="{BA4C8133-30A7-44A7-AE25-F75C5A7F22E2}" dt="2023-09-26T13:27:42.034" v="2106" actId="14100"/>
          <ac:picMkLst>
            <pc:docMk/>
            <pc:sldMk cId="1863656793" sldId="288"/>
            <ac:picMk id="5" creationId="{C15B6042-F500-B670-9841-609CDD7D0346}"/>
          </ac:picMkLst>
        </pc:picChg>
        <pc:picChg chg="mod">
          <ac:chgData name="Climate Education" userId="e2df5dcb-53b6-49a5-8ffd-fe09d58e5096" providerId="ADAL" clId="{BA4C8133-30A7-44A7-AE25-F75C5A7F22E2}" dt="2023-09-26T13:30:05.800" v="2192" actId="1076"/>
          <ac:picMkLst>
            <pc:docMk/>
            <pc:sldMk cId="1863656793" sldId="288"/>
            <ac:picMk id="10" creationId="{7949B07A-6BC2-9E50-8D1E-E4382AE0F3C3}"/>
          </ac:picMkLst>
        </pc:picChg>
        <pc:picChg chg="add mod">
          <ac:chgData name="Climate Education" userId="e2df5dcb-53b6-49a5-8ffd-fe09d58e5096" providerId="ADAL" clId="{BA4C8133-30A7-44A7-AE25-F75C5A7F22E2}" dt="2023-09-26T13:27:42.034" v="2106" actId="14100"/>
          <ac:picMkLst>
            <pc:docMk/>
            <pc:sldMk cId="1863656793" sldId="288"/>
            <ac:picMk id="2050" creationId="{6C1A235A-49CC-7362-4E14-C069DCF4129A}"/>
          </ac:picMkLst>
        </pc:picChg>
      </pc:sldChg>
      <pc:sldChg chg="add del">
        <pc:chgData name="Climate Education" userId="e2df5dcb-53b6-49a5-8ffd-fe09d58e5096" providerId="ADAL" clId="{BA4C8133-30A7-44A7-AE25-F75C5A7F22E2}" dt="2023-09-26T13:24:46.274" v="2084" actId="47"/>
        <pc:sldMkLst>
          <pc:docMk/>
          <pc:sldMk cId="2713074514" sldId="288"/>
        </pc:sldMkLst>
      </pc:sldChg>
      <pc:sldChg chg="addSp modSp add mod modTransition modAnim">
        <pc:chgData name="Climate Education" userId="e2df5dcb-53b6-49a5-8ffd-fe09d58e5096" providerId="ADAL" clId="{BA4C8133-30A7-44A7-AE25-F75C5A7F22E2}" dt="2023-09-26T15:56:19.352" v="5641"/>
        <pc:sldMkLst>
          <pc:docMk/>
          <pc:sldMk cId="3853502172" sldId="289"/>
        </pc:sldMkLst>
        <pc:spChg chg="mod">
          <ac:chgData name="Climate Education" userId="e2df5dcb-53b6-49a5-8ffd-fe09d58e5096" providerId="ADAL" clId="{BA4C8133-30A7-44A7-AE25-F75C5A7F22E2}" dt="2023-09-26T13:31:32.889" v="2273" actId="20577"/>
          <ac:spMkLst>
            <pc:docMk/>
            <pc:sldMk cId="3853502172" sldId="289"/>
            <ac:spMk id="6" creationId="{DCAA9497-6C2A-0422-18F5-FB79E3CF068B}"/>
          </ac:spMkLst>
        </pc:spChg>
        <pc:cxnChg chg="add mod">
          <ac:chgData name="Climate Education" userId="e2df5dcb-53b6-49a5-8ffd-fe09d58e5096" providerId="ADAL" clId="{BA4C8133-30A7-44A7-AE25-F75C5A7F22E2}" dt="2023-09-26T13:32:07.238" v="2276" actId="1582"/>
          <ac:cxnSpMkLst>
            <pc:docMk/>
            <pc:sldMk cId="3853502172" sldId="289"/>
            <ac:cxnSpMk id="7" creationId="{860768B9-2749-06DD-3CD1-D8FC8491E339}"/>
          </ac:cxnSpMkLst>
        </pc:cxnChg>
      </pc:sldChg>
      <pc:sldChg chg="addSp delSp modSp add mod modTransition delAnim">
        <pc:chgData name="Climate Education" userId="e2df5dcb-53b6-49a5-8ffd-fe09d58e5096" providerId="ADAL" clId="{BA4C8133-30A7-44A7-AE25-F75C5A7F22E2}" dt="2023-09-26T15:56:19.352" v="5641"/>
        <pc:sldMkLst>
          <pc:docMk/>
          <pc:sldMk cId="1225260318" sldId="290"/>
        </pc:sldMkLst>
        <pc:spChg chg="add del mod">
          <ac:chgData name="Climate Education" userId="e2df5dcb-53b6-49a5-8ffd-fe09d58e5096" providerId="ADAL" clId="{BA4C8133-30A7-44A7-AE25-F75C5A7F22E2}" dt="2023-09-26T13:42:33.589" v="2448" actId="478"/>
          <ac:spMkLst>
            <pc:docMk/>
            <pc:sldMk cId="1225260318" sldId="290"/>
            <ac:spMk id="2" creationId="{FE365C14-726C-424A-E2B5-7DA2CCB33027}"/>
          </ac:spMkLst>
        </pc:spChg>
        <pc:spChg chg="mod">
          <ac:chgData name="Climate Education" userId="e2df5dcb-53b6-49a5-8ffd-fe09d58e5096" providerId="ADAL" clId="{BA4C8133-30A7-44A7-AE25-F75C5A7F22E2}" dt="2023-09-26T13:40:11.734" v="2443" actId="1076"/>
          <ac:spMkLst>
            <pc:docMk/>
            <pc:sldMk cId="1225260318" sldId="290"/>
            <ac:spMk id="6" creationId="{DCAA9497-6C2A-0422-18F5-FB79E3CF068B}"/>
          </ac:spMkLst>
        </pc:spChg>
        <pc:spChg chg="add mod ord">
          <ac:chgData name="Climate Education" userId="e2df5dcb-53b6-49a5-8ffd-fe09d58e5096" providerId="ADAL" clId="{BA4C8133-30A7-44A7-AE25-F75C5A7F22E2}" dt="2023-09-26T13:45:23.686" v="2478" actId="1076"/>
          <ac:spMkLst>
            <pc:docMk/>
            <pc:sldMk cId="1225260318" sldId="290"/>
            <ac:spMk id="18" creationId="{3B370528-5017-1AE4-8BCB-12CFA357CBAD}"/>
          </ac:spMkLst>
        </pc:spChg>
        <pc:picChg chg="add del">
          <ac:chgData name="Climate Education" userId="e2df5dcb-53b6-49a5-8ffd-fe09d58e5096" providerId="ADAL" clId="{BA4C8133-30A7-44A7-AE25-F75C5A7F22E2}" dt="2023-09-26T13:42:33.589" v="2448" actId="478"/>
          <ac:picMkLst>
            <pc:docMk/>
            <pc:sldMk cId="1225260318" sldId="290"/>
            <ac:picMk id="5" creationId="{C15B6042-F500-B670-9841-609CDD7D0346}"/>
          </ac:picMkLst>
        </pc:picChg>
        <pc:picChg chg="add mod">
          <ac:chgData name="Climate Education" userId="e2df5dcb-53b6-49a5-8ffd-fe09d58e5096" providerId="ADAL" clId="{BA4C8133-30A7-44A7-AE25-F75C5A7F22E2}" dt="2023-09-26T13:45:31.343" v="2480" actId="1076"/>
          <ac:picMkLst>
            <pc:docMk/>
            <pc:sldMk cId="1225260318" sldId="290"/>
            <ac:picMk id="12" creationId="{5D6EF22D-B720-F514-4FFA-79F3DE213225}"/>
          </ac:picMkLst>
        </pc:picChg>
        <pc:picChg chg="mod">
          <ac:chgData name="Climate Education" userId="e2df5dcb-53b6-49a5-8ffd-fe09d58e5096" providerId="ADAL" clId="{BA4C8133-30A7-44A7-AE25-F75C5A7F22E2}" dt="2023-09-26T13:46:50.359" v="2501" actId="1076"/>
          <ac:picMkLst>
            <pc:docMk/>
            <pc:sldMk cId="1225260318" sldId="290"/>
            <ac:picMk id="13" creationId="{B48E9B09-4B17-BC05-0D0A-6D1AD6B26D1D}"/>
          </ac:picMkLst>
        </pc:picChg>
        <pc:picChg chg="add mod">
          <ac:chgData name="Climate Education" userId="e2df5dcb-53b6-49a5-8ffd-fe09d58e5096" providerId="ADAL" clId="{BA4C8133-30A7-44A7-AE25-F75C5A7F22E2}" dt="2023-09-26T13:47:42.624" v="2506" actId="208"/>
          <ac:picMkLst>
            <pc:docMk/>
            <pc:sldMk cId="1225260318" sldId="290"/>
            <ac:picMk id="29" creationId="{98C75A84-85F2-836D-9E06-6D6AC35F6F96}"/>
          </ac:picMkLst>
        </pc:picChg>
        <pc:picChg chg="del">
          <ac:chgData name="Climate Education" userId="e2df5dcb-53b6-49a5-8ffd-fe09d58e5096" providerId="ADAL" clId="{BA4C8133-30A7-44A7-AE25-F75C5A7F22E2}" dt="2023-09-26T13:32:45.884" v="2279" actId="478"/>
          <ac:picMkLst>
            <pc:docMk/>
            <pc:sldMk cId="1225260318" sldId="290"/>
            <ac:picMk id="2050" creationId="{6C1A235A-49CC-7362-4E14-C069DCF4129A}"/>
          </ac:picMkLst>
        </pc:picChg>
        <pc:picChg chg="add del">
          <ac:chgData name="Climate Education" userId="e2df5dcb-53b6-49a5-8ffd-fe09d58e5096" providerId="ADAL" clId="{BA4C8133-30A7-44A7-AE25-F75C5A7F22E2}" dt="2023-09-26T13:42:34.464" v="2449"/>
          <ac:picMkLst>
            <pc:docMk/>
            <pc:sldMk cId="1225260318" sldId="290"/>
            <ac:picMk id="3074" creationId="{B5FF0C08-1FC9-16C7-E0D9-DA84E29DDEFA}"/>
          </ac:picMkLst>
        </pc:picChg>
        <pc:cxnChg chg="del">
          <ac:chgData name="Climate Education" userId="e2df5dcb-53b6-49a5-8ffd-fe09d58e5096" providerId="ADAL" clId="{BA4C8133-30A7-44A7-AE25-F75C5A7F22E2}" dt="2023-09-26T13:32:47.722" v="2280" actId="478"/>
          <ac:cxnSpMkLst>
            <pc:docMk/>
            <pc:sldMk cId="1225260318" sldId="290"/>
            <ac:cxnSpMk id="7" creationId="{860768B9-2749-06DD-3CD1-D8FC8491E339}"/>
          </ac:cxnSpMkLst>
        </pc:cxnChg>
        <pc:cxnChg chg="add mod">
          <ac:chgData name="Climate Education" userId="e2df5dcb-53b6-49a5-8ffd-fe09d58e5096" providerId="ADAL" clId="{BA4C8133-30A7-44A7-AE25-F75C5A7F22E2}" dt="2023-09-26T13:45:48.823" v="2484" actId="1582"/>
          <ac:cxnSpMkLst>
            <pc:docMk/>
            <pc:sldMk cId="1225260318" sldId="290"/>
            <ac:cxnSpMk id="16" creationId="{69655C85-08F8-A0AB-E9F7-AD001703FFC8}"/>
          </ac:cxnSpMkLst>
        </pc:cxnChg>
        <pc:cxnChg chg="add mod">
          <ac:chgData name="Climate Education" userId="e2df5dcb-53b6-49a5-8ffd-fe09d58e5096" providerId="ADAL" clId="{BA4C8133-30A7-44A7-AE25-F75C5A7F22E2}" dt="2023-09-26T13:46:00.425" v="2486" actId="1076"/>
          <ac:cxnSpMkLst>
            <pc:docMk/>
            <pc:sldMk cId="1225260318" sldId="290"/>
            <ac:cxnSpMk id="21" creationId="{AD1DEA71-BD1C-FE8E-A5B4-54E5B698C8D8}"/>
          </ac:cxnSpMkLst>
        </pc:cxnChg>
        <pc:cxnChg chg="add mod">
          <ac:chgData name="Climate Education" userId="e2df5dcb-53b6-49a5-8ffd-fe09d58e5096" providerId="ADAL" clId="{BA4C8133-30A7-44A7-AE25-F75C5A7F22E2}" dt="2023-09-26T13:46:15.393" v="2490" actId="1076"/>
          <ac:cxnSpMkLst>
            <pc:docMk/>
            <pc:sldMk cId="1225260318" sldId="290"/>
            <ac:cxnSpMk id="22" creationId="{2F82B22B-EA30-11AB-B50C-72416E38687F}"/>
          </ac:cxnSpMkLst>
        </pc:cxnChg>
        <pc:cxnChg chg="add mod">
          <ac:chgData name="Climate Education" userId="e2df5dcb-53b6-49a5-8ffd-fe09d58e5096" providerId="ADAL" clId="{BA4C8133-30A7-44A7-AE25-F75C5A7F22E2}" dt="2023-09-26T13:46:29.288" v="2496" actId="1076"/>
          <ac:cxnSpMkLst>
            <pc:docMk/>
            <pc:sldMk cId="1225260318" sldId="290"/>
            <ac:cxnSpMk id="23" creationId="{3BB5CEC2-C9DB-CAC0-0DD4-9BF4CEDF5CE3}"/>
          </ac:cxnSpMkLst>
        </pc:cxnChg>
        <pc:cxnChg chg="add mod">
          <ac:chgData name="Climate Education" userId="e2df5dcb-53b6-49a5-8ffd-fe09d58e5096" providerId="ADAL" clId="{BA4C8133-30A7-44A7-AE25-F75C5A7F22E2}" dt="2023-09-26T13:46:43.165" v="2500" actId="1076"/>
          <ac:cxnSpMkLst>
            <pc:docMk/>
            <pc:sldMk cId="1225260318" sldId="290"/>
            <ac:cxnSpMk id="26" creationId="{DD09C564-4CE4-D3A3-13B0-07F24C8D979D}"/>
          </ac:cxnSpMkLst>
        </pc:cxnChg>
      </pc:sldChg>
      <pc:sldChg chg="addSp delSp modSp add mod modTransition">
        <pc:chgData name="Climate Education" userId="e2df5dcb-53b6-49a5-8ffd-fe09d58e5096" providerId="ADAL" clId="{BA4C8133-30A7-44A7-AE25-F75C5A7F22E2}" dt="2023-09-26T15:56:19.352" v="5641"/>
        <pc:sldMkLst>
          <pc:docMk/>
          <pc:sldMk cId="333940754" sldId="291"/>
        </pc:sldMkLst>
        <pc:spChg chg="add mod">
          <ac:chgData name="Climate Education" userId="e2df5dcb-53b6-49a5-8ffd-fe09d58e5096" providerId="ADAL" clId="{BA4C8133-30A7-44A7-AE25-F75C5A7F22E2}" dt="2023-09-26T13:50:05.635" v="2624" actId="1076"/>
          <ac:spMkLst>
            <pc:docMk/>
            <pc:sldMk cId="333940754" sldId="291"/>
            <ac:spMk id="2" creationId="{B6DCC0F6-4585-3DC3-2F8A-D26328C89DED}"/>
          </ac:spMkLst>
        </pc:spChg>
        <pc:spChg chg="mod">
          <ac:chgData name="Climate Education" userId="e2df5dcb-53b6-49a5-8ffd-fe09d58e5096" providerId="ADAL" clId="{BA4C8133-30A7-44A7-AE25-F75C5A7F22E2}" dt="2023-09-26T13:49:24.539" v="2584" actId="1076"/>
          <ac:spMkLst>
            <pc:docMk/>
            <pc:sldMk cId="333940754" sldId="291"/>
            <ac:spMk id="6" creationId="{DCAA9497-6C2A-0422-18F5-FB79E3CF068B}"/>
          </ac:spMkLst>
        </pc:spChg>
        <pc:spChg chg="del">
          <ac:chgData name="Climate Education" userId="e2df5dcb-53b6-49a5-8ffd-fe09d58e5096" providerId="ADAL" clId="{BA4C8133-30A7-44A7-AE25-F75C5A7F22E2}" dt="2023-09-26T13:48:30.625" v="2509" actId="478"/>
          <ac:spMkLst>
            <pc:docMk/>
            <pc:sldMk cId="333940754" sldId="291"/>
            <ac:spMk id="18" creationId="{3B370528-5017-1AE4-8BCB-12CFA357CBAD}"/>
          </ac:spMkLst>
        </pc:spChg>
        <pc:picChg chg="del">
          <ac:chgData name="Climate Education" userId="e2df5dcb-53b6-49a5-8ffd-fe09d58e5096" providerId="ADAL" clId="{BA4C8133-30A7-44A7-AE25-F75C5A7F22E2}" dt="2023-09-26T13:48:29.157" v="2508" actId="478"/>
          <ac:picMkLst>
            <pc:docMk/>
            <pc:sldMk cId="333940754" sldId="291"/>
            <ac:picMk id="12" creationId="{5D6EF22D-B720-F514-4FFA-79F3DE213225}"/>
          </ac:picMkLst>
        </pc:picChg>
        <pc:picChg chg="mod">
          <ac:chgData name="Climate Education" userId="e2df5dcb-53b6-49a5-8ffd-fe09d58e5096" providerId="ADAL" clId="{BA4C8133-30A7-44A7-AE25-F75C5A7F22E2}" dt="2023-09-26T13:48:36.551" v="2511" actId="1076"/>
          <ac:picMkLst>
            <pc:docMk/>
            <pc:sldMk cId="333940754" sldId="291"/>
            <ac:picMk id="13" creationId="{B48E9B09-4B17-BC05-0D0A-6D1AD6B26D1D}"/>
          </ac:picMkLst>
        </pc:picChg>
        <pc:picChg chg="del">
          <ac:chgData name="Climate Education" userId="e2df5dcb-53b6-49a5-8ffd-fe09d58e5096" providerId="ADAL" clId="{BA4C8133-30A7-44A7-AE25-F75C5A7F22E2}" dt="2023-09-26T13:48:29.157" v="2508" actId="478"/>
          <ac:picMkLst>
            <pc:docMk/>
            <pc:sldMk cId="333940754" sldId="291"/>
            <ac:picMk id="29" creationId="{98C75A84-85F2-836D-9E06-6D6AC35F6F96}"/>
          </ac:picMkLst>
        </pc:picChg>
        <pc:cxnChg chg="del">
          <ac:chgData name="Climate Education" userId="e2df5dcb-53b6-49a5-8ffd-fe09d58e5096" providerId="ADAL" clId="{BA4C8133-30A7-44A7-AE25-F75C5A7F22E2}" dt="2023-09-26T13:48:41.332" v="2514" actId="478"/>
          <ac:cxnSpMkLst>
            <pc:docMk/>
            <pc:sldMk cId="333940754" sldId="291"/>
            <ac:cxnSpMk id="16" creationId="{69655C85-08F8-A0AB-E9F7-AD001703FFC8}"/>
          </ac:cxnSpMkLst>
        </pc:cxnChg>
        <pc:cxnChg chg="del">
          <ac:chgData name="Climate Education" userId="e2df5dcb-53b6-49a5-8ffd-fe09d58e5096" providerId="ADAL" clId="{BA4C8133-30A7-44A7-AE25-F75C5A7F22E2}" dt="2023-09-26T13:48:40.227" v="2513" actId="478"/>
          <ac:cxnSpMkLst>
            <pc:docMk/>
            <pc:sldMk cId="333940754" sldId="291"/>
            <ac:cxnSpMk id="21" creationId="{AD1DEA71-BD1C-FE8E-A5B4-54E5B698C8D8}"/>
          </ac:cxnSpMkLst>
        </pc:cxnChg>
        <pc:cxnChg chg="del">
          <ac:chgData name="Climate Education" userId="e2df5dcb-53b6-49a5-8ffd-fe09d58e5096" providerId="ADAL" clId="{BA4C8133-30A7-44A7-AE25-F75C5A7F22E2}" dt="2023-09-26T13:48:38.057" v="2512" actId="478"/>
          <ac:cxnSpMkLst>
            <pc:docMk/>
            <pc:sldMk cId="333940754" sldId="291"/>
            <ac:cxnSpMk id="22" creationId="{2F82B22B-EA30-11AB-B50C-72416E38687F}"/>
          </ac:cxnSpMkLst>
        </pc:cxnChg>
        <pc:cxnChg chg="del">
          <ac:chgData name="Climate Education" userId="e2df5dcb-53b6-49a5-8ffd-fe09d58e5096" providerId="ADAL" clId="{BA4C8133-30A7-44A7-AE25-F75C5A7F22E2}" dt="2023-09-26T13:48:42.658" v="2515" actId="478"/>
          <ac:cxnSpMkLst>
            <pc:docMk/>
            <pc:sldMk cId="333940754" sldId="291"/>
            <ac:cxnSpMk id="23" creationId="{3BB5CEC2-C9DB-CAC0-0DD4-9BF4CEDF5CE3}"/>
          </ac:cxnSpMkLst>
        </pc:cxnChg>
        <pc:cxnChg chg="del">
          <ac:chgData name="Climate Education" userId="e2df5dcb-53b6-49a5-8ffd-fe09d58e5096" providerId="ADAL" clId="{BA4C8133-30A7-44A7-AE25-F75C5A7F22E2}" dt="2023-09-26T13:48:43.846" v="2516" actId="478"/>
          <ac:cxnSpMkLst>
            <pc:docMk/>
            <pc:sldMk cId="333940754" sldId="291"/>
            <ac:cxnSpMk id="26" creationId="{DD09C564-4CE4-D3A3-13B0-07F24C8D979D}"/>
          </ac:cxnSpMkLst>
        </pc:cxnChg>
      </pc:sldChg>
      <pc:sldChg chg="addSp delSp modSp add mod modTransition">
        <pc:chgData name="Climate Education" userId="e2df5dcb-53b6-49a5-8ffd-fe09d58e5096" providerId="ADAL" clId="{BA4C8133-30A7-44A7-AE25-F75C5A7F22E2}" dt="2023-09-26T15:56:19.352" v="5641"/>
        <pc:sldMkLst>
          <pc:docMk/>
          <pc:sldMk cId="3901461695" sldId="292"/>
        </pc:sldMkLst>
        <pc:spChg chg="del">
          <ac:chgData name="Climate Education" userId="e2df5dcb-53b6-49a5-8ffd-fe09d58e5096" providerId="ADAL" clId="{BA4C8133-30A7-44A7-AE25-F75C5A7F22E2}" dt="2023-09-26T13:50:29.990" v="2626" actId="478"/>
          <ac:spMkLst>
            <pc:docMk/>
            <pc:sldMk cId="3901461695" sldId="292"/>
            <ac:spMk id="2" creationId="{B6DCC0F6-4585-3DC3-2F8A-D26328C89DED}"/>
          </ac:spMkLst>
        </pc:spChg>
        <pc:spChg chg="mod">
          <ac:chgData name="Climate Education" userId="e2df5dcb-53b6-49a5-8ffd-fe09d58e5096" providerId="ADAL" clId="{BA4C8133-30A7-44A7-AE25-F75C5A7F22E2}" dt="2023-09-26T13:51:06.321" v="2735" actId="1076"/>
          <ac:spMkLst>
            <pc:docMk/>
            <pc:sldMk cId="3901461695" sldId="292"/>
            <ac:spMk id="6" creationId="{DCAA9497-6C2A-0422-18F5-FB79E3CF068B}"/>
          </ac:spMkLst>
        </pc:spChg>
        <pc:spChg chg="add mod">
          <ac:chgData name="Climate Education" userId="e2df5dcb-53b6-49a5-8ffd-fe09d58e5096" providerId="ADAL" clId="{BA4C8133-30A7-44A7-AE25-F75C5A7F22E2}" dt="2023-09-26T13:51:54.886" v="2783" actId="1076"/>
          <ac:spMkLst>
            <pc:docMk/>
            <pc:sldMk cId="3901461695" sldId="292"/>
            <ac:spMk id="7" creationId="{A0BE1C71-BDDD-0C14-4754-07D969C89A17}"/>
          </ac:spMkLst>
        </pc:spChg>
        <pc:cxnChg chg="add mod">
          <ac:chgData name="Climate Education" userId="e2df5dcb-53b6-49a5-8ffd-fe09d58e5096" providerId="ADAL" clId="{BA4C8133-30A7-44A7-AE25-F75C5A7F22E2}" dt="2023-09-26T13:52:44.191" v="2790" actId="14100"/>
          <ac:cxnSpMkLst>
            <pc:docMk/>
            <pc:sldMk cId="3901461695" sldId="292"/>
            <ac:cxnSpMk id="14" creationId="{D6BD1111-616D-B67D-03C1-45535DD03BA4}"/>
          </ac:cxnSpMkLst>
        </pc:cxnChg>
      </pc:sldChg>
      <pc:sldChg chg="addSp delSp modSp add mod modTransition modAnim modNotesTx">
        <pc:chgData name="Climate Education" userId="e2df5dcb-53b6-49a5-8ffd-fe09d58e5096" providerId="ADAL" clId="{BA4C8133-30A7-44A7-AE25-F75C5A7F22E2}" dt="2023-09-26T15:56:19.352" v="5641"/>
        <pc:sldMkLst>
          <pc:docMk/>
          <pc:sldMk cId="2192484364" sldId="293"/>
        </pc:sldMkLst>
        <pc:spChg chg="mod">
          <ac:chgData name="Climate Education" userId="e2df5dcb-53b6-49a5-8ffd-fe09d58e5096" providerId="ADAL" clId="{BA4C8133-30A7-44A7-AE25-F75C5A7F22E2}" dt="2023-09-26T14:31:58.198" v="2852" actId="1076"/>
          <ac:spMkLst>
            <pc:docMk/>
            <pc:sldMk cId="2192484364" sldId="293"/>
            <ac:spMk id="6" creationId="{DCAA9497-6C2A-0422-18F5-FB79E3CF068B}"/>
          </ac:spMkLst>
        </pc:spChg>
        <pc:spChg chg="del">
          <ac:chgData name="Climate Education" userId="e2df5dcb-53b6-49a5-8ffd-fe09d58e5096" providerId="ADAL" clId="{BA4C8133-30A7-44A7-AE25-F75C5A7F22E2}" dt="2023-09-26T14:28:16.078" v="2792" actId="478"/>
          <ac:spMkLst>
            <pc:docMk/>
            <pc:sldMk cId="2192484364" sldId="293"/>
            <ac:spMk id="7" creationId="{A0BE1C71-BDDD-0C14-4754-07D969C89A17}"/>
          </ac:spMkLst>
        </pc:spChg>
        <pc:spChg chg="del mod">
          <ac:chgData name="Climate Education" userId="e2df5dcb-53b6-49a5-8ffd-fe09d58e5096" providerId="ADAL" clId="{BA4C8133-30A7-44A7-AE25-F75C5A7F22E2}" dt="2023-09-26T14:32:13.675" v="2857" actId="478"/>
          <ac:spMkLst>
            <pc:docMk/>
            <pc:sldMk cId="2192484364" sldId="293"/>
            <ac:spMk id="8" creationId="{D1F003D6-8F71-54DD-3E0C-F5F76F406E58}"/>
          </ac:spMkLst>
        </pc:spChg>
        <pc:spChg chg="add del">
          <ac:chgData name="Climate Education" userId="e2df5dcb-53b6-49a5-8ffd-fe09d58e5096" providerId="ADAL" clId="{BA4C8133-30A7-44A7-AE25-F75C5A7F22E2}" dt="2023-09-26T14:30:40.037" v="2848" actId="478"/>
          <ac:spMkLst>
            <pc:docMk/>
            <pc:sldMk cId="2192484364" sldId="293"/>
            <ac:spMk id="12" creationId="{898DA529-158F-ED83-34F7-EBDCE7257AFC}"/>
          </ac:spMkLst>
        </pc:spChg>
        <pc:picChg chg="add mod">
          <ac:chgData name="Climate Education" userId="e2df5dcb-53b6-49a5-8ffd-fe09d58e5096" providerId="ADAL" clId="{BA4C8133-30A7-44A7-AE25-F75C5A7F22E2}" dt="2023-09-26T14:32:23.526" v="2858" actId="1076"/>
          <ac:picMkLst>
            <pc:docMk/>
            <pc:sldMk cId="2192484364" sldId="293"/>
            <ac:picMk id="16" creationId="{353C5E01-F8E8-FCF8-4E07-57F87678CE9A}"/>
          </ac:picMkLst>
        </pc:picChg>
        <pc:cxnChg chg="del">
          <ac:chgData name="Climate Education" userId="e2df5dcb-53b6-49a5-8ffd-fe09d58e5096" providerId="ADAL" clId="{BA4C8133-30A7-44A7-AE25-F75C5A7F22E2}" dt="2023-09-26T14:28:17.148" v="2793" actId="478"/>
          <ac:cxnSpMkLst>
            <pc:docMk/>
            <pc:sldMk cId="2192484364" sldId="293"/>
            <ac:cxnSpMk id="14" creationId="{D6BD1111-616D-B67D-03C1-45535DD03BA4}"/>
          </ac:cxnSpMkLst>
        </pc:cxnChg>
      </pc:sldChg>
      <pc:sldChg chg="modSp add mod ord modTransition modNotesTx">
        <pc:chgData name="Climate Education" userId="e2df5dcb-53b6-49a5-8ffd-fe09d58e5096" providerId="ADAL" clId="{BA4C8133-30A7-44A7-AE25-F75C5A7F22E2}" dt="2023-09-26T15:56:19.352" v="5641"/>
        <pc:sldMkLst>
          <pc:docMk/>
          <pc:sldMk cId="2790420195" sldId="294"/>
        </pc:sldMkLst>
        <pc:spChg chg="mod">
          <ac:chgData name="Climate Education" userId="e2df5dcb-53b6-49a5-8ffd-fe09d58e5096" providerId="ADAL" clId="{BA4C8133-30A7-44A7-AE25-F75C5A7F22E2}" dt="2023-09-26T14:33:32.903" v="2889" actId="20577"/>
          <ac:spMkLst>
            <pc:docMk/>
            <pc:sldMk cId="2790420195" sldId="294"/>
            <ac:spMk id="6" creationId="{DCAA9497-6C2A-0422-18F5-FB79E3CF068B}"/>
          </ac:spMkLst>
        </pc:spChg>
        <pc:picChg chg="mod">
          <ac:chgData name="Climate Education" userId="e2df5dcb-53b6-49a5-8ffd-fe09d58e5096" providerId="ADAL" clId="{BA4C8133-30A7-44A7-AE25-F75C5A7F22E2}" dt="2023-09-26T14:34:18.672" v="2902" actId="1076"/>
          <ac:picMkLst>
            <pc:docMk/>
            <pc:sldMk cId="2790420195" sldId="294"/>
            <ac:picMk id="9" creationId="{A16EE15E-53B9-1A34-7452-4F0E799B67C3}"/>
          </ac:picMkLst>
        </pc:picChg>
        <pc:picChg chg="mod">
          <ac:chgData name="Climate Education" userId="e2df5dcb-53b6-49a5-8ffd-fe09d58e5096" providerId="ADAL" clId="{BA4C8133-30A7-44A7-AE25-F75C5A7F22E2}" dt="2023-09-26T14:34:25.423" v="2903" actId="29295"/>
          <ac:picMkLst>
            <pc:docMk/>
            <pc:sldMk cId="2790420195" sldId="294"/>
            <ac:picMk id="13" creationId="{B48E9B09-4B17-BC05-0D0A-6D1AD6B26D1D}"/>
          </ac:picMkLst>
        </pc:picChg>
        <pc:picChg chg="mod">
          <ac:chgData name="Climate Education" userId="e2df5dcb-53b6-49a5-8ffd-fe09d58e5096" providerId="ADAL" clId="{BA4C8133-30A7-44A7-AE25-F75C5A7F22E2}" dt="2023-09-26T14:34:42.479" v="2905" actId="1076"/>
          <ac:picMkLst>
            <pc:docMk/>
            <pc:sldMk cId="2790420195" sldId="294"/>
            <ac:picMk id="17" creationId="{CB675026-235D-687E-21C2-EC138852CC2C}"/>
          </ac:picMkLst>
        </pc:picChg>
      </pc:sldChg>
      <pc:sldChg chg="addSp delSp modSp add mod modTransition modAnim modNotesTx">
        <pc:chgData name="Climate Education" userId="e2df5dcb-53b6-49a5-8ffd-fe09d58e5096" providerId="ADAL" clId="{BA4C8133-30A7-44A7-AE25-F75C5A7F22E2}" dt="2023-09-26T15:56:19.352" v="5641"/>
        <pc:sldMkLst>
          <pc:docMk/>
          <pc:sldMk cId="1750215652" sldId="295"/>
        </pc:sldMkLst>
        <pc:spChg chg="add mod">
          <ac:chgData name="Climate Education" userId="e2df5dcb-53b6-49a5-8ffd-fe09d58e5096" providerId="ADAL" clId="{BA4C8133-30A7-44A7-AE25-F75C5A7F22E2}" dt="2023-09-26T14:38:06.343" v="3122" actId="1076"/>
          <ac:spMkLst>
            <pc:docMk/>
            <pc:sldMk cId="1750215652" sldId="295"/>
            <ac:spMk id="2" creationId="{FDE55358-4A90-48C6-526F-D822661FDA12}"/>
          </ac:spMkLst>
        </pc:spChg>
        <pc:spChg chg="mod">
          <ac:chgData name="Climate Education" userId="e2df5dcb-53b6-49a5-8ffd-fe09d58e5096" providerId="ADAL" clId="{BA4C8133-30A7-44A7-AE25-F75C5A7F22E2}" dt="2023-09-26T14:38:36.226" v="3125" actId="1076"/>
          <ac:spMkLst>
            <pc:docMk/>
            <pc:sldMk cId="1750215652" sldId="295"/>
            <ac:spMk id="6" creationId="{DCAA9497-6C2A-0422-18F5-FB79E3CF068B}"/>
          </ac:spMkLst>
        </pc:spChg>
        <pc:spChg chg="add mod">
          <ac:chgData name="Climate Education" userId="e2df5dcb-53b6-49a5-8ffd-fe09d58e5096" providerId="ADAL" clId="{BA4C8133-30A7-44A7-AE25-F75C5A7F22E2}" dt="2023-09-26T14:39:50.856" v="3245" actId="1076"/>
          <ac:spMkLst>
            <pc:docMk/>
            <pc:sldMk cId="1750215652" sldId="295"/>
            <ac:spMk id="12" creationId="{1C232479-D0A3-55CA-1F0E-BA5DF0755064}"/>
          </ac:spMkLst>
        </pc:spChg>
        <pc:picChg chg="add mod">
          <ac:chgData name="Climate Education" userId="e2df5dcb-53b6-49a5-8ffd-fe09d58e5096" providerId="ADAL" clId="{BA4C8133-30A7-44A7-AE25-F75C5A7F22E2}" dt="2023-09-26T14:40:42.670" v="3250" actId="1076"/>
          <ac:picMkLst>
            <pc:docMk/>
            <pc:sldMk cId="1750215652" sldId="295"/>
            <ac:picMk id="7" creationId="{E5AD0AB5-FA96-0097-9678-DAEA1C180765}"/>
          </ac:picMkLst>
        </pc:picChg>
        <pc:picChg chg="add del mod">
          <ac:chgData name="Climate Education" userId="e2df5dcb-53b6-49a5-8ffd-fe09d58e5096" providerId="ADAL" clId="{BA4C8133-30A7-44A7-AE25-F75C5A7F22E2}" dt="2023-09-26T14:38:59.283" v="3129"/>
          <ac:picMkLst>
            <pc:docMk/>
            <pc:sldMk cId="1750215652" sldId="295"/>
            <ac:picMk id="10" creationId="{C4F517C0-F6D8-8FFA-B226-DA83F6D9A12C}"/>
          </ac:picMkLst>
        </pc:picChg>
        <pc:picChg chg="mod">
          <ac:chgData name="Climate Education" userId="e2df5dcb-53b6-49a5-8ffd-fe09d58e5096" providerId="ADAL" clId="{BA4C8133-30A7-44A7-AE25-F75C5A7F22E2}" dt="2023-09-26T14:34:59.634" v="2908" actId="29295"/>
          <ac:picMkLst>
            <pc:docMk/>
            <pc:sldMk cId="1750215652" sldId="295"/>
            <ac:picMk id="17" creationId="{CB675026-235D-687E-21C2-EC138852CC2C}"/>
          </ac:picMkLst>
        </pc:picChg>
      </pc:sldChg>
      <pc:sldChg chg="delSp modSp add mod modTransition delAnim modAnim modNotesTx">
        <pc:chgData name="Climate Education" userId="e2df5dcb-53b6-49a5-8ffd-fe09d58e5096" providerId="ADAL" clId="{BA4C8133-30A7-44A7-AE25-F75C5A7F22E2}" dt="2023-09-26T15:56:19.352" v="5641"/>
        <pc:sldMkLst>
          <pc:docMk/>
          <pc:sldMk cId="3990461896" sldId="296"/>
        </pc:sldMkLst>
        <pc:spChg chg="del">
          <ac:chgData name="Climate Education" userId="e2df5dcb-53b6-49a5-8ffd-fe09d58e5096" providerId="ADAL" clId="{BA4C8133-30A7-44A7-AE25-F75C5A7F22E2}" dt="2023-09-26T14:44:06.337" v="3269" actId="478"/>
          <ac:spMkLst>
            <pc:docMk/>
            <pc:sldMk cId="3990461896" sldId="296"/>
            <ac:spMk id="2" creationId="{FDE55358-4A90-48C6-526F-D822661FDA12}"/>
          </ac:spMkLst>
        </pc:spChg>
        <pc:spChg chg="mod">
          <ac:chgData name="Climate Education" userId="e2df5dcb-53b6-49a5-8ffd-fe09d58e5096" providerId="ADAL" clId="{BA4C8133-30A7-44A7-AE25-F75C5A7F22E2}" dt="2023-09-26T14:44:24.982" v="3328" actId="1076"/>
          <ac:spMkLst>
            <pc:docMk/>
            <pc:sldMk cId="3990461896" sldId="296"/>
            <ac:spMk id="6" creationId="{DCAA9497-6C2A-0422-18F5-FB79E3CF068B}"/>
          </ac:spMkLst>
        </pc:spChg>
        <pc:spChg chg="mod">
          <ac:chgData name="Climate Education" userId="e2df5dcb-53b6-49a5-8ffd-fe09d58e5096" providerId="ADAL" clId="{BA4C8133-30A7-44A7-AE25-F75C5A7F22E2}" dt="2023-09-26T14:45:18.302" v="3438" actId="113"/>
          <ac:spMkLst>
            <pc:docMk/>
            <pc:sldMk cId="3990461896" sldId="296"/>
            <ac:spMk id="12" creationId="{1C232479-D0A3-55CA-1F0E-BA5DF0755064}"/>
          </ac:spMkLst>
        </pc:spChg>
        <pc:picChg chg="mod">
          <ac:chgData name="Climate Education" userId="e2df5dcb-53b6-49a5-8ffd-fe09d58e5096" providerId="ADAL" clId="{BA4C8133-30A7-44A7-AE25-F75C5A7F22E2}" dt="2023-09-26T14:44:27.998" v="3329" actId="1076"/>
          <ac:picMkLst>
            <pc:docMk/>
            <pc:sldMk cId="3990461896" sldId="296"/>
            <ac:picMk id="7" creationId="{E5AD0AB5-FA96-0097-9678-DAEA1C180765}"/>
          </ac:picMkLst>
        </pc:picChg>
      </pc:sldChg>
      <pc:sldChg chg="delSp modSp add mod modTransition modNotesTx">
        <pc:chgData name="Climate Education" userId="e2df5dcb-53b6-49a5-8ffd-fe09d58e5096" providerId="ADAL" clId="{BA4C8133-30A7-44A7-AE25-F75C5A7F22E2}" dt="2023-09-26T15:56:19.352" v="5641"/>
        <pc:sldMkLst>
          <pc:docMk/>
          <pc:sldMk cId="4279879380" sldId="297"/>
        </pc:sldMkLst>
        <pc:spChg chg="mod">
          <ac:chgData name="Climate Education" userId="e2df5dcb-53b6-49a5-8ffd-fe09d58e5096" providerId="ADAL" clId="{BA4C8133-30A7-44A7-AE25-F75C5A7F22E2}" dt="2023-09-26T14:48:03.129" v="3581" actId="1076"/>
          <ac:spMkLst>
            <pc:docMk/>
            <pc:sldMk cId="4279879380" sldId="297"/>
            <ac:spMk id="6" creationId="{DCAA9497-6C2A-0422-18F5-FB79E3CF068B}"/>
          </ac:spMkLst>
        </pc:spChg>
        <pc:spChg chg="del">
          <ac:chgData name="Climate Education" userId="e2df5dcb-53b6-49a5-8ffd-fe09d58e5096" providerId="ADAL" clId="{BA4C8133-30A7-44A7-AE25-F75C5A7F22E2}" dt="2023-09-26T14:45:52.264" v="3441" actId="478"/>
          <ac:spMkLst>
            <pc:docMk/>
            <pc:sldMk cId="4279879380" sldId="297"/>
            <ac:spMk id="12" creationId="{1C232479-D0A3-55CA-1F0E-BA5DF0755064}"/>
          </ac:spMkLst>
        </pc:spChg>
        <pc:picChg chg="del">
          <ac:chgData name="Climate Education" userId="e2df5dcb-53b6-49a5-8ffd-fe09d58e5096" providerId="ADAL" clId="{BA4C8133-30A7-44A7-AE25-F75C5A7F22E2}" dt="2023-09-26T14:45:45.758" v="3440" actId="478"/>
          <ac:picMkLst>
            <pc:docMk/>
            <pc:sldMk cId="4279879380" sldId="297"/>
            <ac:picMk id="7" creationId="{E5AD0AB5-FA96-0097-9678-DAEA1C180765}"/>
          </ac:picMkLst>
        </pc:picChg>
      </pc:sldChg>
      <pc:sldChg chg="addSp delSp modSp add mod modTransition modNotesTx">
        <pc:chgData name="Climate Education" userId="e2df5dcb-53b6-49a5-8ffd-fe09d58e5096" providerId="ADAL" clId="{BA4C8133-30A7-44A7-AE25-F75C5A7F22E2}" dt="2023-09-26T15:56:19.352" v="5641"/>
        <pc:sldMkLst>
          <pc:docMk/>
          <pc:sldMk cId="2804765601" sldId="298"/>
        </pc:sldMkLst>
        <pc:spChg chg="mod">
          <ac:chgData name="Climate Education" userId="e2df5dcb-53b6-49a5-8ffd-fe09d58e5096" providerId="ADAL" clId="{BA4C8133-30A7-44A7-AE25-F75C5A7F22E2}" dt="2023-09-26T14:52:16.750" v="3662" actId="1076"/>
          <ac:spMkLst>
            <pc:docMk/>
            <pc:sldMk cId="2804765601" sldId="298"/>
            <ac:spMk id="6" creationId="{DCAA9497-6C2A-0422-18F5-FB79E3CF068B}"/>
          </ac:spMkLst>
        </pc:spChg>
        <pc:picChg chg="add del mod">
          <ac:chgData name="Climate Education" userId="e2df5dcb-53b6-49a5-8ffd-fe09d58e5096" providerId="ADAL" clId="{BA4C8133-30A7-44A7-AE25-F75C5A7F22E2}" dt="2023-09-26T14:51:41.567" v="3653" actId="478"/>
          <ac:picMkLst>
            <pc:docMk/>
            <pc:sldMk cId="2804765601" sldId="298"/>
            <ac:picMk id="2" creationId="{682AD630-15DF-6F4C-4560-3D32A00F1BDF}"/>
          </ac:picMkLst>
        </pc:picChg>
        <pc:picChg chg="mod">
          <ac:chgData name="Climate Education" userId="e2df5dcb-53b6-49a5-8ffd-fe09d58e5096" providerId="ADAL" clId="{BA4C8133-30A7-44A7-AE25-F75C5A7F22E2}" dt="2023-09-26T14:52:03.647" v="3658" actId="1076"/>
          <ac:picMkLst>
            <pc:docMk/>
            <pc:sldMk cId="2804765601" sldId="298"/>
            <ac:picMk id="5" creationId="{C15B6042-F500-B670-9841-609CDD7D0346}"/>
          </ac:picMkLst>
        </pc:picChg>
        <pc:picChg chg="mod">
          <ac:chgData name="Climate Education" userId="e2df5dcb-53b6-49a5-8ffd-fe09d58e5096" providerId="ADAL" clId="{BA4C8133-30A7-44A7-AE25-F75C5A7F22E2}" dt="2023-09-26T14:52:09.221" v="3661" actId="1076"/>
          <ac:picMkLst>
            <pc:docMk/>
            <pc:sldMk cId="2804765601" sldId="298"/>
            <ac:picMk id="17" creationId="{CB675026-235D-687E-21C2-EC138852CC2C}"/>
          </ac:picMkLst>
        </pc:picChg>
        <pc:picChg chg="add mod">
          <ac:chgData name="Climate Education" userId="e2df5dcb-53b6-49a5-8ffd-fe09d58e5096" providerId="ADAL" clId="{BA4C8133-30A7-44A7-AE25-F75C5A7F22E2}" dt="2023-09-26T14:52:06.462" v="3659" actId="1076"/>
          <ac:picMkLst>
            <pc:docMk/>
            <pc:sldMk cId="2804765601" sldId="298"/>
            <ac:picMk id="4098" creationId="{D91EA390-BAA9-CD1C-180F-A7D71A7C605C}"/>
          </ac:picMkLst>
        </pc:picChg>
      </pc:sldChg>
      <pc:sldChg chg="modSp add mod ord modTransition">
        <pc:chgData name="Climate Education" userId="e2df5dcb-53b6-49a5-8ffd-fe09d58e5096" providerId="ADAL" clId="{BA4C8133-30A7-44A7-AE25-F75C5A7F22E2}" dt="2023-09-26T15:56:19.352" v="5641"/>
        <pc:sldMkLst>
          <pc:docMk/>
          <pc:sldMk cId="767087939" sldId="299"/>
        </pc:sldMkLst>
        <pc:spChg chg="mod">
          <ac:chgData name="Climate Education" userId="e2df5dcb-53b6-49a5-8ffd-fe09d58e5096" providerId="ADAL" clId="{BA4C8133-30A7-44A7-AE25-F75C5A7F22E2}" dt="2023-09-26T14:51:25.858" v="3650" actId="20577"/>
          <ac:spMkLst>
            <pc:docMk/>
            <pc:sldMk cId="767087939" sldId="299"/>
            <ac:spMk id="6" creationId="{DCAA9497-6C2A-0422-18F5-FB79E3CF068B}"/>
          </ac:spMkLst>
        </pc:spChg>
      </pc:sldChg>
      <pc:sldChg chg="addSp delSp modSp add mod modTransition">
        <pc:chgData name="Climate Education" userId="e2df5dcb-53b6-49a5-8ffd-fe09d58e5096" providerId="ADAL" clId="{BA4C8133-30A7-44A7-AE25-F75C5A7F22E2}" dt="2023-09-26T15:56:19.352" v="5641"/>
        <pc:sldMkLst>
          <pc:docMk/>
          <pc:sldMk cId="1141473549" sldId="300"/>
        </pc:sldMkLst>
        <pc:spChg chg="mod">
          <ac:chgData name="Climate Education" userId="e2df5dcb-53b6-49a5-8ffd-fe09d58e5096" providerId="ADAL" clId="{BA4C8133-30A7-44A7-AE25-F75C5A7F22E2}" dt="2023-09-26T14:52:47.987" v="3671" actId="1076"/>
          <ac:spMkLst>
            <pc:docMk/>
            <pc:sldMk cId="1141473549" sldId="300"/>
            <ac:spMk id="6" creationId="{DCAA9497-6C2A-0422-18F5-FB79E3CF068B}"/>
          </ac:spMkLst>
        </pc:spChg>
        <pc:picChg chg="mod">
          <ac:chgData name="Climate Education" userId="e2df5dcb-53b6-49a5-8ffd-fe09d58e5096" providerId="ADAL" clId="{BA4C8133-30A7-44A7-AE25-F75C5A7F22E2}" dt="2023-09-26T14:52:41.976" v="3670" actId="1076"/>
          <ac:picMkLst>
            <pc:docMk/>
            <pc:sldMk cId="1141473549" sldId="300"/>
            <ac:picMk id="5" creationId="{C15B6042-F500-B670-9841-609CDD7D0346}"/>
          </ac:picMkLst>
        </pc:picChg>
        <pc:picChg chg="del">
          <ac:chgData name="Climate Education" userId="e2df5dcb-53b6-49a5-8ffd-fe09d58e5096" providerId="ADAL" clId="{BA4C8133-30A7-44A7-AE25-F75C5A7F22E2}" dt="2023-09-26T14:52:29.219" v="3664" actId="478"/>
          <ac:picMkLst>
            <pc:docMk/>
            <pc:sldMk cId="1141473549" sldId="300"/>
            <ac:picMk id="4098" creationId="{D91EA390-BAA9-CD1C-180F-A7D71A7C605C}"/>
          </ac:picMkLst>
        </pc:picChg>
        <pc:picChg chg="add mod">
          <ac:chgData name="Climate Education" userId="e2df5dcb-53b6-49a5-8ffd-fe09d58e5096" providerId="ADAL" clId="{BA4C8133-30A7-44A7-AE25-F75C5A7F22E2}" dt="2023-09-26T14:52:41.976" v="3670" actId="1076"/>
          <ac:picMkLst>
            <pc:docMk/>
            <pc:sldMk cId="1141473549" sldId="300"/>
            <ac:picMk id="6146" creationId="{466D39E8-826E-5B13-B745-EA792731CB09}"/>
          </ac:picMkLst>
        </pc:picChg>
      </pc:sldChg>
      <pc:sldChg chg="addSp delSp modSp add mod modTransition">
        <pc:chgData name="Climate Education" userId="e2df5dcb-53b6-49a5-8ffd-fe09d58e5096" providerId="ADAL" clId="{BA4C8133-30A7-44A7-AE25-F75C5A7F22E2}" dt="2023-09-26T15:56:19.352" v="5641"/>
        <pc:sldMkLst>
          <pc:docMk/>
          <pc:sldMk cId="1394674596" sldId="301"/>
        </pc:sldMkLst>
        <pc:spChg chg="mod">
          <ac:chgData name="Climate Education" userId="e2df5dcb-53b6-49a5-8ffd-fe09d58e5096" providerId="ADAL" clId="{BA4C8133-30A7-44A7-AE25-F75C5A7F22E2}" dt="2023-09-26T14:53:20.916" v="3679" actId="1076"/>
          <ac:spMkLst>
            <pc:docMk/>
            <pc:sldMk cId="1394674596" sldId="301"/>
            <ac:spMk id="6" creationId="{DCAA9497-6C2A-0422-18F5-FB79E3CF068B}"/>
          </ac:spMkLst>
        </pc:spChg>
        <pc:picChg chg="mod">
          <ac:chgData name="Climate Education" userId="e2df5dcb-53b6-49a5-8ffd-fe09d58e5096" providerId="ADAL" clId="{BA4C8133-30A7-44A7-AE25-F75C5A7F22E2}" dt="2023-09-26T14:53:15.391" v="3678" actId="1076"/>
          <ac:picMkLst>
            <pc:docMk/>
            <pc:sldMk cId="1394674596" sldId="301"/>
            <ac:picMk id="5" creationId="{C15B6042-F500-B670-9841-609CDD7D0346}"/>
          </ac:picMkLst>
        </pc:picChg>
        <pc:picChg chg="del">
          <ac:chgData name="Climate Education" userId="e2df5dcb-53b6-49a5-8ffd-fe09d58e5096" providerId="ADAL" clId="{BA4C8133-30A7-44A7-AE25-F75C5A7F22E2}" dt="2023-09-26T14:53:00.090" v="3673" actId="478"/>
          <ac:picMkLst>
            <pc:docMk/>
            <pc:sldMk cId="1394674596" sldId="301"/>
            <ac:picMk id="6146" creationId="{466D39E8-826E-5B13-B745-EA792731CB09}"/>
          </ac:picMkLst>
        </pc:picChg>
        <pc:picChg chg="add mod">
          <ac:chgData name="Climate Education" userId="e2df5dcb-53b6-49a5-8ffd-fe09d58e5096" providerId="ADAL" clId="{BA4C8133-30A7-44A7-AE25-F75C5A7F22E2}" dt="2023-09-26T14:53:15.391" v="3678" actId="1076"/>
          <ac:picMkLst>
            <pc:docMk/>
            <pc:sldMk cId="1394674596" sldId="301"/>
            <ac:picMk id="7170" creationId="{CA167C8C-DA1A-24CA-16E6-E813923C962F}"/>
          </ac:picMkLst>
        </pc:picChg>
      </pc:sldChg>
      <pc:sldChg chg="addSp delSp modSp add mod modTransition">
        <pc:chgData name="Climate Education" userId="e2df5dcb-53b6-49a5-8ffd-fe09d58e5096" providerId="ADAL" clId="{BA4C8133-30A7-44A7-AE25-F75C5A7F22E2}" dt="2023-09-26T15:56:19.352" v="5641"/>
        <pc:sldMkLst>
          <pc:docMk/>
          <pc:sldMk cId="2878402107" sldId="302"/>
        </pc:sldMkLst>
        <pc:spChg chg="mod">
          <ac:chgData name="Climate Education" userId="e2df5dcb-53b6-49a5-8ffd-fe09d58e5096" providerId="ADAL" clId="{BA4C8133-30A7-44A7-AE25-F75C5A7F22E2}" dt="2023-09-26T14:54:03.881" v="3688" actId="1076"/>
          <ac:spMkLst>
            <pc:docMk/>
            <pc:sldMk cId="2878402107" sldId="302"/>
            <ac:spMk id="6" creationId="{DCAA9497-6C2A-0422-18F5-FB79E3CF068B}"/>
          </ac:spMkLst>
        </pc:spChg>
        <pc:picChg chg="mod">
          <ac:chgData name="Climate Education" userId="e2df5dcb-53b6-49a5-8ffd-fe09d58e5096" providerId="ADAL" clId="{BA4C8133-30A7-44A7-AE25-F75C5A7F22E2}" dt="2023-09-26T14:53:48.676" v="3683" actId="1076"/>
          <ac:picMkLst>
            <pc:docMk/>
            <pc:sldMk cId="2878402107" sldId="302"/>
            <ac:picMk id="5" creationId="{C15B6042-F500-B670-9841-609CDD7D0346}"/>
          </ac:picMkLst>
        </pc:picChg>
        <pc:picChg chg="del">
          <ac:chgData name="Climate Education" userId="e2df5dcb-53b6-49a5-8ffd-fe09d58e5096" providerId="ADAL" clId="{BA4C8133-30A7-44A7-AE25-F75C5A7F22E2}" dt="2023-09-26T14:53:36.361" v="3681" actId="478"/>
          <ac:picMkLst>
            <pc:docMk/>
            <pc:sldMk cId="2878402107" sldId="302"/>
            <ac:picMk id="7170" creationId="{CA167C8C-DA1A-24CA-16E6-E813923C962F}"/>
          </ac:picMkLst>
        </pc:picChg>
        <pc:picChg chg="add mod">
          <ac:chgData name="Climate Education" userId="e2df5dcb-53b6-49a5-8ffd-fe09d58e5096" providerId="ADAL" clId="{BA4C8133-30A7-44A7-AE25-F75C5A7F22E2}" dt="2023-09-26T14:53:59.735" v="3687" actId="1076"/>
          <ac:picMkLst>
            <pc:docMk/>
            <pc:sldMk cId="2878402107" sldId="302"/>
            <ac:picMk id="8194" creationId="{6B7C25A3-5241-ADBD-0007-CF579DF90977}"/>
          </ac:picMkLst>
        </pc:picChg>
      </pc:sldChg>
      <pc:sldChg chg="addSp delSp modSp add mod modTransition">
        <pc:chgData name="Climate Education" userId="e2df5dcb-53b6-49a5-8ffd-fe09d58e5096" providerId="ADAL" clId="{BA4C8133-30A7-44A7-AE25-F75C5A7F22E2}" dt="2023-09-26T15:56:19.352" v="5641"/>
        <pc:sldMkLst>
          <pc:docMk/>
          <pc:sldMk cId="1206624430" sldId="303"/>
        </pc:sldMkLst>
        <pc:spChg chg="mod">
          <ac:chgData name="Climate Education" userId="e2df5dcb-53b6-49a5-8ffd-fe09d58e5096" providerId="ADAL" clId="{BA4C8133-30A7-44A7-AE25-F75C5A7F22E2}" dt="2023-09-26T14:54:58.707" v="3698" actId="1076"/>
          <ac:spMkLst>
            <pc:docMk/>
            <pc:sldMk cId="1206624430" sldId="303"/>
            <ac:spMk id="6" creationId="{DCAA9497-6C2A-0422-18F5-FB79E3CF068B}"/>
          </ac:spMkLst>
        </pc:spChg>
        <pc:picChg chg="mod">
          <ac:chgData name="Climate Education" userId="e2df5dcb-53b6-49a5-8ffd-fe09d58e5096" providerId="ADAL" clId="{BA4C8133-30A7-44A7-AE25-F75C5A7F22E2}" dt="2023-09-26T14:54:44.828" v="3694" actId="1076"/>
          <ac:picMkLst>
            <pc:docMk/>
            <pc:sldMk cId="1206624430" sldId="303"/>
            <ac:picMk id="5" creationId="{C15B6042-F500-B670-9841-609CDD7D0346}"/>
          </ac:picMkLst>
        </pc:picChg>
        <pc:picChg chg="del">
          <ac:chgData name="Climate Education" userId="e2df5dcb-53b6-49a5-8ffd-fe09d58e5096" providerId="ADAL" clId="{BA4C8133-30A7-44A7-AE25-F75C5A7F22E2}" dt="2023-09-26T14:54:34.531" v="3690" actId="478"/>
          <ac:picMkLst>
            <pc:docMk/>
            <pc:sldMk cId="1206624430" sldId="303"/>
            <ac:picMk id="8194" creationId="{6B7C25A3-5241-ADBD-0007-CF579DF90977}"/>
          </ac:picMkLst>
        </pc:picChg>
        <pc:picChg chg="add mod">
          <ac:chgData name="Climate Education" userId="e2df5dcb-53b6-49a5-8ffd-fe09d58e5096" providerId="ADAL" clId="{BA4C8133-30A7-44A7-AE25-F75C5A7F22E2}" dt="2023-09-26T14:55:04.528" v="3700" actId="14100"/>
          <ac:picMkLst>
            <pc:docMk/>
            <pc:sldMk cId="1206624430" sldId="303"/>
            <ac:picMk id="9218" creationId="{9C148CFE-6BBC-29C8-7102-124EDEB8DD1E}"/>
          </ac:picMkLst>
        </pc:picChg>
      </pc:sldChg>
      <pc:sldChg chg="addSp delSp modSp add mod modTransition">
        <pc:chgData name="Climate Education" userId="e2df5dcb-53b6-49a5-8ffd-fe09d58e5096" providerId="ADAL" clId="{BA4C8133-30A7-44A7-AE25-F75C5A7F22E2}" dt="2023-09-26T15:56:19.352" v="5641"/>
        <pc:sldMkLst>
          <pc:docMk/>
          <pc:sldMk cId="2262404710" sldId="304"/>
        </pc:sldMkLst>
        <pc:spChg chg="mod">
          <ac:chgData name="Climate Education" userId="e2df5dcb-53b6-49a5-8ffd-fe09d58e5096" providerId="ADAL" clId="{BA4C8133-30A7-44A7-AE25-F75C5A7F22E2}" dt="2023-09-26T14:56:10.657" v="3718" actId="1076"/>
          <ac:spMkLst>
            <pc:docMk/>
            <pc:sldMk cId="2262404710" sldId="304"/>
            <ac:spMk id="6" creationId="{DCAA9497-6C2A-0422-18F5-FB79E3CF068B}"/>
          </ac:spMkLst>
        </pc:spChg>
        <pc:picChg chg="mod">
          <ac:chgData name="Climate Education" userId="e2df5dcb-53b6-49a5-8ffd-fe09d58e5096" providerId="ADAL" clId="{BA4C8133-30A7-44A7-AE25-F75C5A7F22E2}" dt="2023-09-26T14:55:49.714" v="3711" actId="1076"/>
          <ac:picMkLst>
            <pc:docMk/>
            <pc:sldMk cId="2262404710" sldId="304"/>
            <ac:picMk id="5" creationId="{C15B6042-F500-B670-9841-609CDD7D0346}"/>
          </ac:picMkLst>
        </pc:picChg>
        <pc:picChg chg="del">
          <ac:chgData name="Climate Education" userId="e2df5dcb-53b6-49a5-8ffd-fe09d58e5096" providerId="ADAL" clId="{BA4C8133-30A7-44A7-AE25-F75C5A7F22E2}" dt="2023-09-26T14:55:19.134" v="3702" actId="478"/>
          <ac:picMkLst>
            <pc:docMk/>
            <pc:sldMk cId="2262404710" sldId="304"/>
            <ac:picMk id="9218" creationId="{9C148CFE-6BBC-29C8-7102-124EDEB8DD1E}"/>
          </ac:picMkLst>
        </pc:picChg>
        <pc:picChg chg="add mod">
          <ac:chgData name="Climate Education" userId="e2df5dcb-53b6-49a5-8ffd-fe09d58e5096" providerId="ADAL" clId="{BA4C8133-30A7-44A7-AE25-F75C5A7F22E2}" dt="2023-09-26T14:56:13.409" v="3720" actId="1076"/>
          <ac:picMkLst>
            <pc:docMk/>
            <pc:sldMk cId="2262404710" sldId="304"/>
            <ac:picMk id="10242" creationId="{61545CFF-95E5-C7F5-474E-10415BD4431E}"/>
          </ac:picMkLst>
        </pc:picChg>
      </pc:sldChg>
      <pc:sldChg chg="addSp delSp modSp add mod modTransition">
        <pc:chgData name="Climate Education" userId="e2df5dcb-53b6-49a5-8ffd-fe09d58e5096" providerId="ADAL" clId="{BA4C8133-30A7-44A7-AE25-F75C5A7F22E2}" dt="2023-09-26T15:56:19.352" v="5641"/>
        <pc:sldMkLst>
          <pc:docMk/>
          <pc:sldMk cId="2888441805" sldId="305"/>
        </pc:sldMkLst>
        <pc:spChg chg="mod">
          <ac:chgData name="Climate Education" userId="e2df5dcb-53b6-49a5-8ffd-fe09d58e5096" providerId="ADAL" clId="{BA4C8133-30A7-44A7-AE25-F75C5A7F22E2}" dt="2023-09-26T14:56:44.094" v="3730" actId="1076"/>
          <ac:spMkLst>
            <pc:docMk/>
            <pc:sldMk cId="2888441805" sldId="305"/>
            <ac:spMk id="6" creationId="{DCAA9497-6C2A-0422-18F5-FB79E3CF068B}"/>
          </ac:spMkLst>
        </pc:spChg>
        <pc:picChg chg="mod">
          <ac:chgData name="Climate Education" userId="e2df5dcb-53b6-49a5-8ffd-fe09d58e5096" providerId="ADAL" clId="{BA4C8133-30A7-44A7-AE25-F75C5A7F22E2}" dt="2023-09-26T14:56:32.631" v="3724" actId="1076"/>
          <ac:picMkLst>
            <pc:docMk/>
            <pc:sldMk cId="2888441805" sldId="305"/>
            <ac:picMk id="5" creationId="{C15B6042-F500-B670-9841-609CDD7D0346}"/>
          </ac:picMkLst>
        </pc:picChg>
        <pc:picChg chg="del">
          <ac:chgData name="Climate Education" userId="e2df5dcb-53b6-49a5-8ffd-fe09d58e5096" providerId="ADAL" clId="{BA4C8133-30A7-44A7-AE25-F75C5A7F22E2}" dt="2023-09-26T14:56:24.122" v="3722" actId="478"/>
          <ac:picMkLst>
            <pc:docMk/>
            <pc:sldMk cId="2888441805" sldId="305"/>
            <ac:picMk id="10242" creationId="{61545CFF-95E5-C7F5-474E-10415BD4431E}"/>
          </ac:picMkLst>
        </pc:picChg>
        <pc:picChg chg="add mod">
          <ac:chgData name="Climate Education" userId="e2df5dcb-53b6-49a5-8ffd-fe09d58e5096" providerId="ADAL" clId="{BA4C8133-30A7-44A7-AE25-F75C5A7F22E2}" dt="2023-09-26T14:56:41.607" v="3729" actId="14100"/>
          <ac:picMkLst>
            <pc:docMk/>
            <pc:sldMk cId="2888441805" sldId="305"/>
            <ac:picMk id="11266" creationId="{886AE26C-EC4C-520D-A4C1-D477B0BCC8CC}"/>
          </ac:picMkLst>
        </pc:picChg>
      </pc:sldChg>
      <pc:sldChg chg="add del">
        <pc:chgData name="Climate Education" userId="e2df5dcb-53b6-49a5-8ffd-fe09d58e5096" providerId="ADAL" clId="{BA4C8133-30A7-44A7-AE25-F75C5A7F22E2}" dt="2023-09-26T14:57:13.984" v="3735" actId="47"/>
        <pc:sldMkLst>
          <pc:docMk/>
          <pc:sldMk cId="787109243" sldId="306"/>
        </pc:sldMkLst>
      </pc:sldChg>
      <pc:sldChg chg="addSp delSp modSp add mod ord modTransition">
        <pc:chgData name="Climate Education" userId="e2df5dcb-53b6-49a5-8ffd-fe09d58e5096" providerId="ADAL" clId="{BA4C8133-30A7-44A7-AE25-F75C5A7F22E2}" dt="2023-09-26T15:56:19.352" v="5641"/>
        <pc:sldMkLst>
          <pc:docMk/>
          <pc:sldMk cId="1830146407" sldId="307"/>
        </pc:sldMkLst>
        <pc:spChg chg="mod">
          <ac:chgData name="Climate Education" userId="e2df5dcb-53b6-49a5-8ffd-fe09d58e5096" providerId="ADAL" clId="{BA4C8133-30A7-44A7-AE25-F75C5A7F22E2}" dt="2023-09-26T14:57:52.170" v="3795" actId="20577"/>
          <ac:spMkLst>
            <pc:docMk/>
            <pc:sldMk cId="1830146407" sldId="307"/>
            <ac:spMk id="6" creationId="{DCAA9497-6C2A-0422-18F5-FB79E3CF068B}"/>
          </ac:spMkLst>
        </pc:spChg>
        <pc:picChg chg="del">
          <ac:chgData name="Climate Education" userId="e2df5dcb-53b6-49a5-8ffd-fe09d58e5096" providerId="ADAL" clId="{BA4C8133-30A7-44A7-AE25-F75C5A7F22E2}" dt="2023-09-26T14:57:20.938" v="3736" actId="478"/>
          <ac:picMkLst>
            <pc:docMk/>
            <pc:sldMk cId="1830146407" sldId="307"/>
            <ac:picMk id="2" creationId="{682AD630-15DF-6F4C-4560-3D32A00F1BDF}"/>
          </ac:picMkLst>
        </pc:picChg>
        <pc:picChg chg="mod">
          <ac:chgData name="Climate Education" userId="e2df5dcb-53b6-49a5-8ffd-fe09d58e5096" providerId="ADAL" clId="{BA4C8133-30A7-44A7-AE25-F75C5A7F22E2}" dt="2023-09-26T14:57:29.624" v="3740" actId="1076"/>
          <ac:picMkLst>
            <pc:docMk/>
            <pc:sldMk cId="1830146407" sldId="307"/>
            <ac:picMk id="5" creationId="{C15B6042-F500-B670-9841-609CDD7D0346}"/>
          </ac:picMkLst>
        </pc:picChg>
        <pc:picChg chg="add mod">
          <ac:chgData name="Climate Education" userId="e2df5dcb-53b6-49a5-8ffd-fe09d58e5096" providerId="ADAL" clId="{BA4C8133-30A7-44A7-AE25-F75C5A7F22E2}" dt="2023-09-26T14:57:29.624" v="3740" actId="1076"/>
          <ac:picMkLst>
            <pc:docMk/>
            <pc:sldMk cId="1830146407" sldId="307"/>
            <ac:picMk id="12290" creationId="{B4E2E36F-21B5-7E7E-FFBA-43985AAFC395}"/>
          </ac:picMkLst>
        </pc:picChg>
      </pc:sldChg>
      <pc:sldChg chg="add del">
        <pc:chgData name="Climate Education" userId="e2df5dcb-53b6-49a5-8ffd-fe09d58e5096" providerId="ADAL" clId="{BA4C8133-30A7-44A7-AE25-F75C5A7F22E2}" dt="2023-09-26T14:58:11.138" v="3798" actId="47"/>
        <pc:sldMkLst>
          <pc:docMk/>
          <pc:sldMk cId="867423615" sldId="308"/>
        </pc:sldMkLst>
      </pc:sldChg>
      <pc:sldChg chg="addSp delSp modSp add mod ord modTransition">
        <pc:chgData name="Climate Education" userId="e2df5dcb-53b6-49a5-8ffd-fe09d58e5096" providerId="ADAL" clId="{BA4C8133-30A7-44A7-AE25-F75C5A7F22E2}" dt="2023-09-26T15:56:19.352" v="5641"/>
        <pc:sldMkLst>
          <pc:docMk/>
          <pc:sldMk cId="4032416901" sldId="309"/>
        </pc:sldMkLst>
        <pc:spChg chg="mod">
          <ac:chgData name="Climate Education" userId="e2df5dcb-53b6-49a5-8ffd-fe09d58e5096" providerId="ADAL" clId="{BA4C8133-30A7-44A7-AE25-F75C5A7F22E2}" dt="2023-09-26T14:58:35.505" v="3805" actId="1076"/>
          <ac:spMkLst>
            <pc:docMk/>
            <pc:sldMk cId="4032416901" sldId="309"/>
            <ac:spMk id="6" creationId="{DCAA9497-6C2A-0422-18F5-FB79E3CF068B}"/>
          </ac:spMkLst>
        </pc:spChg>
        <pc:picChg chg="mod">
          <ac:chgData name="Climate Education" userId="e2df5dcb-53b6-49a5-8ffd-fe09d58e5096" providerId="ADAL" clId="{BA4C8133-30A7-44A7-AE25-F75C5A7F22E2}" dt="2023-09-26T14:58:29.566" v="3804" actId="1076"/>
          <ac:picMkLst>
            <pc:docMk/>
            <pc:sldMk cId="4032416901" sldId="309"/>
            <ac:picMk id="5" creationId="{C15B6042-F500-B670-9841-609CDD7D0346}"/>
          </ac:picMkLst>
        </pc:picChg>
        <pc:picChg chg="del">
          <ac:chgData name="Climate Education" userId="e2df5dcb-53b6-49a5-8ffd-fe09d58e5096" providerId="ADAL" clId="{BA4C8133-30A7-44A7-AE25-F75C5A7F22E2}" dt="2023-09-26T14:58:15.272" v="3801" actId="478"/>
          <ac:picMkLst>
            <pc:docMk/>
            <pc:sldMk cId="4032416901" sldId="309"/>
            <ac:picMk id="11266" creationId="{886AE26C-EC4C-520D-A4C1-D477B0BCC8CC}"/>
          </ac:picMkLst>
        </pc:picChg>
        <pc:picChg chg="add mod">
          <ac:chgData name="Climate Education" userId="e2df5dcb-53b6-49a5-8ffd-fe09d58e5096" providerId="ADAL" clId="{BA4C8133-30A7-44A7-AE25-F75C5A7F22E2}" dt="2023-09-26T14:58:29.566" v="3804" actId="1076"/>
          <ac:picMkLst>
            <pc:docMk/>
            <pc:sldMk cId="4032416901" sldId="309"/>
            <ac:picMk id="13314" creationId="{99DDF14E-DB4F-9BE7-A81F-59904B4B0C38}"/>
          </ac:picMkLst>
        </pc:picChg>
      </pc:sldChg>
      <pc:sldChg chg="addSp delSp modSp add modTransition">
        <pc:chgData name="Climate Education" userId="e2df5dcb-53b6-49a5-8ffd-fe09d58e5096" providerId="ADAL" clId="{BA4C8133-30A7-44A7-AE25-F75C5A7F22E2}" dt="2023-09-26T15:56:19.352" v="5641"/>
        <pc:sldMkLst>
          <pc:docMk/>
          <pc:sldMk cId="366662818" sldId="310"/>
        </pc:sldMkLst>
        <pc:picChg chg="mod">
          <ac:chgData name="Climate Education" userId="e2df5dcb-53b6-49a5-8ffd-fe09d58e5096" providerId="ADAL" clId="{BA4C8133-30A7-44A7-AE25-F75C5A7F22E2}" dt="2023-09-26T14:59:03.929" v="3810" actId="1076"/>
          <ac:picMkLst>
            <pc:docMk/>
            <pc:sldMk cId="366662818" sldId="310"/>
            <ac:picMk id="5" creationId="{C15B6042-F500-B670-9841-609CDD7D0346}"/>
          </ac:picMkLst>
        </pc:picChg>
        <pc:picChg chg="del">
          <ac:chgData name="Climate Education" userId="e2df5dcb-53b6-49a5-8ffd-fe09d58e5096" providerId="ADAL" clId="{BA4C8133-30A7-44A7-AE25-F75C5A7F22E2}" dt="2023-09-26T14:58:52.924" v="3807" actId="478"/>
          <ac:picMkLst>
            <pc:docMk/>
            <pc:sldMk cId="366662818" sldId="310"/>
            <ac:picMk id="13314" creationId="{99DDF14E-DB4F-9BE7-A81F-59904B4B0C38}"/>
          </ac:picMkLst>
        </pc:picChg>
        <pc:picChg chg="add mod">
          <ac:chgData name="Climate Education" userId="e2df5dcb-53b6-49a5-8ffd-fe09d58e5096" providerId="ADAL" clId="{BA4C8133-30A7-44A7-AE25-F75C5A7F22E2}" dt="2023-09-26T14:59:13.270" v="3813" actId="1076"/>
          <ac:picMkLst>
            <pc:docMk/>
            <pc:sldMk cId="366662818" sldId="310"/>
            <ac:picMk id="14338" creationId="{6582EE8F-1C68-A534-6CD4-3F0580E80637}"/>
          </ac:picMkLst>
        </pc:picChg>
      </pc:sldChg>
      <pc:sldChg chg="delSp modSp add mod modTransition">
        <pc:chgData name="Climate Education" userId="e2df5dcb-53b6-49a5-8ffd-fe09d58e5096" providerId="ADAL" clId="{BA4C8133-30A7-44A7-AE25-F75C5A7F22E2}" dt="2023-09-26T15:56:19.352" v="5641"/>
        <pc:sldMkLst>
          <pc:docMk/>
          <pc:sldMk cId="1536592355" sldId="311"/>
        </pc:sldMkLst>
        <pc:spChg chg="mod">
          <ac:chgData name="Climate Education" userId="e2df5dcb-53b6-49a5-8ffd-fe09d58e5096" providerId="ADAL" clId="{BA4C8133-30A7-44A7-AE25-F75C5A7F22E2}" dt="2023-09-26T15:04:20.461" v="3850" actId="1076"/>
          <ac:spMkLst>
            <pc:docMk/>
            <pc:sldMk cId="1536592355" sldId="311"/>
            <ac:spMk id="6" creationId="{DCAA9497-6C2A-0422-18F5-FB79E3CF068B}"/>
          </ac:spMkLst>
        </pc:spChg>
        <pc:picChg chg="del">
          <ac:chgData name="Climate Education" userId="e2df5dcb-53b6-49a5-8ffd-fe09d58e5096" providerId="ADAL" clId="{BA4C8133-30A7-44A7-AE25-F75C5A7F22E2}" dt="2023-09-26T15:03:46.359" v="3815" actId="478"/>
          <ac:picMkLst>
            <pc:docMk/>
            <pc:sldMk cId="1536592355" sldId="311"/>
            <ac:picMk id="14338" creationId="{6582EE8F-1C68-A534-6CD4-3F0580E80637}"/>
          </ac:picMkLst>
        </pc:picChg>
      </pc:sldChg>
      <pc:sldChg chg="addSp modSp add mod modTransition modAnim modNotesTx">
        <pc:chgData name="Climate Education" userId="e2df5dcb-53b6-49a5-8ffd-fe09d58e5096" providerId="ADAL" clId="{BA4C8133-30A7-44A7-AE25-F75C5A7F22E2}" dt="2023-09-26T15:56:19.352" v="5641"/>
        <pc:sldMkLst>
          <pc:docMk/>
          <pc:sldMk cId="2141971723" sldId="312"/>
        </pc:sldMkLst>
        <pc:spChg chg="add mod">
          <ac:chgData name="Climate Education" userId="e2df5dcb-53b6-49a5-8ffd-fe09d58e5096" providerId="ADAL" clId="{BA4C8133-30A7-44A7-AE25-F75C5A7F22E2}" dt="2023-09-26T15:10:02.501" v="4226" actId="1076"/>
          <ac:spMkLst>
            <pc:docMk/>
            <pc:sldMk cId="2141971723" sldId="312"/>
            <ac:spMk id="2" creationId="{F6C159BE-4AA3-8401-3EC8-CD5BDC3F57E0}"/>
          </ac:spMkLst>
        </pc:spChg>
        <pc:spChg chg="mod">
          <ac:chgData name="Climate Education" userId="e2df5dcb-53b6-49a5-8ffd-fe09d58e5096" providerId="ADAL" clId="{BA4C8133-30A7-44A7-AE25-F75C5A7F22E2}" dt="2023-09-26T15:08:53.016" v="4214" actId="3062"/>
          <ac:spMkLst>
            <pc:docMk/>
            <pc:sldMk cId="2141971723" sldId="312"/>
            <ac:spMk id="6" creationId="{DCAA9497-6C2A-0422-18F5-FB79E3CF068B}"/>
          </ac:spMkLst>
        </pc:spChg>
        <pc:spChg chg="add mod">
          <ac:chgData name="Climate Education" userId="e2df5dcb-53b6-49a5-8ffd-fe09d58e5096" providerId="ADAL" clId="{BA4C8133-30A7-44A7-AE25-F75C5A7F22E2}" dt="2023-09-26T15:09:51.727" v="4224" actId="404"/>
          <ac:spMkLst>
            <pc:docMk/>
            <pc:sldMk cId="2141971723" sldId="312"/>
            <ac:spMk id="7" creationId="{9742A7E8-8553-13B5-DDCC-D7796912C50B}"/>
          </ac:spMkLst>
        </pc:spChg>
        <pc:spChg chg="add mod">
          <ac:chgData name="Climate Education" userId="e2df5dcb-53b6-49a5-8ffd-fe09d58e5096" providerId="ADAL" clId="{BA4C8133-30A7-44A7-AE25-F75C5A7F22E2}" dt="2023-09-26T15:10:04.692" v="4227" actId="1076"/>
          <ac:spMkLst>
            <pc:docMk/>
            <pc:sldMk cId="2141971723" sldId="312"/>
            <ac:spMk id="10" creationId="{D07B2948-0FE6-82E7-6C05-7DAFF7C34150}"/>
          </ac:spMkLst>
        </pc:spChg>
      </pc:sldChg>
      <pc:sldChg chg="addSp delSp modSp add mod modTransition delAnim modNotesTx">
        <pc:chgData name="Climate Education" userId="e2df5dcb-53b6-49a5-8ffd-fe09d58e5096" providerId="ADAL" clId="{BA4C8133-30A7-44A7-AE25-F75C5A7F22E2}" dt="2023-09-26T15:56:19.352" v="5641"/>
        <pc:sldMkLst>
          <pc:docMk/>
          <pc:sldMk cId="3186218160" sldId="313"/>
        </pc:sldMkLst>
        <pc:spChg chg="del">
          <ac:chgData name="Climate Education" userId="e2df5dcb-53b6-49a5-8ffd-fe09d58e5096" providerId="ADAL" clId="{BA4C8133-30A7-44A7-AE25-F75C5A7F22E2}" dt="2023-09-26T15:10:23.797" v="4229" actId="478"/>
          <ac:spMkLst>
            <pc:docMk/>
            <pc:sldMk cId="3186218160" sldId="313"/>
            <ac:spMk id="2" creationId="{F6C159BE-4AA3-8401-3EC8-CD5BDC3F57E0}"/>
          </ac:spMkLst>
        </pc:spChg>
        <pc:spChg chg="mod">
          <ac:chgData name="Climate Education" userId="e2df5dcb-53b6-49a5-8ffd-fe09d58e5096" providerId="ADAL" clId="{BA4C8133-30A7-44A7-AE25-F75C5A7F22E2}" dt="2023-09-26T15:11:32.803" v="4295" actId="1076"/>
          <ac:spMkLst>
            <pc:docMk/>
            <pc:sldMk cId="3186218160" sldId="313"/>
            <ac:spMk id="6" creationId="{DCAA9497-6C2A-0422-18F5-FB79E3CF068B}"/>
          </ac:spMkLst>
        </pc:spChg>
        <pc:spChg chg="del">
          <ac:chgData name="Climate Education" userId="e2df5dcb-53b6-49a5-8ffd-fe09d58e5096" providerId="ADAL" clId="{BA4C8133-30A7-44A7-AE25-F75C5A7F22E2}" dt="2023-09-26T15:10:24.884" v="4230" actId="478"/>
          <ac:spMkLst>
            <pc:docMk/>
            <pc:sldMk cId="3186218160" sldId="313"/>
            <ac:spMk id="7" creationId="{9742A7E8-8553-13B5-DDCC-D7796912C50B}"/>
          </ac:spMkLst>
        </pc:spChg>
        <pc:spChg chg="del">
          <ac:chgData name="Climate Education" userId="e2df5dcb-53b6-49a5-8ffd-fe09d58e5096" providerId="ADAL" clId="{BA4C8133-30A7-44A7-AE25-F75C5A7F22E2}" dt="2023-09-26T15:10:26.427" v="4231" actId="478"/>
          <ac:spMkLst>
            <pc:docMk/>
            <pc:sldMk cId="3186218160" sldId="313"/>
            <ac:spMk id="10" creationId="{D07B2948-0FE6-82E7-6C05-7DAFF7C34150}"/>
          </ac:spMkLst>
        </pc:spChg>
        <pc:picChg chg="mod">
          <ac:chgData name="Climate Education" userId="e2df5dcb-53b6-49a5-8ffd-fe09d58e5096" providerId="ADAL" clId="{BA4C8133-30A7-44A7-AE25-F75C5A7F22E2}" dt="2023-09-26T15:11:08.530" v="4293" actId="1076"/>
          <ac:picMkLst>
            <pc:docMk/>
            <pc:sldMk cId="3186218160" sldId="313"/>
            <ac:picMk id="5" creationId="{C15B6042-F500-B670-9841-609CDD7D0346}"/>
          </ac:picMkLst>
        </pc:picChg>
        <pc:picChg chg="add mod">
          <ac:chgData name="Climate Education" userId="e2df5dcb-53b6-49a5-8ffd-fe09d58e5096" providerId="ADAL" clId="{BA4C8133-30A7-44A7-AE25-F75C5A7F22E2}" dt="2023-09-26T15:11:08.530" v="4293" actId="1076"/>
          <ac:picMkLst>
            <pc:docMk/>
            <pc:sldMk cId="3186218160" sldId="313"/>
            <ac:picMk id="15362" creationId="{C7A5824D-78E3-C581-AC95-C53EF0EC9ABF}"/>
          </ac:picMkLst>
        </pc:picChg>
      </pc:sldChg>
      <pc:sldChg chg="addSp delSp modSp add mod ord modTransition addAnim delAnim modNotesTx">
        <pc:chgData name="Climate Education" userId="e2df5dcb-53b6-49a5-8ffd-fe09d58e5096" providerId="ADAL" clId="{BA4C8133-30A7-44A7-AE25-F75C5A7F22E2}" dt="2023-09-26T15:56:19.352" v="5641"/>
        <pc:sldMkLst>
          <pc:docMk/>
          <pc:sldMk cId="2103172394" sldId="314"/>
        </pc:sldMkLst>
        <pc:spChg chg="add del mod">
          <ac:chgData name="Climate Education" userId="e2df5dcb-53b6-49a5-8ffd-fe09d58e5096" providerId="ADAL" clId="{BA4C8133-30A7-44A7-AE25-F75C5A7F22E2}" dt="2023-09-26T15:13:29.500" v="4461" actId="1076"/>
          <ac:spMkLst>
            <pc:docMk/>
            <pc:sldMk cId="2103172394" sldId="314"/>
            <ac:spMk id="2" creationId="{FDE55358-4A90-48C6-526F-D822661FDA12}"/>
          </ac:spMkLst>
        </pc:spChg>
        <pc:spChg chg="mod">
          <ac:chgData name="Climate Education" userId="e2df5dcb-53b6-49a5-8ffd-fe09d58e5096" providerId="ADAL" clId="{BA4C8133-30A7-44A7-AE25-F75C5A7F22E2}" dt="2023-09-26T15:13:18.667" v="4456" actId="1076"/>
          <ac:spMkLst>
            <pc:docMk/>
            <pc:sldMk cId="2103172394" sldId="314"/>
            <ac:spMk id="6" creationId="{DCAA9497-6C2A-0422-18F5-FB79E3CF068B}"/>
          </ac:spMkLst>
        </pc:spChg>
        <pc:spChg chg="del">
          <ac:chgData name="Climate Education" userId="e2df5dcb-53b6-49a5-8ffd-fe09d58e5096" providerId="ADAL" clId="{BA4C8133-30A7-44A7-AE25-F75C5A7F22E2}" dt="2023-09-26T15:13:07.120" v="4451" actId="478"/>
          <ac:spMkLst>
            <pc:docMk/>
            <pc:sldMk cId="2103172394" sldId="314"/>
            <ac:spMk id="12" creationId="{1C232479-D0A3-55CA-1F0E-BA5DF0755064}"/>
          </ac:spMkLst>
        </pc:spChg>
        <pc:picChg chg="mod">
          <ac:chgData name="Climate Education" userId="e2df5dcb-53b6-49a5-8ffd-fe09d58e5096" providerId="ADAL" clId="{BA4C8133-30A7-44A7-AE25-F75C5A7F22E2}" dt="2023-09-26T15:24:15.731" v="4825" actId="1076"/>
          <ac:picMkLst>
            <pc:docMk/>
            <pc:sldMk cId="2103172394" sldId="314"/>
            <ac:picMk id="7" creationId="{E5AD0AB5-FA96-0097-9678-DAEA1C180765}"/>
          </ac:picMkLst>
        </pc:picChg>
      </pc:sldChg>
      <pc:sldChg chg="add del">
        <pc:chgData name="Climate Education" userId="e2df5dcb-53b6-49a5-8ffd-fe09d58e5096" providerId="ADAL" clId="{BA4C8133-30A7-44A7-AE25-F75C5A7F22E2}" dt="2023-09-26T15:11:55.143" v="4297" actId="47"/>
        <pc:sldMkLst>
          <pc:docMk/>
          <pc:sldMk cId="2815831428" sldId="314"/>
        </pc:sldMkLst>
      </pc:sldChg>
      <pc:sldChg chg="delSp modSp add mod modTransition delAnim">
        <pc:chgData name="Climate Education" userId="e2df5dcb-53b6-49a5-8ffd-fe09d58e5096" providerId="ADAL" clId="{BA4C8133-30A7-44A7-AE25-F75C5A7F22E2}" dt="2023-09-26T15:56:19.352" v="5641"/>
        <pc:sldMkLst>
          <pc:docMk/>
          <pc:sldMk cId="3479202723" sldId="315"/>
        </pc:sldMkLst>
        <pc:spChg chg="mod">
          <ac:chgData name="Climate Education" userId="e2df5dcb-53b6-49a5-8ffd-fe09d58e5096" providerId="ADAL" clId="{BA4C8133-30A7-44A7-AE25-F75C5A7F22E2}" dt="2023-09-26T15:18:21.549" v="4646" actId="1076"/>
          <ac:spMkLst>
            <pc:docMk/>
            <pc:sldMk cId="3479202723" sldId="315"/>
            <ac:spMk id="2" creationId="{FDE55358-4A90-48C6-526F-D822661FDA12}"/>
          </ac:spMkLst>
        </pc:spChg>
        <pc:spChg chg="mod">
          <ac:chgData name="Climate Education" userId="e2df5dcb-53b6-49a5-8ffd-fe09d58e5096" providerId="ADAL" clId="{BA4C8133-30A7-44A7-AE25-F75C5A7F22E2}" dt="2023-09-26T15:18:08.829" v="4645" actId="1076"/>
          <ac:spMkLst>
            <pc:docMk/>
            <pc:sldMk cId="3479202723" sldId="315"/>
            <ac:spMk id="6" creationId="{DCAA9497-6C2A-0422-18F5-FB79E3CF068B}"/>
          </ac:spMkLst>
        </pc:spChg>
        <pc:picChg chg="del">
          <ac:chgData name="Climate Education" userId="e2df5dcb-53b6-49a5-8ffd-fe09d58e5096" providerId="ADAL" clId="{BA4C8133-30A7-44A7-AE25-F75C5A7F22E2}" dt="2023-09-26T15:17:18.829" v="4466" actId="478"/>
          <ac:picMkLst>
            <pc:docMk/>
            <pc:sldMk cId="3479202723" sldId="315"/>
            <ac:picMk id="7" creationId="{E5AD0AB5-FA96-0097-9678-DAEA1C180765}"/>
          </ac:picMkLst>
        </pc:picChg>
      </pc:sldChg>
      <pc:sldChg chg="addSp delSp modSp add mod modTransition delAnim modAnim modNotesTx">
        <pc:chgData name="Climate Education" userId="e2df5dcb-53b6-49a5-8ffd-fe09d58e5096" providerId="ADAL" clId="{BA4C8133-30A7-44A7-AE25-F75C5A7F22E2}" dt="2023-09-26T15:56:19.352" v="5641"/>
        <pc:sldMkLst>
          <pc:docMk/>
          <pc:sldMk cId="2998471817" sldId="316"/>
        </pc:sldMkLst>
        <pc:spChg chg="del">
          <ac:chgData name="Climate Education" userId="e2df5dcb-53b6-49a5-8ffd-fe09d58e5096" providerId="ADAL" clId="{BA4C8133-30A7-44A7-AE25-F75C5A7F22E2}" dt="2023-09-26T15:18:59.065" v="4655" actId="478"/>
          <ac:spMkLst>
            <pc:docMk/>
            <pc:sldMk cId="2998471817" sldId="316"/>
            <ac:spMk id="2" creationId="{FDE55358-4A90-48C6-526F-D822661FDA12}"/>
          </ac:spMkLst>
        </pc:spChg>
        <pc:spChg chg="del mod">
          <ac:chgData name="Climate Education" userId="e2df5dcb-53b6-49a5-8ffd-fe09d58e5096" providerId="ADAL" clId="{BA4C8133-30A7-44A7-AE25-F75C5A7F22E2}" dt="2023-09-26T15:18:55.674" v="4654"/>
          <ac:spMkLst>
            <pc:docMk/>
            <pc:sldMk cId="2998471817" sldId="316"/>
            <ac:spMk id="6" creationId="{DCAA9497-6C2A-0422-18F5-FB79E3CF068B}"/>
          </ac:spMkLst>
        </pc:spChg>
        <pc:spChg chg="add mod">
          <ac:chgData name="Climate Education" userId="e2df5dcb-53b6-49a5-8ffd-fe09d58e5096" providerId="ADAL" clId="{BA4C8133-30A7-44A7-AE25-F75C5A7F22E2}" dt="2023-09-26T15:20:09.885" v="4690" actId="1076"/>
          <ac:spMkLst>
            <pc:docMk/>
            <pc:sldMk cId="2998471817" sldId="316"/>
            <ac:spMk id="7" creationId="{D62E39F8-36B5-DED2-1794-C68CA9996CD5}"/>
          </ac:spMkLst>
        </pc:spChg>
        <pc:picChg chg="mod">
          <ac:chgData name="Climate Education" userId="e2df5dcb-53b6-49a5-8ffd-fe09d58e5096" providerId="ADAL" clId="{BA4C8133-30A7-44A7-AE25-F75C5A7F22E2}" dt="2023-09-26T15:19:17.442" v="4666" actId="1076"/>
          <ac:picMkLst>
            <pc:docMk/>
            <pc:sldMk cId="2998471817" sldId="316"/>
            <ac:picMk id="11" creationId="{A8231C73-DA1E-8A9B-E8BC-04E86EC8CCCC}"/>
          </ac:picMkLst>
        </pc:picChg>
        <pc:picChg chg="mod">
          <ac:chgData name="Climate Education" userId="e2df5dcb-53b6-49a5-8ffd-fe09d58e5096" providerId="ADAL" clId="{BA4C8133-30A7-44A7-AE25-F75C5A7F22E2}" dt="2023-09-26T15:19:25.033" v="4668" actId="1076"/>
          <ac:picMkLst>
            <pc:docMk/>
            <pc:sldMk cId="2998471817" sldId="316"/>
            <ac:picMk id="17" creationId="{CB675026-235D-687E-21C2-EC138852CC2C}"/>
          </ac:picMkLst>
        </pc:picChg>
      </pc:sldChg>
      <pc:sldChg chg="addSp modSp add mod modTransition">
        <pc:chgData name="Climate Education" userId="e2df5dcb-53b6-49a5-8ffd-fe09d58e5096" providerId="ADAL" clId="{BA4C8133-30A7-44A7-AE25-F75C5A7F22E2}" dt="2023-09-26T15:56:19.352" v="5641"/>
        <pc:sldMkLst>
          <pc:docMk/>
          <pc:sldMk cId="120831555" sldId="317"/>
        </pc:sldMkLst>
        <pc:spChg chg="add mod">
          <ac:chgData name="Climate Education" userId="e2df5dcb-53b6-49a5-8ffd-fe09d58e5096" providerId="ADAL" clId="{BA4C8133-30A7-44A7-AE25-F75C5A7F22E2}" dt="2023-09-26T15:22:52.531" v="4776" actId="1076"/>
          <ac:spMkLst>
            <pc:docMk/>
            <pc:sldMk cId="120831555" sldId="317"/>
            <ac:spMk id="2" creationId="{0C13AF7D-01AC-15EB-E5C6-F23B28224FEA}"/>
          </ac:spMkLst>
        </pc:spChg>
        <pc:spChg chg="mod">
          <ac:chgData name="Climate Education" userId="e2df5dcb-53b6-49a5-8ffd-fe09d58e5096" providerId="ADAL" clId="{BA4C8133-30A7-44A7-AE25-F75C5A7F22E2}" dt="2023-09-26T15:23:51.198" v="4823" actId="1076"/>
          <ac:spMkLst>
            <pc:docMk/>
            <pc:sldMk cId="120831555" sldId="317"/>
            <ac:spMk id="7" creationId="{D62E39F8-36B5-DED2-1794-C68CA9996CD5}"/>
          </ac:spMkLst>
        </pc:spChg>
        <pc:picChg chg="mod">
          <ac:chgData name="Climate Education" userId="e2df5dcb-53b6-49a5-8ffd-fe09d58e5096" providerId="ADAL" clId="{BA4C8133-30A7-44A7-AE25-F75C5A7F22E2}" dt="2023-09-26T15:21:36.901" v="4744" actId="1076"/>
          <ac:picMkLst>
            <pc:docMk/>
            <pc:sldMk cId="120831555" sldId="317"/>
            <ac:picMk id="5" creationId="{C15B6042-F500-B670-9841-609CDD7D0346}"/>
          </ac:picMkLst>
        </pc:picChg>
        <pc:picChg chg="mod">
          <ac:chgData name="Climate Education" userId="e2df5dcb-53b6-49a5-8ffd-fe09d58e5096" providerId="ADAL" clId="{BA4C8133-30A7-44A7-AE25-F75C5A7F22E2}" dt="2023-09-26T15:20:28.541" v="4693" actId="29295"/>
          <ac:picMkLst>
            <pc:docMk/>
            <pc:sldMk cId="120831555" sldId="317"/>
            <ac:picMk id="11" creationId="{A8231C73-DA1E-8A9B-E8BC-04E86EC8CCCC}"/>
          </ac:picMkLst>
        </pc:picChg>
        <pc:picChg chg="add mod">
          <ac:chgData name="Climate Education" userId="e2df5dcb-53b6-49a5-8ffd-fe09d58e5096" providerId="ADAL" clId="{BA4C8133-30A7-44A7-AE25-F75C5A7F22E2}" dt="2023-09-26T15:23:42.892" v="4822" actId="1076"/>
          <ac:picMkLst>
            <pc:docMk/>
            <pc:sldMk cId="120831555" sldId="317"/>
            <ac:picMk id="16386" creationId="{E8B77692-A4E0-DEB8-ECAC-170B09F75138}"/>
          </ac:picMkLst>
        </pc:picChg>
      </pc:sldChg>
      <pc:sldChg chg="addSp delSp modSp add mod modTransition modNotesTx">
        <pc:chgData name="Climate Education" userId="e2df5dcb-53b6-49a5-8ffd-fe09d58e5096" providerId="ADAL" clId="{BA4C8133-30A7-44A7-AE25-F75C5A7F22E2}" dt="2023-09-26T15:56:19.352" v="5641"/>
        <pc:sldMkLst>
          <pc:docMk/>
          <pc:sldMk cId="960993886" sldId="318"/>
        </pc:sldMkLst>
        <pc:spChg chg="del">
          <ac:chgData name="Climate Education" userId="e2df5dcb-53b6-49a5-8ffd-fe09d58e5096" providerId="ADAL" clId="{BA4C8133-30A7-44A7-AE25-F75C5A7F22E2}" dt="2023-09-26T15:23:17.545" v="4778" actId="478"/>
          <ac:spMkLst>
            <pc:docMk/>
            <pc:sldMk cId="960993886" sldId="318"/>
            <ac:spMk id="2" creationId="{0C13AF7D-01AC-15EB-E5C6-F23B28224FEA}"/>
          </ac:spMkLst>
        </pc:spChg>
        <pc:spChg chg="mod">
          <ac:chgData name="Climate Education" userId="e2df5dcb-53b6-49a5-8ffd-fe09d58e5096" providerId="ADAL" clId="{BA4C8133-30A7-44A7-AE25-F75C5A7F22E2}" dt="2023-09-26T15:24:04.885" v="4824" actId="1076"/>
          <ac:spMkLst>
            <pc:docMk/>
            <pc:sldMk cId="960993886" sldId="318"/>
            <ac:spMk id="7" creationId="{D62E39F8-36B5-DED2-1794-C68CA9996CD5}"/>
          </ac:spMkLst>
        </pc:spChg>
        <pc:picChg chg="add mod">
          <ac:chgData name="Climate Education" userId="e2df5dcb-53b6-49a5-8ffd-fe09d58e5096" providerId="ADAL" clId="{BA4C8133-30A7-44A7-AE25-F75C5A7F22E2}" dt="2023-09-26T15:24:31.537" v="4829" actId="1076"/>
          <ac:picMkLst>
            <pc:docMk/>
            <pc:sldMk cId="960993886" sldId="318"/>
            <ac:picMk id="6" creationId="{0DD6CB61-5D13-FEF5-5F2F-3C4375FFDE95}"/>
          </ac:picMkLst>
        </pc:picChg>
        <pc:picChg chg="mod">
          <ac:chgData name="Climate Education" userId="e2df5dcb-53b6-49a5-8ffd-fe09d58e5096" providerId="ADAL" clId="{BA4C8133-30A7-44A7-AE25-F75C5A7F22E2}" dt="2023-09-26T15:23:23.507" v="4779" actId="1076"/>
          <ac:picMkLst>
            <pc:docMk/>
            <pc:sldMk cId="960993886" sldId="318"/>
            <ac:picMk id="16386" creationId="{E8B77692-A4E0-DEB8-ECAC-170B09F75138}"/>
          </ac:picMkLst>
        </pc:picChg>
      </pc:sldChg>
      <pc:sldChg chg="add modTransition">
        <pc:chgData name="Climate Education" userId="e2df5dcb-53b6-49a5-8ffd-fe09d58e5096" providerId="ADAL" clId="{BA4C8133-30A7-44A7-AE25-F75C5A7F22E2}" dt="2023-09-26T15:56:19.352" v="5641"/>
        <pc:sldMkLst>
          <pc:docMk/>
          <pc:sldMk cId="1659481217" sldId="319"/>
        </pc:sldMkLst>
      </pc:sldChg>
      <pc:sldChg chg="addSp delSp modSp add del mod">
        <pc:chgData name="Climate Education" userId="e2df5dcb-53b6-49a5-8ffd-fe09d58e5096" providerId="ADAL" clId="{BA4C8133-30A7-44A7-AE25-F75C5A7F22E2}" dt="2023-09-26T15:30:35.441" v="5212" actId="47"/>
        <pc:sldMkLst>
          <pc:docMk/>
          <pc:sldMk cId="1931811255" sldId="320"/>
        </pc:sldMkLst>
        <pc:spChg chg="add del mod">
          <ac:chgData name="Climate Education" userId="e2df5dcb-53b6-49a5-8ffd-fe09d58e5096" providerId="ADAL" clId="{BA4C8133-30A7-44A7-AE25-F75C5A7F22E2}" dt="2023-09-26T15:30:30.604" v="5211" actId="21"/>
          <ac:spMkLst>
            <pc:docMk/>
            <pc:sldMk cId="1931811255" sldId="320"/>
            <ac:spMk id="2" creationId="{A810CB78-AB23-7457-F65C-3E9C689B57B7}"/>
          </ac:spMkLst>
        </pc:spChg>
        <pc:spChg chg="del mod">
          <ac:chgData name="Climate Education" userId="e2df5dcb-53b6-49a5-8ffd-fe09d58e5096" providerId="ADAL" clId="{BA4C8133-30A7-44A7-AE25-F75C5A7F22E2}" dt="2023-09-26T15:30:30.604" v="5211" actId="21"/>
          <ac:spMkLst>
            <pc:docMk/>
            <pc:sldMk cId="1931811255" sldId="320"/>
            <ac:spMk id="7" creationId="{D62E39F8-36B5-DED2-1794-C68CA9996CD5}"/>
          </ac:spMkLst>
        </pc:spChg>
        <pc:picChg chg="del">
          <ac:chgData name="Climate Education" userId="e2df5dcb-53b6-49a5-8ffd-fe09d58e5096" providerId="ADAL" clId="{BA4C8133-30A7-44A7-AE25-F75C5A7F22E2}" dt="2023-09-26T15:25:07.249" v="4833" actId="478"/>
          <ac:picMkLst>
            <pc:docMk/>
            <pc:sldMk cId="1931811255" sldId="320"/>
            <ac:picMk id="6" creationId="{0DD6CB61-5D13-FEF5-5F2F-3C4375FFDE95}"/>
          </ac:picMkLst>
        </pc:picChg>
        <pc:picChg chg="del">
          <ac:chgData name="Climate Education" userId="e2df5dcb-53b6-49a5-8ffd-fe09d58e5096" providerId="ADAL" clId="{BA4C8133-30A7-44A7-AE25-F75C5A7F22E2}" dt="2023-09-26T15:25:07.982" v="4834" actId="478"/>
          <ac:picMkLst>
            <pc:docMk/>
            <pc:sldMk cId="1931811255" sldId="320"/>
            <ac:picMk id="16386" creationId="{E8B77692-A4E0-DEB8-ECAC-170B09F75138}"/>
          </ac:picMkLst>
        </pc:picChg>
      </pc:sldChg>
      <pc:sldChg chg="delSp modSp add mod ord modTransition modNotesTx">
        <pc:chgData name="Climate Education" userId="e2df5dcb-53b6-49a5-8ffd-fe09d58e5096" providerId="ADAL" clId="{BA4C8133-30A7-44A7-AE25-F75C5A7F22E2}" dt="2023-09-26T15:56:19.352" v="5641"/>
        <pc:sldMkLst>
          <pc:docMk/>
          <pc:sldMk cId="862883379" sldId="321"/>
        </pc:sldMkLst>
        <pc:spChg chg="del">
          <ac:chgData name="Climate Education" userId="e2df5dcb-53b6-49a5-8ffd-fe09d58e5096" providerId="ADAL" clId="{BA4C8133-30A7-44A7-AE25-F75C5A7F22E2}" dt="2023-09-26T15:28:52.670" v="5154" actId="478"/>
          <ac:spMkLst>
            <pc:docMk/>
            <pc:sldMk cId="862883379" sldId="321"/>
            <ac:spMk id="2" creationId="{A810CB78-AB23-7457-F65C-3E9C689B57B7}"/>
          </ac:spMkLst>
        </pc:spChg>
        <pc:spChg chg="mod">
          <ac:chgData name="Climate Education" userId="e2df5dcb-53b6-49a5-8ffd-fe09d58e5096" providerId="ADAL" clId="{BA4C8133-30A7-44A7-AE25-F75C5A7F22E2}" dt="2023-09-26T15:30:09.331" v="5210" actId="207"/>
          <ac:spMkLst>
            <pc:docMk/>
            <pc:sldMk cId="862883379" sldId="321"/>
            <ac:spMk id="7" creationId="{D62E39F8-36B5-DED2-1794-C68CA9996CD5}"/>
          </ac:spMkLst>
        </pc:spChg>
        <pc:picChg chg="mod">
          <ac:chgData name="Climate Education" userId="e2df5dcb-53b6-49a5-8ffd-fe09d58e5096" providerId="ADAL" clId="{BA4C8133-30A7-44A7-AE25-F75C5A7F22E2}" dt="2023-09-26T15:29:13.424" v="5162" actId="1076"/>
          <ac:picMkLst>
            <pc:docMk/>
            <pc:sldMk cId="862883379" sldId="321"/>
            <ac:picMk id="11" creationId="{A8231C73-DA1E-8A9B-E8BC-04E86EC8CCCC}"/>
          </ac:picMkLst>
        </pc:picChg>
        <pc:picChg chg="mod">
          <ac:chgData name="Climate Education" userId="e2df5dcb-53b6-49a5-8ffd-fe09d58e5096" providerId="ADAL" clId="{BA4C8133-30A7-44A7-AE25-F75C5A7F22E2}" dt="2023-09-26T15:30:02.348" v="5208" actId="29295"/>
          <ac:picMkLst>
            <pc:docMk/>
            <pc:sldMk cId="862883379" sldId="321"/>
            <ac:picMk id="15" creationId="{813BB732-1E94-383C-6344-F04A56E22E73}"/>
          </ac:picMkLst>
        </pc:picChg>
      </pc:sldChg>
      <pc:sldChg chg="addSp delSp modSp add mod modTransition modNotesTx">
        <pc:chgData name="Climate Education" userId="e2df5dcb-53b6-49a5-8ffd-fe09d58e5096" providerId="ADAL" clId="{BA4C8133-30A7-44A7-AE25-F75C5A7F22E2}" dt="2023-09-26T15:56:19.352" v="5641"/>
        <pc:sldMkLst>
          <pc:docMk/>
          <pc:sldMk cId="101795119" sldId="322"/>
        </pc:sldMkLst>
        <pc:spChg chg="add mod">
          <ac:chgData name="Climate Education" userId="e2df5dcb-53b6-49a5-8ffd-fe09d58e5096" providerId="ADAL" clId="{BA4C8133-30A7-44A7-AE25-F75C5A7F22E2}" dt="2023-09-26T15:30:57.317" v="5218"/>
          <ac:spMkLst>
            <pc:docMk/>
            <pc:sldMk cId="101795119" sldId="322"/>
            <ac:spMk id="2" creationId="{E6494DC5-3271-9103-8F26-8B607C5528A9}"/>
          </ac:spMkLst>
        </pc:spChg>
        <pc:spChg chg="add mod">
          <ac:chgData name="Climate Education" userId="e2df5dcb-53b6-49a5-8ffd-fe09d58e5096" providerId="ADAL" clId="{BA4C8133-30A7-44A7-AE25-F75C5A7F22E2}" dt="2023-09-26T15:30:57.317" v="5218"/>
          <ac:spMkLst>
            <pc:docMk/>
            <pc:sldMk cId="101795119" sldId="322"/>
            <ac:spMk id="6" creationId="{C69029F2-AE89-5785-D249-E018030353A4}"/>
          </ac:spMkLst>
        </pc:spChg>
        <pc:spChg chg="del mod">
          <ac:chgData name="Climate Education" userId="e2df5dcb-53b6-49a5-8ffd-fe09d58e5096" providerId="ADAL" clId="{BA4C8133-30A7-44A7-AE25-F75C5A7F22E2}" dt="2023-09-26T15:30:52.918" v="5217" actId="478"/>
          <ac:spMkLst>
            <pc:docMk/>
            <pc:sldMk cId="101795119" sldId="322"/>
            <ac:spMk id="7" creationId="{D62E39F8-36B5-DED2-1794-C68CA9996CD5}"/>
          </ac:spMkLst>
        </pc:spChg>
        <pc:picChg chg="mod">
          <ac:chgData name="Climate Education" userId="e2df5dcb-53b6-49a5-8ffd-fe09d58e5096" providerId="ADAL" clId="{BA4C8133-30A7-44A7-AE25-F75C5A7F22E2}" dt="2023-09-26T15:30:47.950" v="5215" actId="29295"/>
          <ac:picMkLst>
            <pc:docMk/>
            <pc:sldMk cId="101795119" sldId="322"/>
            <ac:picMk id="15" creationId="{813BB732-1E94-383C-6344-F04A56E22E73}"/>
          </ac:picMkLst>
        </pc:picChg>
      </pc:sldChg>
      <pc:sldChg chg="addSp delSp modSp add mod modTransition modNotesTx">
        <pc:chgData name="Climate Education" userId="e2df5dcb-53b6-49a5-8ffd-fe09d58e5096" providerId="ADAL" clId="{BA4C8133-30A7-44A7-AE25-F75C5A7F22E2}" dt="2023-09-26T15:56:19.352" v="5641"/>
        <pc:sldMkLst>
          <pc:docMk/>
          <pc:sldMk cId="4156778236" sldId="323"/>
        </pc:sldMkLst>
        <pc:spChg chg="mod">
          <ac:chgData name="Climate Education" userId="e2df5dcb-53b6-49a5-8ffd-fe09d58e5096" providerId="ADAL" clId="{BA4C8133-30A7-44A7-AE25-F75C5A7F22E2}" dt="2023-09-26T15:33:36.617" v="5289" actId="1076"/>
          <ac:spMkLst>
            <pc:docMk/>
            <pc:sldMk cId="4156778236" sldId="323"/>
            <ac:spMk id="2" creationId="{E6494DC5-3271-9103-8F26-8B607C5528A9}"/>
          </ac:spMkLst>
        </pc:spChg>
        <pc:spChg chg="del">
          <ac:chgData name="Climate Education" userId="e2df5dcb-53b6-49a5-8ffd-fe09d58e5096" providerId="ADAL" clId="{BA4C8133-30A7-44A7-AE25-F75C5A7F22E2}" dt="2023-09-26T15:32:15.711" v="5222" actId="478"/>
          <ac:spMkLst>
            <pc:docMk/>
            <pc:sldMk cId="4156778236" sldId="323"/>
            <ac:spMk id="6" creationId="{C69029F2-AE89-5785-D249-E018030353A4}"/>
          </ac:spMkLst>
        </pc:spChg>
        <pc:picChg chg="mod">
          <ac:chgData name="Climate Education" userId="e2df5dcb-53b6-49a5-8ffd-fe09d58e5096" providerId="ADAL" clId="{BA4C8133-30A7-44A7-AE25-F75C5A7F22E2}" dt="2023-09-26T15:33:32.005" v="5288" actId="1076"/>
          <ac:picMkLst>
            <pc:docMk/>
            <pc:sldMk cId="4156778236" sldId="323"/>
            <ac:picMk id="5" creationId="{C15B6042-F500-B670-9841-609CDD7D0346}"/>
          </ac:picMkLst>
        </pc:picChg>
        <pc:picChg chg="add mod">
          <ac:chgData name="Climate Education" userId="e2df5dcb-53b6-49a5-8ffd-fe09d58e5096" providerId="ADAL" clId="{BA4C8133-30A7-44A7-AE25-F75C5A7F22E2}" dt="2023-09-26T15:33:32.005" v="5288" actId="1076"/>
          <ac:picMkLst>
            <pc:docMk/>
            <pc:sldMk cId="4156778236" sldId="323"/>
            <ac:picMk id="17410" creationId="{21C2BA08-FC5D-6090-D78C-02AE2B3C5783}"/>
          </ac:picMkLst>
        </pc:picChg>
      </pc:sldChg>
      <pc:sldChg chg="addSp delSp modSp add modTransition modNotesTx">
        <pc:chgData name="Climate Education" userId="e2df5dcb-53b6-49a5-8ffd-fe09d58e5096" providerId="ADAL" clId="{BA4C8133-30A7-44A7-AE25-F75C5A7F22E2}" dt="2023-09-26T15:56:19.352" v="5641"/>
        <pc:sldMkLst>
          <pc:docMk/>
          <pc:sldMk cId="2417014617" sldId="324"/>
        </pc:sldMkLst>
        <pc:picChg chg="mod">
          <ac:chgData name="Climate Education" userId="e2df5dcb-53b6-49a5-8ffd-fe09d58e5096" providerId="ADAL" clId="{BA4C8133-30A7-44A7-AE25-F75C5A7F22E2}" dt="2023-09-26T15:33:58.363" v="5296" actId="1076"/>
          <ac:picMkLst>
            <pc:docMk/>
            <pc:sldMk cId="2417014617" sldId="324"/>
            <ac:picMk id="5" creationId="{C15B6042-F500-B670-9841-609CDD7D0346}"/>
          </ac:picMkLst>
        </pc:picChg>
        <pc:picChg chg="del">
          <ac:chgData name="Climate Education" userId="e2df5dcb-53b6-49a5-8ffd-fe09d58e5096" providerId="ADAL" clId="{BA4C8133-30A7-44A7-AE25-F75C5A7F22E2}" dt="2023-09-26T15:33:48.330" v="5291" actId="478"/>
          <ac:picMkLst>
            <pc:docMk/>
            <pc:sldMk cId="2417014617" sldId="324"/>
            <ac:picMk id="17410" creationId="{21C2BA08-FC5D-6090-D78C-02AE2B3C5783}"/>
          </ac:picMkLst>
        </pc:picChg>
        <pc:picChg chg="add mod">
          <ac:chgData name="Climate Education" userId="e2df5dcb-53b6-49a5-8ffd-fe09d58e5096" providerId="ADAL" clId="{BA4C8133-30A7-44A7-AE25-F75C5A7F22E2}" dt="2023-09-26T15:33:58.363" v="5296" actId="1076"/>
          <ac:picMkLst>
            <pc:docMk/>
            <pc:sldMk cId="2417014617" sldId="324"/>
            <ac:picMk id="18434" creationId="{2E84D1FB-B7DF-8394-DF75-9CBEB732610A}"/>
          </ac:picMkLst>
        </pc:picChg>
      </pc:sldChg>
      <pc:sldChg chg="addSp delSp modSp add modTransition modNotesTx">
        <pc:chgData name="Climate Education" userId="e2df5dcb-53b6-49a5-8ffd-fe09d58e5096" providerId="ADAL" clId="{BA4C8133-30A7-44A7-AE25-F75C5A7F22E2}" dt="2023-09-26T15:56:19.352" v="5641"/>
        <pc:sldMkLst>
          <pc:docMk/>
          <pc:sldMk cId="2088592384" sldId="325"/>
        </pc:sldMkLst>
        <pc:picChg chg="mod">
          <ac:chgData name="Climate Education" userId="e2df5dcb-53b6-49a5-8ffd-fe09d58e5096" providerId="ADAL" clId="{BA4C8133-30A7-44A7-AE25-F75C5A7F22E2}" dt="2023-09-26T15:34:25.159" v="5306" actId="1076"/>
          <ac:picMkLst>
            <pc:docMk/>
            <pc:sldMk cId="2088592384" sldId="325"/>
            <ac:picMk id="5" creationId="{C15B6042-F500-B670-9841-609CDD7D0346}"/>
          </ac:picMkLst>
        </pc:picChg>
        <pc:picChg chg="del">
          <ac:chgData name="Climate Education" userId="e2df5dcb-53b6-49a5-8ffd-fe09d58e5096" providerId="ADAL" clId="{BA4C8133-30A7-44A7-AE25-F75C5A7F22E2}" dt="2023-09-26T15:34:10.707" v="5298" actId="478"/>
          <ac:picMkLst>
            <pc:docMk/>
            <pc:sldMk cId="2088592384" sldId="325"/>
            <ac:picMk id="18434" creationId="{2E84D1FB-B7DF-8394-DF75-9CBEB732610A}"/>
          </ac:picMkLst>
        </pc:picChg>
        <pc:picChg chg="add mod">
          <ac:chgData name="Climate Education" userId="e2df5dcb-53b6-49a5-8ffd-fe09d58e5096" providerId="ADAL" clId="{BA4C8133-30A7-44A7-AE25-F75C5A7F22E2}" dt="2023-09-26T15:34:25.159" v="5306" actId="1076"/>
          <ac:picMkLst>
            <pc:docMk/>
            <pc:sldMk cId="2088592384" sldId="325"/>
            <ac:picMk id="19458" creationId="{948A63A9-7E55-DBD9-856A-DBA09C3D315D}"/>
          </ac:picMkLst>
        </pc:picChg>
      </pc:sldChg>
      <pc:sldChg chg="addSp delSp modSp add modTransition modNotesTx">
        <pc:chgData name="Climate Education" userId="e2df5dcb-53b6-49a5-8ffd-fe09d58e5096" providerId="ADAL" clId="{BA4C8133-30A7-44A7-AE25-F75C5A7F22E2}" dt="2023-09-26T15:56:19.352" v="5641"/>
        <pc:sldMkLst>
          <pc:docMk/>
          <pc:sldMk cId="1989379905" sldId="326"/>
        </pc:sldMkLst>
        <pc:picChg chg="mod">
          <ac:chgData name="Climate Education" userId="e2df5dcb-53b6-49a5-8ffd-fe09d58e5096" providerId="ADAL" clId="{BA4C8133-30A7-44A7-AE25-F75C5A7F22E2}" dt="2023-09-26T15:34:43.943" v="5312" actId="1076"/>
          <ac:picMkLst>
            <pc:docMk/>
            <pc:sldMk cId="1989379905" sldId="326"/>
            <ac:picMk id="5" creationId="{C15B6042-F500-B670-9841-609CDD7D0346}"/>
          </ac:picMkLst>
        </pc:picChg>
        <pc:picChg chg="del">
          <ac:chgData name="Climate Education" userId="e2df5dcb-53b6-49a5-8ffd-fe09d58e5096" providerId="ADAL" clId="{BA4C8133-30A7-44A7-AE25-F75C5A7F22E2}" dt="2023-09-26T15:34:37.030" v="5308" actId="478"/>
          <ac:picMkLst>
            <pc:docMk/>
            <pc:sldMk cId="1989379905" sldId="326"/>
            <ac:picMk id="19458" creationId="{948A63A9-7E55-DBD9-856A-DBA09C3D315D}"/>
          </ac:picMkLst>
        </pc:picChg>
        <pc:picChg chg="add mod">
          <ac:chgData name="Climate Education" userId="e2df5dcb-53b6-49a5-8ffd-fe09d58e5096" providerId="ADAL" clId="{BA4C8133-30A7-44A7-AE25-F75C5A7F22E2}" dt="2023-09-26T15:35:04.561" v="5315" actId="1076"/>
          <ac:picMkLst>
            <pc:docMk/>
            <pc:sldMk cId="1989379905" sldId="326"/>
            <ac:picMk id="20482" creationId="{C03D49FB-0088-7383-CC7E-AEA0B942D742}"/>
          </ac:picMkLst>
        </pc:picChg>
      </pc:sldChg>
      <pc:sldChg chg="addSp delSp modSp add modTransition modNotesTx">
        <pc:chgData name="Climate Education" userId="e2df5dcb-53b6-49a5-8ffd-fe09d58e5096" providerId="ADAL" clId="{BA4C8133-30A7-44A7-AE25-F75C5A7F22E2}" dt="2023-09-26T15:56:19.352" v="5641"/>
        <pc:sldMkLst>
          <pc:docMk/>
          <pc:sldMk cId="435223670" sldId="327"/>
        </pc:sldMkLst>
        <pc:picChg chg="mod">
          <ac:chgData name="Climate Education" userId="e2df5dcb-53b6-49a5-8ffd-fe09d58e5096" providerId="ADAL" clId="{BA4C8133-30A7-44A7-AE25-F75C5A7F22E2}" dt="2023-09-26T15:35:23.832" v="5320" actId="1076"/>
          <ac:picMkLst>
            <pc:docMk/>
            <pc:sldMk cId="435223670" sldId="327"/>
            <ac:picMk id="5" creationId="{C15B6042-F500-B670-9841-609CDD7D0346}"/>
          </ac:picMkLst>
        </pc:picChg>
        <pc:picChg chg="del mod">
          <ac:chgData name="Climate Education" userId="e2df5dcb-53b6-49a5-8ffd-fe09d58e5096" providerId="ADAL" clId="{BA4C8133-30A7-44A7-AE25-F75C5A7F22E2}" dt="2023-09-26T15:35:08.653" v="5316" actId="478"/>
          <ac:picMkLst>
            <pc:docMk/>
            <pc:sldMk cId="435223670" sldId="327"/>
            <ac:picMk id="20482" creationId="{C03D49FB-0088-7383-CC7E-AEA0B942D742}"/>
          </ac:picMkLst>
        </pc:picChg>
        <pc:picChg chg="add mod">
          <ac:chgData name="Climate Education" userId="e2df5dcb-53b6-49a5-8ffd-fe09d58e5096" providerId="ADAL" clId="{BA4C8133-30A7-44A7-AE25-F75C5A7F22E2}" dt="2023-09-26T15:35:23.832" v="5320" actId="1076"/>
          <ac:picMkLst>
            <pc:docMk/>
            <pc:sldMk cId="435223670" sldId="327"/>
            <ac:picMk id="21506" creationId="{698A284E-8EB3-041F-BCD6-FE194834AB15}"/>
          </ac:picMkLst>
        </pc:picChg>
      </pc:sldChg>
      <pc:sldChg chg="addSp delSp modSp add mod modTransition modNotesTx">
        <pc:chgData name="Climate Education" userId="e2df5dcb-53b6-49a5-8ffd-fe09d58e5096" providerId="ADAL" clId="{BA4C8133-30A7-44A7-AE25-F75C5A7F22E2}" dt="2023-09-26T15:56:19.352" v="5641"/>
        <pc:sldMkLst>
          <pc:docMk/>
          <pc:sldMk cId="3182361799" sldId="328"/>
        </pc:sldMkLst>
        <pc:spChg chg="mod">
          <ac:chgData name="Climate Education" userId="e2df5dcb-53b6-49a5-8ffd-fe09d58e5096" providerId="ADAL" clId="{BA4C8133-30A7-44A7-AE25-F75C5A7F22E2}" dt="2023-09-26T15:35:57.501" v="5328" actId="1076"/>
          <ac:spMkLst>
            <pc:docMk/>
            <pc:sldMk cId="3182361799" sldId="328"/>
            <ac:spMk id="2" creationId="{E6494DC5-3271-9103-8F26-8B607C5528A9}"/>
          </ac:spMkLst>
        </pc:spChg>
        <pc:picChg chg="mod">
          <ac:chgData name="Climate Education" userId="e2df5dcb-53b6-49a5-8ffd-fe09d58e5096" providerId="ADAL" clId="{BA4C8133-30A7-44A7-AE25-F75C5A7F22E2}" dt="2023-09-26T15:35:46.357" v="5327" actId="1076"/>
          <ac:picMkLst>
            <pc:docMk/>
            <pc:sldMk cId="3182361799" sldId="328"/>
            <ac:picMk id="5" creationId="{C15B6042-F500-B670-9841-609CDD7D0346}"/>
          </ac:picMkLst>
        </pc:picChg>
        <pc:picChg chg="del">
          <ac:chgData name="Climate Education" userId="e2df5dcb-53b6-49a5-8ffd-fe09d58e5096" providerId="ADAL" clId="{BA4C8133-30A7-44A7-AE25-F75C5A7F22E2}" dt="2023-09-26T15:35:33.186" v="5322" actId="478"/>
          <ac:picMkLst>
            <pc:docMk/>
            <pc:sldMk cId="3182361799" sldId="328"/>
            <ac:picMk id="21506" creationId="{698A284E-8EB3-041F-BCD6-FE194834AB15}"/>
          </ac:picMkLst>
        </pc:picChg>
        <pc:picChg chg="add mod">
          <ac:chgData name="Climate Education" userId="e2df5dcb-53b6-49a5-8ffd-fe09d58e5096" providerId="ADAL" clId="{BA4C8133-30A7-44A7-AE25-F75C5A7F22E2}" dt="2023-09-26T15:35:59.213" v="5329" actId="1076"/>
          <ac:picMkLst>
            <pc:docMk/>
            <pc:sldMk cId="3182361799" sldId="328"/>
            <ac:picMk id="22530" creationId="{5D498C85-CBBD-67E4-1EA6-946489BA1283}"/>
          </ac:picMkLst>
        </pc:picChg>
      </pc:sldChg>
      <pc:sldChg chg="addSp delSp modSp add modTransition modNotesTx">
        <pc:chgData name="Climate Education" userId="e2df5dcb-53b6-49a5-8ffd-fe09d58e5096" providerId="ADAL" clId="{BA4C8133-30A7-44A7-AE25-F75C5A7F22E2}" dt="2023-09-26T15:56:19.352" v="5641"/>
        <pc:sldMkLst>
          <pc:docMk/>
          <pc:sldMk cId="2855550075" sldId="329"/>
        </pc:sldMkLst>
        <pc:picChg chg="mod">
          <ac:chgData name="Climate Education" userId="e2df5dcb-53b6-49a5-8ffd-fe09d58e5096" providerId="ADAL" clId="{BA4C8133-30A7-44A7-AE25-F75C5A7F22E2}" dt="2023-09-26T15:36:27.943" v="5336" actId="1076"/>
          <ac:picMkLst>
            <pc:docMk/>
            <pc:sldMk cId="2855550075" sldId="329"/>
            <ac:picMk id="5" creationId="{C15B6042-F500-B670-9841-609CDD7D0346}"/>
          </ac:picMkLst>
        </pc:picChg>
        <pc:picChg chg="del">
          <ac:chgData name="Climate Education" userId="e2df5dcb-53b6-49a5-8ffd-fe09d58e5096" providerId="ADAL" clId="{BA4C8133-30A7-44A7-AE25-F75C5A7F22E2}" dt="2023-09-26T15:36:16.210" v="5331" actId="478"/>
          <ac:picMkLst>
            <pc:docMk/>
            <pc:sldMk cId="2855550075" sldId="329"/>
            <ac:picMk id="22530" creationId="{5D498C85-CBBD-67E4-1EA6-946489BA1283}"/>
          </ac:picMkLst>
        </pc:picChg>
        <pc:picChg chg="add mod">
          <ac:chgData name="Climate Education" userId="e2df5dcb-53b6-49a5-8ffd-fe09d58e5096" providerId="ADAL" clId="{BA4C8133-30A7-44A7-AE25-F75C5A7F22E2}" dt="2023-09-26T15:36:27.943" v="5336" actId="1076"/>
          <ac:picMkLst>
            <pc:docMk/>
            <pc:sldMk cId="2855550075" sldId="329"/>
            <ac:picMk id="23554" creationId="{6F898A31-F7C0-6238-08C5-211468565BDD}"/>
          </ac:picMkLst>
        </pc:picChg>
      </pc:sldChg>
      <pc:sldChg chg="addSp delSp modSp add modTransition modNotesTx">
        <pc:chgData name="Climate Education" userId="e2df5dcb-53b6-49a5-8ffd-fe09d58e5096" providerId="ADAL" clId="{BA4C8133-30A7-44A7-AE25-F75C5A7F22E2}" dt="2023-09-26T15:56:19.352" v="5641"/>
        <pc:sldMkLst>
          <pc:docMk/>
          <pc:sldMk cId="402654896" sldId="330"/>
        </pc:sldMkLst>
        <pc:picChg chg="mod">
          <ac:chgData name="Climate Education" userId="e2df5dcb-53b6-49a5-8ffd-fe09d58e5096" providerId="ADAL" clId="{BA4C8133-30A7-44A7-AE25-F75C5A7F22E2}" dt="2023-09-26T15:36:51.847" v="5343" actId="1076"/>
          <ac:picMkLst>
            <pc:docMk/>
            <pc:sldMk cId="402654896" sldId="330"/>
            <ac:picMk id="5" creationId="{C15B6042-F500-B670-9841-609CDD7D0346}"/>
          </ac:picMkLst>
        </pc:picChg>
        <pc:picChg chg="del">
          <ac:chgData name="Climate Education" userId="e2df5dcb-53b6-49a5-8ffd-fe09d58e5096" providerId="ADAL" clId="{BA4C8133-30A7-44A7-AE25-F75C5A7F22E2}" dt="2023-09-26T15:36:32.485" v="5338" actId="478"/>
          <ac:picMkLst>
            <pc:docMk/>
            <pc:sldMk cId="402654896" sldId="330"/>
            <ac:picMk id="23554" creationId="{6F898A31-F7C0-6238-08C5-211468565BDD}"/>
          </ac:picMkLst>
        </pc:picChg>
        <pc:picChg chg="add mod">
          <ac:chgData name="Climate Education" userId="e2df5dcb-53b6-49a5-8ffd-fe09d58e5096" providerId="ADAL" clId="{BA4C8133-30A7-44A7-AE25-F75C5A7F22E2}" dt="2023-09-26T15:36:51.847" v="5343" actId="1076"/>
          <ac:picMkLst>
            <pc:docMk/>
            <pc:sldMk cId="402654896" sldId="330"/>
            <ac:picMk id="24578" creationId="{D6690842-7C05-4DB2-1027-0D70FE5548A4}"/>
          </ac:picMkLst>
        </pc:picChg>
      </pc:sldChg>
      <pc:sldChg chg="addSp delSp modSp add modTransition modNotesTx">
        <pc:chgData name="Climate Education" userId="e2df5dcb-53b6-49a5-8ffd-fe09d58e5096" providerId="ADAL" clId="{BA4C8133-30A7-44A7-AE25-F75C5A7F22E2}" dt="2023-09-26T15:56:19.352" v="5641"/>
        <pc:sldMkLst>
          <pc:docMk/>
          <pc:sldMk cId="2135719756" sldId="331"/>
        </pc:sldMkLst>
        <pc:picChg chg="mod">
          <ac:chgData name="Climate Education" userId="e2df5dcb-53b6-49a5-8ffd-fe09d58e5096" providerId="ADAL" clId="{BA4C8133-30A7-44A7-AE25-F75C5A7F22E2}" dt="2023-09-26T15:37:08.085" v="5348" actId="1076"/>
          <ac:picMkLst>
            <pc:docMk/>
            <pc:sldMk cId="2135719756" sldId="331"/>
            <ac:picMk id="5" creationId="{C15B6042-F500-B670-9841-609CDD7D0346}"/>
          </ac:picMkLst>
        </pc:picChg>
        <pc:picChg chg="del">
          <ac:chgData name="Climate Education" userId="e2df5dcb-53b6-49a5-8ffd-fe09d58e5096" providerId="ADAL" clId="{BA4C8133-30A7-44A7-AE25-F75C5A7F22E2}" dt="2023-09-26T15:36:57.879" v="5345" actId="478"/>
          <ac:picMkLst>
            <pc:docMk/>
            <pc:sldMk cId="2135719756" sldId="331"/>
            <ac:picMk id="24578" creationId="{D6690842-7C05-4DB2-1027-0D70FE5548A4}"/>
          </ac:picMkLst>
        </pc:picChg>
        <pc:picChg chg="add mod">
          <ac:chgData name="Climate Education" userId="e2df5dcb-53b6-49a5-8ffd-fe09d58e5096" providerId="ADAL" clId="{BA4C8133-30A7-44A7-AE25-F75C5A7F22E2}" dt="2023-09-26T15:37:08.085" v="5348" actId="1076"/>
          <ac:picMkLst>
            <pc:docMk/>
            <pc:sldMk cId="2135719756" sldId="331"/>
            <ac:picMk id="25602" creationId="{59C34FBE-A631-74DB-AE3E-98A436E90B3E}"/>
          </ac:picMkLst>
        </pc:picChg>
      </pc:sldChg>
      <pc:sldChg chg="addSp delSp modSp add modTransition modNotesTx">
        <pc:chgData name="Climate Education" userId="e2df5dcb-53b6-49a5-8ffd-fe09d58e5096" providerId="ADAL" clId="{BA4C8133-30A7-44A7-AE25-F75C5A7F22E2}" dt="2023-09-26T15:56:19.352" v="5641"/>
        <pc:sldMkLst>
          <pc:docMk/>
          <pc:sldMk cId="4259642552" sldId="332"/>
        </pc:sldMkLst>
        <pc:picChg chg="mod">
          <ac:chgData name="Climate Education" userId="e2df5dcb-53b6-49a5-8ffd-fe09d58e5096" providerId="ADAL" clId="{BA4C8133-30A7-44A7-AE25-F75C5A7F22E2}" dt="2023-09-26T15:37:31.887" v="5357" actId="1076"/>
          <ac:picMkLst>
            <pc:docMk/>
            <pc:sldMk cId="4259642552" sldId="332"/>
            <ac:picMk id="5" creationId="{C15B6042-F500-B670-9841-609CDD7D0346}"/>
          </ac:picMkLst>
        </pc:picChg>
        <pc:picChg chg="del">
          <ac:chgData name="Climate Education" userId="e2df5dcb-53b6-49a5-8ffd-fe09d58e5096" providerId="ADAL" clId="{BA4C8133-30A7-44A7-AE25-F75C5A7F22E2}" dt="2023-09-26T15:37:13.935" v="5350" actId="478"/>
          <ac:picMkLst>
            <pc:docMk/>
            <pc:sldMk cId="4259642552" sldId="332"/>
            <ac:picMk id="25602" creationId="{59C34FBE-A631-74DB-AE3E-98A436E90B3E}"/>
          </ac:picMkLst>
        </pc:picChg>
        <pc:picChg chg="add mod">
          <ac:chgData name="Climate Education" userId="e2df5dcb-53b6-49a5-8ffd-fe09d58e5096" providerId="ADAL" clId="{BA4C8133-30A7-44A7-AE25-F75C5A7F22E2}" dt="2023-09-26T15:37:31.887" v="5357" actId="1076"/>
          <ac:picMkLst>
            <pc:docMk/>
            <pc:sldMk cId="4259642552" sldId="332"/>
            <ac:picMk id="26626" creationId="{658DE24F-3B4B-0A60-3F49-364DE2A1FA5E}"/>
          </ac:picMkLst>
        </pc:picChg>
      </pc:sldChg>
      <pc:sldChg chg="delSp modSp add mod modTransition modNotesTx">
        <pc:chgData name="Climate Education" userId="e2df5dcb-53b6-49a5-8ffd-fe09d58e5096" providerId="ADAL" clId="{BA4C8133-30A7-44A7-AE25-F75C5A7F22E2}" dt="2023-09-26T15:56:19.352" v="5641"/>
        <pc:sldMkLst>
          <pc:docMk/>
          <pc:sldMk cId="62795230" sldId="333"/>
        </pc:sldMkLst>
        <pc:spChg chg="mod">
          <ac:chgData name="Climate Education" userId="e2df5dcb-53b6-49a5-8ffd-fe09d58e5096" providerId="ADAL" clId="{BA4C8133-30A7-44A7-AE25-F75C5A7F22E2}" dt="2023-09-26T15:38:41.775" v="5394" actId="1076"/>
          <ac:spMkLst>
            <pc:docMk/>
            <pc:sldMk cId="62795230" sldId="333"/>
            <ac:spMk id="2" creationId="{E6494DC5-3271-9103-8F26-8B607C5528A9}"/>
          </ac:spMkLst>
        </pc:spChg>
        <pc:picChg chg="mod">
          <ac:chgData name="Climate Education" userId="e2df5dcb-53b6-49a5-8ffd-fe09d58e5096" providerId="ADAL" clId="{BA4C8133-30A7-44A7-AE25-F75C5A7F22E2}" dt="2023-09-26T15:38:11.034" v="5366" actId="1076"/>
          <ac:picMkLst>
            <pc:docMk/>
            <pc:sldMk cId="62795230" sldId="333"/>
            <ac:picMk id="15" creationId="{813BB732-1E94-383C-6344-F04A56E22E73}"/>
          </ac:picMkLst>
        </pc:picChg>
        <pc:picChg chg="mod">
          <ac:chgData name="Climate Education" userId="e2df5dcb-53b6-49a5-8ffd-fe09d58e5096" providerId="ADAL" clId="{BA4C8133-30A7-44A7-AE25-F75C5A7F22E2}" dt="2023-09-26T15:38:18.530" v="5370" actId="1076"/>
          <ac:picMkLst>
            <pc:docMk/>
            <pc:sldMk cId="62795230" sldId="333"/>
            <ac:picMk id="19" creationId="{AFFAD695-4B44-E8DF-A34B-157BD8CA75EB}"/>
          </ac:picMkLst>
        </pc:picChg>
        <pc:picChg chg="del">
          <ac:chgData name="Climate Education" userId="e2df5dcb-53b6-49a5-8ffd-fe09d58e5096" providerId="ADAL" clId="{BA4C8133-30A7-44A7-AE25-F75C5A7F22E2}" dt="2023-09-26T15:37:44.572" v="5359" actId="478"/>
          <ac:picMkLst>
            <pc:docMk/>
            <pc:sldMk cId="62795230" sldId="333"/>
            <ac:picMk id="26626" creationId="{658DE24F-3B4B-0A60-3F49-364DE2A1FA5E}"/>
          </ac:picMkLst>
        </pc:picChg>
      </pc:sldChg>
      <pc:sldChg chg="addSp delSp modSp add mod modTransition modNotesTx">
        <pc:chgData name="Climate Education" userId="e2df5dcb-53b6-49a5-8ffd-fe09d58e5096" providerId="ADAL" clId="{BA4C8133-30A7-44A7-AE25-F75C5A7F22E2}" dt="2023-09-26T15:56:19.352" v="5641"/>
        <pc:sldMkLst>
          <pc:docMk/>
          <pc:sldMk cId="1388155669" sldId="334"/>
        </pc:sldMkLst>
        <pc:spChg chg="mod">
          <ac:chgData name="Climate Education" userId="e2df5dcb-53b6-49a5-8ffd-fe09d58e5096" providerId="ADAL" clId="{BA4C8133-30A7-44A7-AE25-F75C5A7F22E2}" dt="2023-09-26T15:40:58.459" v="5608" actId="1076"/>
          <ac:spMkLst>
            <pc:docMk/>
            <pc:sldMk cId="1388155669" sldId="334"/>
            <ac:spMk id="2" creationId="{E6494DC5-3271-9103-8F26-8B607C5528A9}"/>
          </ac:spMkLst>
        </pc:spChg>
        <pc:spChg chg="add mod">
          <ac:chgData name="Climate Education" userId="e2df5dcb-53b6-49a5-8ffd-fe09d58e5096" providerId="ADAL" clId="{BA4C8133-30A7-44A7-AE25-F75C5A7F22E2}" dt="2023-09-26T15:41:14.651" v="5613" actId="115"/>
          <ac:spMkLst>
            <pc:docMk/>
            <pc:sldMk cId="1388155669" sldId="334"/>
            <ac:spMk id="6" creationId="{6F93CEDF-BDA2-9A96-36AE-5031688AA061}"/>
          </ac:spMkLst>
        </pc:spChg>
        <pc:spChg chg="del">
          <ac:chgData name="Climate Education" userId="e2df5dcb-53b6-49a5-8ffd-fe09d58e5096" providerId="ADAL" clId="{BA4C8133-30A7-44A7-AE25-F75C5A7F22E2}" dt="2023-09-26T15:38:51.386" v="5397" actId="478"/>
          <ac:spMkLst>
            <pc:docMk/>
            <pc:sldMk cId="1388155669" sldId="334"/>
            <ac:spMk id="8" creationId="{D1F003D6-8F71-54DD-3E0C-F5F76F406E58}"/>
          </ac:spMkLst>
        </pc:spChg>
        <pc:picChg chg="mod">
          <ac:chgData name="Climate Education" userId="e2df5dcb-53b6-49a5-8ffd-fe09d58e5096" providerId="ADAL" clId="{BA4C8133-30A7-44A7-AE25-F75C5A7F22E2}" dt="2023-09-26T15:39:01.329" v="5399" actId="29295"/>
          <ac:picMkLst>
            <pc:docMk/>
            <pc:sldMk cId="1388155669" sldId="334"/>
            <ac:picMk id="19" creationId="{AFFAD695-4B44-E8DF-A34B-157BD8CA75EB}"/>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9D4A4FA-5C4E-47BA-9FBE-70A378D6F67B}" type="datetimeFigureOut">
              <a:rPr lang="en-US" smtClean="0"/>
              <a:t>2/16/2024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8F3E31B-6473-4B71-9B2A-8B87BDD9124A}" type="slidenum">
              <a:rPr lang="en-US" smtClean="0"/>
              <a:t>‹#›</a:t>
            </a:fld>
            <a:endParaRPr lang="en-US"/>
          </a:p>
        </p:txBody>
      </p:sp>
    </p:spTree>
    <p:extLst>
      <p:ext uri="{BB962C8B-B14F-4D97-AF65-F5344CB8AC3E}">
        <p14:creationId xmlns:p14="http://schemas.microsoft.com/office/powerpoint/2010/main" val="26881993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Pair, Share - if never used this activity before then explain it and model it.  Children think independently for 15 seconds, talk with a partner for 30 seconds, and then some answers are shared with the class. Do a brief recap of the experiment in the last lesson and illicit the answer that the jar with the lid on became warmer because the lid trapped the heat and acted as an insulator. </a:t>
            </a:r>
          </a:p>
        </p:txBody>
      </p:sp>
      <p:sp>
        <p:nvSpPr>
          <p:cNvPr id="4" name="Slide Number Placeholder 3"/>
          <p:cNvSpPr>
            <a:spLocks noGrp="1"/>
          </p:cNvSpPr>
          <p:nvPr>
            <p:ph type="sldNum" sz="quarter" idx="5"/>
          </p:nvPr>
        </p:nvSpPr>
        <p:spPr/>
        <p:txBody>
          <a:bodyPr/>
          <a:lstStyle/>
          <a:p>
            <a:fld id="{B8F3E31B-6473-4B71-9B2A-8B87BDD9124A}" type="slidenum">
              <a:rPr lang="en-US" smtClean="0"/>
              <a:t>5</a:t>
            </a:fld>
            <a:endParaRPr lang="en-US"/>
          </a:p>
        </p:txBody>
      </p:sp>
    </p:spTree>
    <p:extLst>
      <p:ext uri="{BB962C8B-B14F-4D97-AF65-F5344CB8AC3E}">
        <p14:creationId xmlns:p14="http://schemas.microsoft.com/office/powerpoint/2010/main" val="34495903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Pair, Share - if never used this activity before then explain it and model it.  Children think independently for 15 seconds, talk with a partner for 30 seconds, and then some answers are shared with the class. Do a brief recap of the experiment in the last lesson and illicit the answer that the jar with the lid on became warmer because the lid trapped the heat and acted as an insulator. </a:t>
            </a:r>
          </a:p>
        </p:txBody>
      </p:sp>
      <p:sp>
        <p:nvSpPr>
          <p:cNvPr id="4" name="Slide Number Placeholder 3"/>
          <p:cNvSpPr>
            <a:spLocks noGrp="1"/>
          </p:cNvSpPr>
          <p:nvPr>
            <p:ph type="sldNum" sz="quarter" idx="5"/>
          </p:nvPr>
        </p:nvSpPr>
        <p:spPr/>
        <p:txBody>
          <a:bodyPr/>
          <a:lstStyle/>
          <a:p>
            <a:fld id="{B8F3E31B-6473-4B71-9B2A-8B87BDD9124A}" type="slidenum">
              <a:rPr lang="en-US" smtClean="0"/>
              <a:t>14</a:t>
            </a:fld>
            <a:endParaRPr lang="en-US"/>
          </a:p>
        </p:txBody>
      </p:sp>
    </p:spTree>
    <p:extLst>
      <p:ext uri="{BB962C8B-B14F-4D97-AF65-F5344CB8AC3E}">
        <p14:creationId xmlns:p14="http://schemas.microsoft.com/office/powerpoint/2010/main" val="18489344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Briefly explain that Earth doesn’t have a ‘lid’ but it has an atmosphere made up of gases that trap heat and create an environment that is like Goldilocks - ‘just right’ - for life.</a:t>
            </a:r>
          </a:p>
          <a:p>
            <a:r>
              <a:rPr lang="en-US" dirty="0"/>
              <a:t>This can be broad and general and doesn’t need much explanation beyond what is on the slides.</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15</a:t>
            </a:fld>
            <a:endParaRPr lang="en-US"/>
          </a:p>
        </p:txBody>
      </p:sp>
    </p:spTree>
    <p:extLst>
      <p:ext uri="{BB962C8B-B14F-4D97-AF65-F5344CB8AC3E}">
        <p14:creationId xmlns:p14="http://schemas.microsoft.com/office/powerpoint/2010/main" val="2364854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Pair, Share - if never used this activity before then explain it and model it.  Children think independently for 15 seconds, talk with a partner for 30 seconds, and then some answers are shared with the class. Do a brief recap of the experiment in the last lesson and illicit the answer that the jar with the lid on became warmer because the lid trapped the heat and acted as an insulator. </a:t>
            </a:r>
          </a:p>
        </p:txBody>
      </p:sp>
      <p:sp>
        <p:nvSpPr>
          <p:cNvPr id="4" name="Slide Number Placeholder 3"/>
          <p:cNvSpPr>
            <a:spLocks noGrp="1"/>
          </p:cNvSpPr>
          <p:nvPr>
            <p:ph type="sldNum" sz="quarter" idx="5"/>
          </p:nvPr>
        </p:nvSpPr>
        <p:spPr/>
        <p:txBody>
          <a:bodyPr/>
          <a:lstStyle/>
          <a:p>
            <a:fld id="{B8F3E31B-6473-4B71-9B2A-8B87BDD9124A}" type="slidenum">
              <a:rPr lang="en-US" smtClean="0"/>
              <a:t>16</a:t>
            </a:fld>
            <a:endParaRPr lang="en-US"/>
          </a:p>
        </p:txBody>
      </p:sp>
    </p:spTree>
    <p:extLst>
      <p:ext uri="{BB962C8B-B14F-4D97-AF65-F5344CB8AC3E}">
        <p14:creationId xmlns:p14="http://schemas.microsoft.com/office/powerpoint/2010/main" val="20144433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Pair, Share - if never used this activity before then explain it and model it.  Children think independently for 15 seconds, talk with a partner for 30 seconds, and then some answers are shared with the class. Do a brief recap of the experiment in the last lesson and illicit the answer that the jar with the lid on became warmer because the lid trapped the heat and acted as an insulator. </a:t>
            </a:r>
          </a:p>
        </p:txBody>
      </p:sp>
      <p:sp>
        <p:nvSpPr>
          <p:cNvPr id="4" name="Slide Number Placeholder 3"/>
          <p:cNvSpPr>
            <a:spLocks noGrp="1"/>
          </p:cNvSpPr>
          <p:nvPr>
            <p:ph type="sldNum" sz="quarter" idx="5"/>
          </p:nvPr>
        </p:nvSpPr>
        <p:spPr/>
        <p:txBody>
          <a:bodyPr/>
          <a:lstStyle/>
          <a:p>
            <a:fld id="{B8F3E31B-6473-4B71-9B2A-8B87BDD9124A}" type="slidenum">
              <a:rPr lang="en-US" smtClean="0"/>
              <a:t>17</a:t>
            </a:fld>
            <a:endParaRPr lang="en-US"/>
          </a:p>
        </p:txBody>
      </p:sp>
    </p:spTree>
    <p:extLst>
      <p:ext uri="{BB962C8B-B14F-4D97-AF65-F5344CB8AC3E}">
        <p14:creationId xmlns:p14="http://schemas.microsoft.com/office/powerpoint/2010/main" val="15527058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Pair, Share - if never used this activity before then explain it and model it.  Children think independently for 15 seconds, talk with a partner for 30 seconds, and then some answers are shared with the class. Do a brief recap of the experiment in the last lesson and illicit the answer that the jar with the lid on became warmer because the lid trapped the heat and acted as an insulator. </a:t>
            </a:r>
          </a:p>
        </p:txBody>
      </p:sp>
      <p:sp>
        <p:nvSpPr>
          <p:cNvPr id="4" name="Slide Number Placeholder 3"/>
          <p:cNvSpPr>
            <a:spLocks noGrp="1"/>
          </p:cNvSpPr>
          <p:nvPr>
            <p:ph type="sldNum" sz="quarter" idx="5"/>
          </p:nvPr>
        </p:nvSpPr>
        <p:spPr/>
        <p:txBody>
          <a:bodyPr/>
          <a:lstStyle/>
          <a:p>
            <a:fld id="{B8F3E31B-6473-4B71-9B2A-8B87BDD9124A}" type="slidenum">
              <a:rPr lang="en-US" smtClean="0"/>
              <a:t>18</a:t>
            </a:fld>
            <a:endParaRPr lang="en-US"/>
          </a:p>
        </p:txBody>
      </p:sp>
    </p:spTree>
    <p:extLst>
      <p:ext uri="{BB962C8B-B14F-4D97-AF65-F5344CB8AC3E}">
        <p14:creationId xmlns:p14="http://schemas.microsoft.com/office/powerpoint/2010/main" val="7471430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Pair, Share - if never used this activity before then explain it and model it.  Children think independently for 15 seconds, talk with a partner for 30 seconds, and then some answers are shared with the class. Do a brief recap of the experiment in the last lesson and illicit the answer that the jar with the lid on became warmer because the lid trapped the heat and acted as an insulator. </a:t>
            </a:r>
          </a:p>
        </p:txBody>
      </p:sp>
      <p:sp>
        <p:nvSpPr>
          <p:cNvPr id="4" name="Slide Number Placeholder 3"/>
          <p:cNvSpPr>
            <a:spLocks noGrp="1"/>
          </p:cNvSpPr>
          <p:nvPr>
            <p:ph type="sldNum" sz="quarter" idx="5"/>
          </p:nvPr>
        </p:nvSpPr>
        <p:spPr/>
        <p:txBody>
          <a:bodyPr/>
          <a:lstStyle/>
          <a:p>
            <a:fld id="{B8F3E31B-6473-4B71-9B2A-8B87BDD9124A}" type="slidenum">
              <a:rPr lang="en-US" smtClean="0"/>
              <a:t>19</a:t>
            </a:fld>
            <a:endParaRPr lang="en-US"/>
          </a:p>
        </p:txBody>
      </p:sp>
    </p:spTree>
    <p:extLst>
      <p:ext uri="{BB962C8B-B14F-4D97-AF65-F5344CB8AC3E}">
        <p14:creationId xmlns:p14="http://schemas.microsoft.com/office/powerpoint/2010/main" val="16693093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Show video.  </a:t>
            </a:r>
          </a:p>
          <a:p>
            <a:r>
              <a:rPr lang="en-US" dirty="0"/>
              <a:t>Avoid discussing too many technical details. Only want the big-picture stuff.</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20</a:t>
            </a:fld>
            <a:endParaRPr lang="en-US"/>
          </a:p>
        </p:txBody>
      </p:sp>
    </p:spTree>
    <p:extLst>
      <p:ext uri="{BB962C8B-B14F-4D97-AF65-F5344CB8AC3E}">
        <p14:creationId xmlns:p14="http://schemas.microsoft.com/office/powerpoint/2010/main" val="7125230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21</a:t>
            </a:fld>
            <a:endParaRPr lang="en-US"/>
          </a:p>
        </p:txBody>
      </p:sp>
    </p:spTree>
    <p:extLst>
      <p:ext uri="{BB962C8B-B14F-4D97-AF65-F5344CB8AC3E}">
        <p14:creationId xmlns:p14="http://schemas.microsoft.com/office/powerpoint/2010/main" val="4443273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think independently for 15 seconds, talk with a partner for 30 seconds, and then some answers are shared with the class. It might be worth writing down a few of their ideas on the class whiteboard.</a:t>
            </a:r>
          </a:p>
        </p:txBody>
      </p:sp>
      <p:sp>
        <p:nvSpPr>
          <p:cNvPr id="4" name="Slide Number Placeholder 3"/>
          <p:cNvSpPr>
            <a:spLocks noGrp="1"/>
          </p:cNvSpPr>
          <p:nvPr>
            <p:ph type="sldNum" sz="quarter" idx="5"/>
          </p:nvPr>
        </p:nvSpPr>
        <p:spPr/>
        <p:txBody>
          <a:bodyPr/>
          <a:lstStyle/>
          <a:p>
            <a:fld id="{B8F3E31B-6473-4B71-9B2A-8B87BDD9124A}" type="slidenum">
              <a:rPr lang="en-US" smtClean="0"/>
              <a:t>22</a:t>
            </a:fld>
            <a:endParaRPr lang="en-US"/>
          </a:p>
        </p:txBody>
      </p:sp>
    </p:spTree>
    <p:extLst>
      <p:ext uri="{BB962C8B-B14F-4D97-AF65-F5344CB8AC3E}">
        <p14:creationId xmlns:p14="http://schemas.microsoft.com/office/powerpoint/2010/main" val="3709154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Children think independently for 15 seconds, talk with a partner for 30 seconds, and then some answers are shared with the class.</a:t>
            </a:r>
          </a:p>
        </p:txBody>
      </p:sp>
      <p:sp>
        <p:nvSpPr>
          <p:cNvPr id="4" name="Slide Number Placeholder 3"/>
          <p:cNvSpPr>
            <a:spLocks noGrp="1"/>
          </p:cNvSpPr>
          <p:nvPr>
            <p:ph type="sldNum" sz="quarter" idx="5"/>
          </p:nvPr>
        </p:nvSpPr>
        <p:spPr/>
        <p:txBody>
          <a:bodyPr/>
          <a:lstStyle/>
          <a:p>
            <a:fld id="{B8F3E31B-6473-4B71-9B2A-8B87BDD9124A}" type="slidenum">
              <a:rPr lang="en-US" smtClean="0"/>
              <a:t>23</a:t>
            </a:fld>
            <a:endParaRPr lang="en-US"/>
          </a:p>
        </p:txBody>
      </p:sp>
    </p:spTree>
    <p:extLst>
      <p:ext uri="{BB962C8B-B14F-4D97-AF65-F5344CB8AC3E}">
        <p14:creationId xmlns:p14="http://schemas.microsoft.com/office/powerpoint/2010/main" val="281025864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6</a:t>
            </a:fld>
            <a:endParaRPr lang="en-US"/>
          </a:p>
        </p:txBody>
      </p:sp>
    </p:spTree>
    <p:extLst>
      <p:ext uri="{BB962C8B-B14F-4D97-AF65-F5344CB8AC3E}">
        <p14:creationId xmlns:p14="http://schemas.microsoft.com/office/powerpoint/2010/main" val="59086951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should be a very quick-fire tour through the slides.  It should take no longer than 5 minutes to go through all the slides.  </a:t>
            </a:r>
          </a:p>
          <a:p>
            <a:r>
              <a:rPr lang="en-US" dirty="0"/>
              <a:t>It would be best if the teacher handed control of the presentation to a pupil who can change slides on the teacher’s request. </a:t>
            </a:r>
          </a:p>
          <a:p>
            <a:r>
              <a:rPr lang="en-US" dirty="0"/>
              <a:t>The teacher should be writing all the answers on the class whiteboard and asking questions - some could be call-outs, some directed at specific pupils, some could be ‘thinking time’ of 5 seconds and asking either the number or type of energy uses.</a:t>
            </a:r>
          </a:p>
          <a:p>
            <a:r>
              <a:rPr lang="en-US" dirty="0"/>
              <a:t>The punchline here is: we use energy for everything all the time - to keep warm, to keep cool, for our food, our homes, our travel </a:t>
            </a:r>
            <a:r>
              <a:rPr lang="en-US" dirty="0" err="1"/>
              <a:t>etc</a:t>
            </a:r>
            <a:r>
              <a:rPr lang="en-US" dirty="0"/>
              <a:t>…</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24</a:t>
            </a:fld>
            <a:endParaRPr lang="en-US"/>
          </a:p>
        </p:txBody>
      </p:sp>
    </p:spTree>
    <p:extLst>
      <p:ext uri="{BB962C8B-B14F-4D97-AF65-F5344CB8AC3E}">
        <p14:creationId xmlns:p14="http://schemas.microsoft.com/office/powerpoint/2010/main" val="16043668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25</a:t>
            </a:fld>
            <a:endParaRPr lang="en-US"/>
          </a:p>
        </p:txBody>
      </p:sp>
    </p:spTree>
    <p:extLst>
      <p:ext uri="{BB962C8B-B14F-4D97-AF65-F5344CB8AC3E}">
        <p14:creationId xmlns:p14="http://schemas.microsoft.com/office/powerpoint/2010/main" val="2374440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26</a:t>
            </a:fld>
            <a:endParaRPr lang="en-US"/>
          </a:p>
        </p:txBody>
      </p:sp>
    </p:spTree>
    <p:extLst>
      <p:ext uri="{BB962C8B-B14F-4D97-AF65-F5344CB8AC3E}">
        <p14:creationId xmlns:p14="http://schemas.microsoft.com/office/powerpoint/2010/main" val="428888514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27</a:t>
            </a:fld>
            <a:endParaRPr lang="en-US"/>
          </a:p>
        </p:txBody>
      </p:sp>
    </p:spTree>
    <p:extLst>
      <p:ext uri="{BB962C8B-B14F-4D97-AF65-F5344CB8AC3E}">
        <p14:creationId xmlns:p14="http://schemas.microsoft.com/office/powerpoint/2010/main" val="1538139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28</a:t>
            </a:fld>
            <a:endParaRPr lang="en-US"/>
          </a:p>
        </p:txBody>
      </p:sp>
    </p:spTree>
    <p:extLst>
      <p:ext uri="{BB962C8B-B14F-4D97-AF65-F5344CB8AC3E}">
        <p14:creationId xmlns:p14="http://schemas.microsoft.com/office/powerpoint/2010/main" val="18996017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29</a:t>
            </a:fld>
            <a:endParaRPr lang="en-US"/>
          </a:p>
        </p:txBody>
      </p:sp>
    </p:spTree>
    <p:extLst>
      <p:ext uri="{BB962C8B-B14F-4D97-AF65-F5344CB8AC3E}">
        <p14:creationId xmlns:p14="http://schemas.microsoft.com/office/powerpoint/2010/main" val="7421233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30</a:t>
            </a:fld>
            <a:endParaRPr lang="en-US"/>
          </a:p>
        </p:txBody>
      </p:sp>
    </p:spTree>
    <p:extLst>
      <p:ext uri="{BB962C8B-B14F-4D97-AF65-F5344CB8AC3E}">
        <p14:creationId xmlns:p14="http://schemas.microsoft.com/office/powerpoint/2010/main" val="82799700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31</a:t>
            </a:fld>
            <a:endParaRPr lang="en-US"/>
          </a:p>
        </p:txBody>
      </p:sp>
    </p:spTree>
    <p:extLst>
      <p:ext uri="{BB962C8B-B14F-4D97-AF65-F5344CB8AC3E}">
        <p14:creationId xmlns:p14="http://schemas.microsoft.com/office/powerpoint/2010/main" val="35990379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32</a:t>
            </a:fld>
            <a:endParaRPr lang="en-US"/>
          </a:p>
        </p:txBody>
      </p:sp>
    </p:spTree>
    <p:extLst>
      <p:ext uri="{BB962C8B-B14F-4D97-AF65-F5344CB8AC3E}">
        <p14:creationId xmlns:p14="http://schemas.microsoft.com/office/powerpoint/2010/main" val="10660066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33</a:t>
            </a:fld>
            <a:endParaRPr lang="en-US"/>
          </a:p>
        </p:txBody>
      </p:sp>
    </p:spTree>
    <p:extLst>
      <p:ext uri="{BB962C8B-B14F-4D97-AF65-F5344CB8AC3E}">
        <p14:creationId xmlns:p14="http://schemas.microsoft.com/office/powerpoint/2010/main" val="3965874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7</a:t>
            </a:fld>
            <a:endParaRPr lang="en-US"/>
          </a:p>
        </p:txBody>
      </p:sp>
    </p:spTree>
    <p:extLst>
      <p:ext uri="{BB962C8B-B14F-4D97-AF65-F5344CB8AC3E}">
        <p14:creationId xmlns:p14="http://schemas.microsoft.com/office/powerpoint/2010/main" val="2539058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34</a:t>
            </a:fld>
            <a:endParaRPr lang="en-US"/>
          </a:p>
        </p:txBody>
      </p:sp>
    </p:spTree>
    <p:extLst>
      <p:ext uri="{BB962C8B-B14F-4D97-AF65-F5344CB8AC3E}">
        <p14:creationId xmlns:p14="http://schemas.microsoft.com/office/powerpoint/2010/main" val="418009150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35</a:t>
            </a:fld>
            <a:endParaRPr lang="en-US"/>
          </a:p>
        </p:txBody>
      </p:sp>
    </p:spTree>
    <p:extLst>
      <p:ext uri="{BB962C8B-B14F-4D97-AF65-F5344CB8AC3E}">
        <p14:creationId xmlns:p14="http://schemas.microsoft.com/office/powerpoint/2010/main" val="308799825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36</a:t>
            </a:fld>
            <a:endParaRPr lang="en-US"/>
          </a:p>
        </p:txBody>
      </p:sp>
    </p:spTree>
    <p:extLst>
      <p:ext uri="{BB962C8B-B14F-4D97-AF65-F5344CB8AC3E}">
        <p14:creationId xmlns:p14="http://schemas.microsoft.com/office/powerpoint/2010/main" val="22448525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Teacher to go through each of the bullet points one at a time - get a pupil to read them out to the class.  There could be some questions here to link back to the earlier video.  What do you remember?  Gases?  Greenhouse effect </a:t>
            </a:r>
            <a:r>
              <a:rPr lang="en-US" dirty="0" err="1"/>
              <a:t>etc</a:t>
            </a:r>
            <a:r>
              <a:rPr lang="en-US" dirty="0"/>
              <a:t>?</a:t>
            </a:r>
          </a:p>
          <a:p>
            <a:r>
              <a:rPr lang="en-US" dirty="0"/>
              <a:t>Teacher to explain that our atmosphere is changing, is warming and that it is the gases from burning fossil fuels that make this happen - link back to why do we burn fossil fuels?  Because we use so much ENERGY.</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37</a:t>
            </a:fld>
            <a:endParaRPr lang="en-US"/>
          </a:p>
        </p:txBody>
      </p:sp>
    </p:spTree>
    <p:extLst>
      <p:ext uri="{BB962C8B-B14F-4D97-AF65-F5344CB8AC3E}">
        <p14:creationId xmlns:p14="http://schemas.microsoft.com/office/powerpoint/2010/main" val="190364063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Very brief mention here - it is a picture of the situation changing.  Stress the ‘HUMAN ENHANCED’ greenhouse Effect - it is a naturally phenomena that is being accelerated by us.  There has always been a greenhouse effect, but it is becoming a hothouse because of human actions…</a:t>
            </a:r>
          </a:p>
        </p:txBody>
      </p:sp>
      <p:sp>
        <p:nvSpPr>
          <p:cNvPr id="4" name="Slide Number Placeholder 3"/>
          <p:cNvSpPr>
            <a:spLocks noGrp="1"/>
          </p:cNvSpPr>
          <p:nvPr>
            <p:ph type="sldNum" sz="quarter" idx="5"/>
          </p:nvPr>
        </p:nvSpPr>
        <p:spPr/>
        <p:txBody>
          <a:bodyPr/>
          <a:lstStyle/>
          <a:p>
            <a:fld id="{B8F3E31B-6473-4B71-9B2A-8B87BDD9124A}" type="slidenum">
              <a:rPr lang="en-US" smtClean="0"/>
              <a:t>38</a:t>
            </a:fld>
            <a:endParaRPr lang="en-US"/>
          </a:p>
        </p:txBody>
      </p:sp>
    </p:spTree>
    <p:extLst>
      <p:ext uri="{BB962C8B-B14F-4D97-AF65-F5344CB8AC3E}">
        <p14:creationId xmlns:p14="http://schemas.microsoft.com/office/powerpoint/2010/main" val="229908997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 pair / share:</a:t>
            </a:r>
          </a:p>
          <a:p>
            <a:r>
              <a:rPr lang="en-US" dirty="0"/>
              <a:t>Children think independently for 15 seconds, talk with a partner for 30 seconds, and then some answers are shared with the class.  If the only thing that happens is children say, ‘this is bad because animals will have to move and plants can’t move’ that is quite enough.</a:t>
            </a:r>
          </a:p>
        </p:txBody>
      </p:sp>
      <p:sp>
        <p:nvSpPr>
          <p:cNvPr id="4" name="Slide Number Placeholder 3"/>
          <p:cNvSpPr>
            <a:spLocks noGrp="1"/>
          </p:cNvSpPr>
          <p:nvPr>
            <p:ph type="sldNum" sz="quarter" idx="5"/>
          </p:nvPr>
        </p:nvSpPr>
        <p:spPr/>
        <p:txBody>
          <a:bodyPr/>
          <a:lstStyle/>
          <a:p>
            <a:fld id="{B8F3E31B-6473-4B71-9B2A-8B87BDD9124A}" type="slidenum">
              <a:rPr lang="en-US" smtClean="0"/>
              <a:t>39</a:t>
            </a:fld>
            <a:endParaRPr lang="en-US"/>
          </a:p>
        </p:txBody>
      </p:sp>
    </p:spTree>
    <p:extLst>
      <p:ext uri="{BB962C8B-B14F-4D97-AF65-F5344CB8AC3E}">
        <p14:creationId xmlns:p14="http://schemas.microsoft.com/office/powerpoint/2010/main" val="7572458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 pair / share:</a:t>
            </a:r>
          </a:p>
          <a:p>
            <a:r>
              <a:rPr lang="en-US" dirty="0"/>
              <a:t>Children think independently for 15 seconds, talk with a partner for 30 seconds, and then some answers are shared with the class.  If the only thing that happens is children say, ‘this is bad because animals will have to move and plants can’t move’ that is quite enough.</a:t>
            </a:r>
          </a:p>
        </p:txBody>
      </p:sp>
      <p:sp>
        <p:nvSpPr>
          <p:cNvPr id="4" name="Slide Number Placeholder 3"/>
          <p:cNvSpPr>
            <a:spLocks noGrp="1"/>
          </p:cNvSpPr>
          <p:nvPr>
            <p:ph type="sldNum" sz="quarter" idx="5"/>
          </p:nvPr>
        </p:nvSpPr>
        <p:spPr/>
        <p:txBody>
          <a:bodyPr/>
          <a:lstStyle/>
          <a:p>
            <a:fld id="{B8F3E31B-6473-4B71-9B2A-8B87BDD9124A}" type="slidenum">
              <a:rPr lang="en-US" smtClean="0"/>
              <a:t>40</a:t>
            </a:fld>
            <a:endParaRPr lang="en-US"/>
          </a:p>
        </p:txBody>
      </p:sp>
    </p:spTree>
    <p:extLst>
      <p:ext uri="{BB962C8B-B14F-4D97-AF65-F5344CB8AC3E}">
        <p14:creationId xmlns:p14="http://schemas.microsoft.com/office/powerpoint/2010/main" val="26246836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Cayman?  What are the different zones?  Just elicit that there are hotter and colder, wetter and drier places on the planet.</a:t>
            </a:r>
          </a:p>
        </p:txBody>
      </p:sp>
      <p:sp>
        <p:nvSpPr>
          <p:cNvPr id="4" name="Slide Number Placeholder 3"/>
          <p:cNvSpPr>
            <a:spLocks noGrp="1"/>
          </p:cNvSpPr>
          <p:nvPr>
            <p:ph type="sldNum" sz="quarter" idx="5"/>
          </p:nvPr>
        </p:nvSpPr>
        <p:spPr/>
        <p:txBody>
          <a:bodyPr/>
          <a:lstStyle/>
          <a:p>
            <a:fld id="{B8F3E31B-6473-4B71-9B2A-8B87BDD9124A}" type="slidenum">
              <a:rPr lang="en-US" smtClean="0"/>
              <a:t>41</a:t>
            </a:fld>
            <a:endParaRPr lang="en-US"/>
          </a:p>
        </p:txBody>
      </p:sp>
    </p:spTree>
    <p:extLst>
      <p:ext uri="{BB962C8B-B14F-4D97-AF65-F5344CB8AC3E}">
        <p14:creationId xmlns:p14="http://schemas.microsoft.com/office/powerpoint/2010/main" val="292630522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Where is Cayman?  What are the different zones?  Just elicit that there are hotter and colder, wetter and drier places on the planet.</a:t>
            </a:r>
          </a:p>
        </p:txBody>
      </p:sp>
      <p:sp>
        <p:nvSpPr>
          <p:cNvPr id="4" name="Slide Number Placeholder 3"/>
          <p:cNvSpPr>
            <a:spLocks noGrp="1"/>
          </p:cNvSpPr>
          <p:nvPr>
            <p:ph type="sldNum" sz="quarter" idx="5"/>
          </p:nvPr>
        </p:nvSpPr>
        <p:spPr/>
        <p:txBody>
          <a:bodyPr/>
          <a:lstStyle/>
          <a:p>
            <a:fld id="{B8F3E31B-6473-4B71-9B2A-8B87BDD9124A}" type="slidenum">
              <a:rPr lang="en-US" smtClean="0"/>
              <a:t>42</a:t>
            </a:fld>
            <a:endParaRPr lang="en-US"/>
          </a:p>
        </p:txBody>
      </p:sp>
    </p:spTree>
    <p:extLst>
      <p:ext uri="{BB962C8B-B14F-4D97-AF65-F5344CB8AC3E}">
        <p14:creationId xmlns:p14="http://schemas.microsoft.com/office/powerpoint/2010/main" val="386604130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some answers.  Draw out answers that stress temperature, closeness to poles or equator and possibly precipitation. </a:t>
            </a:r>
          </a:p>
        </p:txBody>
      </p:sp>
      <p:sp>
        <p:nvSpPr>
          <p:cNvPr id="4" name="Slide Number Placeholder 3"/>
          <p:cNvSpPr>
            <a:spLocks noGrp="1"/>
          </p:cNvSpPr>
          <p:nvPr>
            <p:ph type="sldNum" sz="quarter" idx="5"/>
          </p:nvPr>
        </p:nvSpPr>
        <p:spPr/>
        <p:txBody>
          <a:bodyPr/>
          <a:lstStyle/>
          <a:p>
            <a:fld id="{B8F3E31B-6473-4B71-9B2A-8B87BDD9124A}" type="slidenum">
              <a:rPr lang="en-US" smtClean="0"/>
              <a:t>43</a:t>
            </a:fld>
            <a:endParaRPr lang="en-US"/>
          </a:p>
        </p:txBody>
      </p:sp>
    </p:spTree>
    <p:extLst>
      <p:ext uri="{BB962C8B-B14F-4D97-AF65-F5344CB8AC3E}">
        <p14:creationId xmlns:p14="http://schemas.microsoft.com/office/powerpoint/2010/main" val="667362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8</a:t>
            </a:fld>
            <a:endParaRPr lang="en-US"/>
          </a:p>
        </p:txBody>
      </p:sp>
    </p:spTree>
    <p:extLst>
      <p:ext uri="{BB962C8B-B14F-4D97-AF65-F5344CB8AC3E}">
        <p14:creationId xmlns:p14="http://schemas.microsoft.com/office/powerpoint/2010/main" val="22355945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some answers.  Draw out answers that stress temperature, closeness to poles or equator and possibly precipitation. </a:t>
            </a:r>
          </a:p>
        </p:txBody>
      </p:sp>
      <p:sp>
        <p:nvSpPr>
          <p:cNvPr id="4" name="Slide Number Placeholder 3"/>
          <p:cNvSpPr>
            <a:spLocks noGrp="1"/>
          </p:cNvSpPr>
          <p:nvPr>
            <p:ph type="sldNum" sz="quarter" idx="5"/>
          </p:nvPr>
        </p:nvSpPr>
        <p:spPr/>
        <p:txBody>
          <a:bodyPr/>
          <a:lstStyle/>
          <a:p>
            <a:fld id="{B8F3E31B-6473-4B71-9B2A-8B87BDD9124A}" type="slidenum">
              <a:rPr lang="en-US" smtClean="0"/>
              <a:t>44</a:t>
            </a:fld>
            <a:endParaRPr lang="en-US"/>
          </a:p>
        </p:txBody>
      </p:sp>
    </p:spTree>
    <p:extLst>
      <p:ext uri="{BB962C8B-B14F-4D97-AF65-F5344CB8AC3E}">
        <p14:creationId xmlns:p14="http://schemas.microsoft.com/office/powerpoint/2010/main" val="21117571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45</a:t>
            </a:fld>
            <a:endParaRPr lang="en-US"/>
          </a:p>
        </p:txBody>
      </p:sp>
    </p:spTree>
    <p:extLst>
      <p:ext uri="{BB962C8B-B14F-4D97-AF65-F5344CB8AC3E}">
        <p14:creationId xmlns:p14="http://schemas.microsoft.com/office/powerpoint/2010/main" val="145072819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Get children to read through the slide.  Tell them that you will leave it up on the board.  Put the children in groups of four.  Hand out the sheets - one per group.</a:t>
            </a:r>
          </a:p>
        </p:txBody>
      </p:sp>
      <p:sp>
        <p:nvSpPr>
          <p:cNvPr id="4" name="Slide Number Placeholder 3"/>
          <p:cNvSpPr>
            <a:spLocks noGrp="1"/>
          </p:cNvSpPr>
          <p:nvPr>
            <p:ph type="sldNum" sz="quarter" idx="5"/>
          </p:nvPr>
        </p:nvSpPr>
        <p:spPr/>
        <p:txBody>
          <a:bodyPr/>
          <a:lstStyle/>
          <a:p>
            <a:fld id="{B8F3E31B-6473-4B71-9B2A-8B87BDD9124A}" type="slidenum">
              <a:rPr lang="en-US" smtClean="0"/>
              <a:t>46</a:t>
            </a:fld>
            <a:endParaRPr lang="en-US"/>
          </a:p>
        </p:txBody>
      </p:sp>
    </p:spTree>
    <p:extLst>
      <p:ext uri="{BB962C8B-B14F-4D97-AF65-F5344CB8AC3E}">
        <p14:creationId xmlns:p14="http://schemas.microsoft.com/office/powerpoint/2010/main" val="10669806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the next slides - whizz through these.  What ‘climate zone’ is it in? Use the four zones that the kids have just worked on. Accept that some photos could be more than one zone. </a:t>
            </a:r>
          </a:p>
          <a:p>
            <a:r>
              <a:rPr lang="en-US" dirty="0"/>
              <a:t>No need to identify the habitats / biomes, but you could.</a:t>
            </a:r>
          </a:p>
          <a:p>
            <a:r>
              <a:rPr lang="en-US" dirty="0"/>
              <a:t>Ask for suggestions - take them all and try not to comment too much - this is an exercise in asking the children what they think might happen.  Remember that more heat doesn’t always mean drier - you might want to stress that the rainfall might get stronger too.  The energy in the system is driving climate change and extreme weather.  Perhaps ask questions about what will the affect be on the habitat, and then link that to plants and animals - take some examples.</a:t>
            </a:r>
          </a:p>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47</a:t>
            </a:fld>
            <a:endParaRPr lang="en-US"/>
          </a:p>
        </p:txBody>
      </p:sp>
    </p:spTree>
    <p:extLst>
      <p:ext uri="{BB962C8B-B14F-4D97-AF65-F5344CB8AC3E}">
        <p14:creationId xmlns:p14="http://schemas.microsoft.com/office/powerpoint/2010/main" val="332816599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48</a:t>
            </a:fld>
            <a:endParaRPr lang="en-US"/>
          </a:p>
        </p:txBody>
      </p:sp>
    </p:spTree>
    <p:extLst>
      <p:ext uri="{BB962C8B-B14F-4D97-AF65-F5344CB8AC3E}">
        <p14:creationId xmlns:p14="http://schemas.microsoft.com/office/powerpoint/2010/main" val="383600843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49</a:t>
            </a:fld>
            <a:endParaRPr lang="en-US"/>
          </a:p>
        </p:txBody>
      </p:sp>
    </p:spTree>
    <p:extLst>
      <p:ext uri="{BB962C8B-B14F-4D97-AF65-F5344CB8AC3E}">
        <p14:creationId xmlns:p14="http://schemas.microsoft.com/office/powerpoint/2010/main" val="282126814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50</a:t>
            </a:fld>
            <a:endParaRPr lang="en-US"/>
          </a:p>
        </p:txBody>
      </p:sp>
    </p:spTree>
    <p:extLst>
      <p:ext uri="{BB962C8B-B14F-4D97-AF65-F5344CB8AC3E}">
        <p14:creationId xmlns:p14="http://schemas.microsoft.com/office/powerpoint/2010/main" val="1522609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51</a:t>
            </a:fld>
            <a:endParaRPr lang="en-US"/>
          </a:p>
        </p:txBody>
      </p:sp>
    </p:spTree>
    <p:extLst>
      <p:ext uri="{BB962C8B-B14F-4D97-AF65-F5344CB8AC3E}">
        <p14:creationId xmlns:p14="http://schemas.microsoft.com/office/powerpoint/2010/main" val="38382558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52</a:t>
            </a:fld>
            <a:endParaRPr lang="en-US"/>
          </a:p>
        </p:txBody>
      </p:sp>
    </p:spTree>
    <p:extLst>
      <p:ext uri="{BB962C8B-B14F-4D97-AF65-F5344CB8AC3E}">
        <p14:creationId xmlns:p14="http://schemas.microsoft.com/office/powerpoint/2010/main" val="328851731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53</a:t>
            </a:fld>
            <a:endParaRPr lang="en-US"/>
          </a:p>
        </p:txBody>
      </p:sp>
    </p:spTree>
    <p:extLst>
      <p:ext uri="{BB962C8B-B14F-4D97-AF65-F5344CB8AC3E}">
        <p14:creationId xmlns:p14="http://schemas.microsoft.com/office/powerpoint/2010/main" val="15125495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9</a:t>
            </a:fld>
            <a:endParaRPr lang="en-US"/>
          </a:p>
        </p:txBody>
      </p:sp>
    </p:spTree>
    <p:extLst>
      <p:ext uri="{BB962C8B-B14F-4D97-AF65-F5344CB8AC3E}">
        <p14:creationId xmlns:p14="http://schemas.microsoft.com/office/powerpoint/2010/main" val="36950901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54</a:t>
            </a:fld>
            <a:endParaRPr lang="en-US"/>
          </a:p>
        </p:txBody>
      </p:sp>
    </p:spTree>
    <p:extLst>
      <p:ext uri="{BB962C8B-B14F-4D97-AF65-F5344CB8AC3E}">
        <p14:creationId xmlns:p14="http://schemas.microsoft.com/office/powerpoint/2010/main" val="393538753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55</a:t>
            </a:fld>
            <a:endParaRPr lang="en-US"/>
          </a:p>
        </p:txBody>
      </p:sp>
    </p:spTree>
    <p:extLst>
      <p:ext uri="{BB962C8B-B14F-4D97-AF65-F5344CB8AC3E}">
        <p14:creationId xmlns:p14="http://schemas.microsoft.com/office/powerpoint/2010/main" val="10291501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56</a:t>
            </a:fld>
            <a:endParaRPr lang="en-US"/>
          </a:p>
        </p:txBody>
      </p:sp>
    </p:spTree>
    <p:extLst>
      <p:ext uri="{BB962C8B-B14F-4D97-AF65-F5344CB8AC3E}">
        <p14:creationId xmlns:p14="http://schemas.microsoft.com/office/powerpoint/2010/main" val="1656415274"/>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57</a:t>
            </a:fld>
            <a:endParaRPr lang="en-US"/>
          </a:p>
        </p:txBody>
      </p:sp>
    </p:spTree>
    <p:extLst>
      <p:ext uri="{BB962C8B-B14F-4D97-AF65-F5344CB8AC3E}">
        <p14:creationId xmlns:p14="http://schemas.microsoft.com/office/powerpoint/2010/main" val="5381051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spcBef>
                <a:spcPts val="0"/>
              </a:spcBef>
              <a:spcAft>
                <a:spcPts val="0"/>
              </a:spcAft>
            </a:pPr>
            <a:r>
              <a:rPr lang="en-US" sz="1800" b="0" i="0" u="none" strike="noStrike" dirty="0">
                <a:solidFill>
                  <a:srgbClr val="000000"/>
                </a:solidFill>
                <a:effectLst/>
                <a:latin typeface="Arial" panose="020B0604020202020204" pitchFamily="34" charset="0"/>
              </a:rPr>
              <a:t>End of lesson.  </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Ask for their thoughts and feelings.  Allow the negative ones, but you might want to inject some hope by suggesting action if it is too gloomy.</a:t>
            </a:r>
            <a:endParaRPr lang="en-US" b="0" dirty="0">
              <a:effectLst/>
            </a:endParaRPr>
          </a:p>
          <a:p>
            <a:pPr rtl="0">
              <a:spcBef>
                <a:spcPts val="0"/>
              </a:spcBef>
              <a:spcAft>
                <a:spcPts val="0"/>
              </a:spcAft>
            </a:pPr>
            <a:r>
              <a:rPr lang="en-US" sz="1800" b="0" i="0" u="none" strike="noStrike" dirty="0">
                <a:solidFill>
                  <a:srgbClr val="000000"/>
                </a:solidFill>
                <a:effectLst/>
                <a:latin typeface="Arial" panose="020B0604020202020204" pitchFamily="34" charset="0"/>
              </a:rPr>
              <a:t>However, don’t shut down or contradict any sad feelings.  Leave it with the idea that we can learn more about our climate and world and that will help us better protect it through our actions and our voices.</a:t>
            </a:r>
            <a:endParaRPr lang="en-US" b="0" dirty="0">
              <a:effectLst/>
            </a:endParaRPr>
          </a:p>
          <a:p>
            <a:br>
              <a:rPr lang="en-US" dirty="0"/>
            </a:br>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58</a:t>
            </a:fld>
            <a:endParaRPr lang="en-US"/>
          </a:p>
        </p:txBody>
      </p:sp>
    </p:spTree>
    <p:extLst>
      <p:ext uri="{BB962C8B-B14F-4D97-AF65-F5344CB8AC3E}">
        <p14:creationId xmlns:p14="http://schemas.microsoft.com/office/powerpoint/2010/main" val="330464823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5"/>
        <p:cNvGrpSpPr/>
        <p:nvPr/>
      </p:nvGrpSpPr>
      <p:grpSpPr>
        <a:xfrm>
          <a:off x="0" y="0"/>
          <a:ext cx="0" cy="0"/>
          <a:chOff x="0" y="0"/>
          <a:chExt cx="0" cy="0"/>
        </a:xfrm>
      </p:grpSpPr>
      <p:sp>
        <p:nvSpPr>
          <p:cNvPr id="426" name="Google Shape;42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7" name="Google Shape;427;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800"/>
              <a:buFont typeface="Arial"/>
              <a:buNone/>
            </a:pPr>
            <a:endParaRPr sz="1800" b="0" i="0" u="none" strike="noStrike">
              <a:solidFill>
                <a:srgbClr val="000000"/>
              </a:solidFill>
              <a:latin typeface="Arial"/>
              <a:ea typeface="Arial"/>
              <a:cs typeface="Arial"/>
              <a:sym typeface="Arial"/>
            </a:endParaRPr>
          </a:p>
          <a:p>
            <a:pPr marL="0" lvl="0" indent="0" algn="l" rtl="0">
              <a:spcBef>
                <a:spcPts val="0"/>
              </a:spcBef>
              <a:spcAft>
                <a:spcPts val="0"/>
              </a:spcAft>
              <a:buNone/>
            </a:pPr>
            <a:br>
              <a:rPr lang="en-US" b="0"/>
            </a:br>
            <a:endParaRPr/>
          </a:p>
        </p:txBody>
      </p:sp>
      <p:sp>
        <p:nvSpPr>
          <p:cNvPr id="428" name="Google Shape;428;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10</a:t>
            </a:fld>
            <a:endParaRPr lang="en-US"/>
          </a:p>
        </p:txBody>
      </p:sp>
    </p:spTree>
    <p:extLst>
      <p:ext uri="{BB962C8B-B14F-4D97-AF65-F5344CB8AC3E}">
        <p14:creationId xmlns:p14="http://schemas.microsoft.com/office/powerpoint/2010/main" val="30362538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11</a:t>
            </a:fld>
            <a:endParaRPr lang="en-US"/>
          </a:p>
        </p:txBody>
      </p:sp>
    </p:spTree>
    <p:extLst>
      <p:ext uri="{BB962C8B-B14F-4D97-AF65-F5344CB8AC3E}">
        <p14:creationId xmlns:p14="http://schemas.microsoft.com/office/powerpoint/2010/main" val="30749544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12</a:t>
            </a:fld>
            <a:endParaRPr lang="en-US"/>
          </a:p>
        </p:txBody>
      </p:sp>
    </p:spTree>
    <p:extLst>
      <p:ext uri="{BB962C8B-B14F-4D97-AF65-F5344CB8AC3E}">
        <p14:creationId xmlns:p14="http://schemas.microsoft.com/office/powerpoint/2010/main" val="277613409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8F3E31B-6473-4B71-9B2A-8B87BDD9124A}" type="slidenum">
              <a:rPr lang="en-US" smtClean="0"/>
              <a:t>13</a:t>
            </a:fld>
            <a:endParaRPr lang="en-US"/>
          </a:p>
        </p:txBody>
      </p:sp>
    </p:spTree>
    <p:extLst>
      <p:ext uri="{BB962C8B-B14F-4D97-AF65-F5344CB8AC3E}">
        <p14:creationId xmlns:p14="http://schemas.microsoft.com/office/powerpoint/2010/main" val="6506320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CB1EE9-665A-42A5-22FC-B0333083E1D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2C5D306-6DBB-AFFB-A04F-5FF556F52DA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2BEF0B9-169B-028A-CC62-2EDC24202373}"/>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5" name="Footer Placeholder 4">
            <a:extLst>
              <a:ext uri="{FF2B5EF4-FFF2-40B4-BE49-F238E27FC236}">
                <a16:creationId xmlns:a16="http://schemas.microsoft.com/office/drawing/2014/main" id="{89F4E9D5-0750-F5DF-5180-AD86076325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2099180-0342-08B1-DA0E-28FC91D5D9E5}"/>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22221293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6A9109-CE6B-8BD6-F33E-EB08BE00B14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FCC8C06-3E74-100E-A734-66902E63710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E7DD29-63B5-CB70-20E9-5B58411BD26C}"/>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5" name="Footer Placeholder 4">
            <a:extLst>
              <a:ext uri="{FF2B5EF4-FFF2-40B4-BE49-F238E27FC236}">
                <a16:creationId xmlns:a16="http://schemas.microsoft.com/office/drawing/2014/main" id="{A77898BF-21FF-ACE4-77C8-C82C1936E04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BA9B50-D9AE-648E-19C6-D20D237AC37F}"/>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23535355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C51B2C5-166E-1750-6489-6FC2FEB3C17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B96EC8D-27B6-C2B9-9549-EBEEF76A565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82BF1D4-B654-9839-9C1E-9015BBD9BF21}"/>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5" name="Footer Placeholder 4">
            <a:extLst>
              <a:ext uri="{FF2B5EF4-FFF2-40B4-BE49-F238E27FC236}">
                <a16:creationId xmlns:a16="http://schemas.microsoft.com/office/drawing/2014/main" id="{3B5BBB3B-1D80-A39B-54F9-EF6E92D72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34EAE-CB0C-6131-AFB1-CDCCB6BB95F2}"/>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63209808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25"/>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25"/>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9496767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26"/>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26"/>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7710643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27"/>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7"/>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12071407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2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2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2305649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29"/>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29"/>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29"/>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29"/>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29"/>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20390641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3481081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580215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3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32"/>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2"/>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693848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283CB4-AA16-7EF4-DC33-1A3ED3227F1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4B44D07-2381-34AA-D1A2-055F3478DF8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1902E9-D5F2-CC6E-24A8-A857FA771F37}"/>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5" name="Footer Placeholder 4">
            <a:extLst>
              <a:ext uri="{FF2B5EF4-FFF2-40B4-BE49-F238E27FC236}">
                <a16:creationId xmlns:a16="http://schemas.microsoft.com/office/drawing/2014/main" id="{C1FC9753-D91C-31D1-13AD-418505C6C2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5466B9D-E99F-870D-7BE0-02293BF4DDF6}"/>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4402131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3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33"/>
          <p:cNvSpPr>
            <a:spLocks noGrp="1"/>
          </p:cNvSpPr>
          <p:nvPr>
            <p:ph type="pic" idx="2"/>
          </p:nvPr>
        </p:nvSpPr>
        <p:spPr>
          <a:xfrm>
            <a:off x="5183188" y="987425"/>
            <a:ext cx="6172200" cy="4873625"/>
          </a:xfrm>
          <a:prstGeom prst="rect">
            <a:avLst/>
          </a:prstGeom>
          <a:noFill/>
          <a:ln>
            <a:noFill/>
          </a:ln>
        </p:spPr>
      </p:sp>
      <p:sp>
        <p:nvSpPr>
          <p:cNvPr id="68" name="Google Shape;68;p33"/>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75464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34"/>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335249829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35"/>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35"/>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5664996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1D61D3-396C-172B-7DB8-5A50095DB1C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A6904B20-1D0A-4A9D-106B-DE84D980B88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28027D65-9476-47C8-909A-589007053303}"/>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5" name="Footer Placeholder 4">
            <a:extLst>
              <a:ext uri="{FF2B5EF4-FFF2-40B4-BE49-F238E27FC236}">
                <a16:creationId xmlns:a16="http://schemas.microsoft.com/office/drawing/2014/main" id="{C18E0E59-ED5D-4069-3FFD-B858EC03311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8FDC9C4-5A90-AD50-13AB-3CAC5ACCF9E0}"/>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23747658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1EC21B-3E14-6D1E-0EFE-B19FF4E01CF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C58AA9-074C-03E3-C839-90D910DBC3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CAEAF3C-3F3D-5537-D22C-D61419B7C2C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3A61A-EF49-E60E-D6D6-5950233F41F1}"/>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6" name="Footer Placeholder 5">
            <a:extLst>
              <a:ext uri="{FF2B5EF4-FFF2-40B4-BE49-F238E27FC236}">
                <a16:creationId xmlns:a16="http://schemas.microsoft.com/office/drawing/2014/main" id="{D9863AFD-87A6-5E57-766B-23D540733D5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0DE266C-1D68-7530-8526-C2F0B561363A}"/>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16026182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28CD5-C1EE-EDD1-312C-4A87EF3ED79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50C2018-5394-5C35-C711-7A35DDB6EB6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C4B1C6B-F41E-159C-AD53-2C8BA463983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19F62DD-BAE6-673C-9458-1D34FB0DA98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A747AD0-8FE9-7D51-D84C-8B35500A6B0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5031D54-7A5A-72DC-46FC-8EF30D54326A}"/>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8" name="Footer Placeholder 7">
            <a:extLst>
              <a:ext uri="{FF2B5EF4-FFF2-40B4-BE49-F238E27FC236}">
                <a16:creationId xmlns:a16="http://schemas.microsoft.com/office/drawing/2014/main" id="{BA774CA2-9A9F-A716-AC7C-7AACF273953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1539E26-579F-D7EE-37F6-691613A2EBDE}"/>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23322100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47F817-02DD-B4FA-626F-6F53A8D3B73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D56B6B8-A719-9529-2BD0-7C9B5961A55E}"/>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4" name="Footer Placeholder 3">
            <a:extLst>
              <a:ext uri="{FF2B5EF4-FFF2-40B4-BE49-F238E27FC236}">
                <a16:creationId xmlns:a16="http://schemas.microsoft.com/office/drawing/2014/main" id="{62E3D9A9-D171-AC68-5B3D-4B21B28E422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C037F74-429F-6DAF-7F0B-319E636ABC27}"/>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152990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2D8AE5-3EDD-471A-7E8E-81F6CAF9B4B7}"/>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3" name="Footer Placeholder 2">
            <a:extLst>
              <a:ext uri="{FF2B5EF4-FFF2-40B4-BE49-F238E27FC236}">
                <a16:creationId xmlns:a16="http://schemas.microsoft.com/office/drawing/2014/main" id="{61178D35-DB1C-D66F-D324-0928C121CA9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4D2EEC-7EA6-C7AC-C793-CE0362F11C1D}"/>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0243739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15127-DB8C-4914-A5B0-D989727D075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91E19A0-1332-D0DB-AA07-3F296AF9683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9D84FBF-AB78-6927-0701-119AAED3BAE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92E6AC4-4821-2320-3B6D-BC6790CB9DAA}"/>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6" name="Footer Placeholder 5">
            <a:extLst>
              <a:ext uri="{FF2B5EF4-FFF2-40B4-BE49-F238E27FC236}">
                <a16:creationId xmlns:a16="http://schemas.microsoft.com/office/drawing/2014/main" id="{8CB56A2E-D4F0-5E3D-8E87-5555B71F00F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378C264-DA20-B69E-342B-7C59B56B05F6}"/>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37934218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BBD287-C329-DC79-BC72-2066A5E05CC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76FCF1D-B11E-DBC6-B421-10A6BBA2C9B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539579D-9DD0-1A62-D341-A03001E80E4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93A167D-D654-381D-76FD-2B5B2089C3CE}"/>
              </a:ext>
            </a:extLst>
          </p:cNvPr>
          <p:cNvSpPr>
            <a:spLocks noGrp="1"/>
          </p:cNvSpPr>
          <p:nvPr>
            <p:ph type="dt" sz="half" idx="10"/>
          </p:nvPr>
        </p:nvSpPr>
        <p:spPr/>
        <p:txBody>
          <a:bodyPr/>
          <a:lstStyle/>
          <a:p>
            <a:fld id="{122526E4-80DD-424C-90CA-33F988A4E113}" type="datetimeFigureOut">
              <a:rPr lang="en-US" smtClean="0"/>
              <a:t>2/16/2024</a:t>
            </a:fld>
            <a:endParaRPr lang="en-US"/>
          </a:p>
        </p:txBody>
      </p:sp>
      <p:sp>
        <p:nvSpPr>
          <p:cNvPr id="6" name="Footer Placeholder 5">
            <a:extLst>
              <a:ext uri="{FF2B5EF4-FFF2-40B4-BE49-F238E27FC236}">
                <a16:creationId xmlns:a16="http://schemas.microsoft.com/office/drawing/2014/main" id="{B486B866-77A9-D787-18A9-47C5F1F1C61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79A5D58-9E5E-9434-98DC-395E57614DCF}"/>
              </a:ext>
            </a:extLst>
          </p:cNvPr>
          <p:cNvSpPr>
            <a:spLocks noGrp="1"/>
          </p:cNvSpPr>
          <p:nvPr>
            <p:ph type="sldNum" sz="quarter" idx="12"/>
          </p:nvPr>
        </p:nvSpPr>
        <p:spPr/>
        <p:txBody>
          <a:bodyPr/>
          <a:lstStyle/>
          <a:p>
            <a:fld id="{F614B4B2-68C2-41D4-B208-B1688FBE7C10}" type="slidenum">
              <a:rPr lang="en-US" smtClean="0"/>
              <a:t>‹#›</a:t>
            </a:fld>
            <a:endParaRPr lang="en-US"/>
          </a:p>
        </p:txBody>
      </p:sp>
    </p:spTree>
    <p:extLst>
      <p:ext uri="{BB962C8B-B14F-4D97-AF65-F5344CB8AC3E}">
        <p14:creationId xmlns:p14="http://schemas.microsoft.com/office/powerpoint/2010/main" val="8584127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036926-3CDB-DDE4-1C3E-275AE2664E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E67FC31-8106-F005-B8EE-7218FE9A5FA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54AC60-63BA-4C77-5154-0B1E5FE9F8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2526E4-80DD-424C-90CA-33F988A4E113}" type="datetimeFigureOut">
              <a:rPr lang="en-US" smtClean="0"/>
              <a:t>2/16/2024</a:t>
            </a:fld>
            <a:endParaRPr lang="en-US"/>
          </a:p>
        </p:txBody>
      </p:sp>
      <p:sp>
        <p:nvSpPr>
          <p:cNvPr id="5" name="Footer Placeholder 4">
            <a:extLst>
              <a:ext uri="{FF2B5EF4-FFF2-40B4-BE49-F238E27FC236}">
                <a16:creationId xmlns:a16="http://schemas.microsoft.com/office/drawing/2014/main" id="{211FB522-E99C-9698-7560-2D9E3F364BE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4A4C53B-F17C-206E-46D4-F902DA8269E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614B4B2-68C2-41D4-B208-B1688FBE7C10}" type="slidenum">
              <a:rPr lang="en-US" smtClean="0"/>
              <a:t>‹#›</a:t>
            </a:fld>
            <a:endParaRPr lang="en-US"/>
          </a:p>
        </p:txBody>
      </p:sp>
    </p:spTree>
    <p:extLst>
      <p:ext uri="{BB962C8B-B14F-4D97-AF65-F5344CB8AC3E}">
        <p14:creationId xmlns:p14="http://schemas.microsoft.com/office/powerpoint/2010/main" val="234054362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2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253554481"/>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arget="../media/image9.png" Type="http://schemas.openxmlformats.org/officeDocument/2006/relationships/image"/><Relationship Id="rId3" Target="../media/image5.png" Type="http://schemas.openxmlformats.org/officeDocument/2006/relationships/image"/><Relationship Id="rId7" Target="../media/image8.png" Type="http://schemas.openxmlformats.org/officeDocument/2006/relationships/image"/><Relationship Id="rId12" Target="../media/image17.png" Type="http://schemas.openxmlformats.org/officeDocument/2006/relationships/image"/><Relationship Id="rId2" Target="../notesSlides/notesSlide6.xml" Type="http://schemas.openxmlformats.org/officeDocument/2006/relationships/notesSlide"/><Relationship Id="rId1" Target="../slideLayouts/slideLayout2.xml" Type="http://schemas.openxmlformats.org/officeDocument/2006/relationships/slideLayout"/><Relationship Id="rId6" Target="../media/image7.png" Type="http://schemas.openxmlformats.org/officeDocument/2006/relationships/image"/><Relationship Id="rId11" Target="../media/image16.jpeg" Type="http://schemas.openxmlformats.org/officeDocument/2006/relationships/image"/><Relationship Id="rId5" Target="../media/image6.png" Type="http://schemas.openxmlformats.org/officeDocument/2006/relationships/image"/><Relationship Id="rId10" Target="../media/image11.png" Type="http://schemas.openxmlformats.org/officeDocument/2006/relationships/image"/><Relationship Id="rId4" Target="../media/image1.png" Type="http://schemas.openxmlformats.org/officeDocument/2006/relationships/image"/><Relationship Id="rId9" Target="../media/image10.png" Type="http://schemas.openxmlformats.org/officeDocument/2006/relationships/image"/></Relationships>
</file>

<file path=ppt/slides/_rels/slide11.xml.rels><?xml version="1.0" encoding="UTF-8" standalone="yes" ?><Relationships xmlns="http://schemas.openxmlformats.org/package/2006/relationships"><Relationship Id="rId8" Target="../media/image9.png" Type="http://schemas.openxmlformats.org/officeDocument/2006/relationships/image"/><Relationship Id="rId3" Target="../media/image5.png" Type="http://schemas.openxmlformats.org/officeDocument/2006/relationships/image"/><Relationship Id="rId7" Target="../media/image8.png" Type="http://schemas.openxmlformats.org/officeDocument/2006/relationships/image"/><Relationship Id="rId2" Target="../notesSlides/notesSlide7.xml" Type="http://schemas.openxmlformats.org/officeDocument/2006/relationships/notesSlide"/><Relationship Id="rId1" Target="../slideLayouts/slideLayout2.xml" Type="http://schemas.openxmlformats.org/officeDocument/2006/relationships/slideLayout"/><Relationship Id="rId6" Target="../media/image7.png" Type="http://schemas.openxmlformats.org/officeDocument/2006/relationships/image"/><Relationship Id="rId11" Target="../media/image18.jpeg" Type="http://schemas.openxmlformats.org/officeDocument/2006/relationships/image"/><Relationship Id="rId5" Target="../media/image6.png" Type="http://schemas.openxmlformats.org/officeDocument/2006/relationships/image"/><Relationship Id="rId10" Target="../media/image11.png" Type="http://schemas.openxmlformats.org/officeDocument/2006/relationships/image"/><Relationship Id="rId4" Target="../media/image1.png" Type="http://schemas.openxmlformats.org/officeDocument/2006/relationships/image"/><Relationship Id="rId9" Target="../media/image10.png" Type="http://schemas.openxmlformats.org/officeDocument/2006/relationships/image"/></Relationships>
</file>

<file path=ppt/slides/_rels/slide1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hyperlink" Target="https://www.piqsels.com/en/public-domain-photo-svnvg"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9.jp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14.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jpeg"/><Relationship Id="rId7" Type="http://schemas.openxmlformats.org/officeDocument/2006/relationships/image" Target="../media/image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5.xml.rels><?xml version="1.0" encoding="UTF-8" standalone="yes" ?><Relationships xmlns="http://schemas.openxmlformats.org/package/2006/relationships"><Relationship Id="rId8" Target="../media/image7.png" Type="http://schemas.openxmlformats.org/officeDocument/2006/relationships/image"/><Relationship Id="rId3" Target="../media/image20.jpeg" Type="http://schemas.openxmlformats.org/officeDocument/2006/relationships/image"/><Relationship Id="rId7" Target="../media/image6.png" Type="http://schemas.openxmlformats.org/officeDocument/2006/relationships/image"/><Relationship Id="rId12" Target="../media/image21.jpeg" Type="http://schemas.openxmlformats.org/officeDocument/2006/relationships/image"/><Relationship Id="rId2" Target="../notesSlides/notesSlide11.xml" Type="http://schemas.openxmlformats.org/officeDocument/2006/relationships/notesSlide"/><Relationship Id="rId1" Target="../slideLayouts/slideLayout2.xml" Type="http://schemas.openxmlformats.org/officeDocument/2006/relationships/slideLayout"/><Relationship Id="rId6" Target="../media/image1.png" Type="http://schemas.openxmlformats.org/officeDocument/2006/relationships/image"/><Relationship Id="rId11" Target="../media/image11.png" Type="http://schemas.openxmlformats.org/officeDocument/2006/relationships/image"/><Relationship Id="rId5" Target="../media/image8.png" Type="http://schemas.openxmlformats.org/officeDocument/2006/relationships/image"/><Relationship Id="rId10" Target="../media/image10.png" Type="http://schemas.openxmlformats.org/officeDocument/2006/relationships/image"/><Relationship Id="rId4" Target="../media/image5.png" Type="http://schemas.openxmlformats.org/officeDocument/2006/relationships/image"/><Relationship Id="rId9" Target="../media/image9.png" Type="http://schemas.openxmlformats.org/officeDocument/2006/relationships/image"/></Relationships>
</file>

<file path=ppt/slides/_rels/slide16.xml.rels><?xml version="1.0" encoding="UTF-8" standalone="yes" ?><Relationships xmlns="http://schemas.openxmlformats.org/package/2006/relationships"><Relationship Id="rId8" Target="../media/image7.png" Type="http://schemas.openxmlformats.org/officeDocument/2006/relationships/image"/><Relationship Id="rId3" Target="../media/image20.jpeg" Type="http://schemas.openxmlformats.org/officeDocument/2006/relationships/image"/><Relationship Id="rId7" Target="../media/image6.png" Type="http://schemas.openxmlformats.org/officeDocument/2006/relationships/image"/><Relationship Id="rId12" Target="../media/image21.jpeg" Type="http://schemas.openxmlformats.org/officeDocument/2006/relationships/image"/><Relationship Id="rId2" Target="../notesSlides/notesSlide12.xml" Type="http://schemas.openxmlformats.org/officeDocument/2006/relationships/notesSlide"/><Relationship Id="rId1" Target="../slideLayouts/slideLayout2.xml" Type="http://schemas.openxmlformats.org/officeDocument/2006/relationships/slideLayout"/><Relationship Id="rId6" Target="../media/image1.png" Type="http://schemas.openxmlformats.org/officeDocument/2006/relationships/image"/><Relationship Id="rId11" Target="../media/image11.png" Type="http://schemas.openxmlformats.org/officeDocument/2006/relationships/image"/><Relationship Id="rId5" Target="../media/image8.png" Type="http://schemas.openxmlformats.org/officeDocument/2006/relationships/image"/><Relationship Id="rId10" Target="../media/image10.png" Type="http://schemas.openxmlformats.org/officeDocument/2006/relationships/image"/><Relationship Id="rId4" Target="../media/image5.png" Type="http://schemas.openxmlformats.org/officeDocument/2006/relationships/image"/><Relationship Id="rId9" Target="../media/image9.png" Type="http://schemas.openxmlformats.org/officeDocument/2006/relationships/image"/></Relationships>
</file>

<file path=ppt/slides/_rels/slide17.xml.rels><?xml version="1.0" encoding="UTF-8" standalone="yes"?>
<Relationships xmlns="http://schemas.openxmlformats.org/package/2006/relationships"><Relationship Id="rId8" Type="http://schemas.openxmlformats.org/officeDocument/2006/relationships/image" Target="../media/image7.png"/><Relationship Id="rId13" Type="http://schemas.microsoft.com/office/2007/relationships/hdphoto" Target="../media/hdphoto1.wdp"/><Relationship Id="rId3" Type="http://schemas.openxmlformats.org/officeDocument/2006/relationships/image" Target="../media/image20.jpeg"/><Relationship Id="rId7" Type="http://schemas.openxmlformats.org/officeDocument/2006/relationships/image" Target="../media/image6.png"/><Relationship Id="rId12"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image" Target="../media/image8.png"/><Relationship Id="rId15" Type="http://schemas.openxmlformats.org/officeDocument/2006/relationships/image" Target="../media/image24.sv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 Id="rId14" Type="http://schemas.openxmlformats.org/officeDocument/2006/relationships/image" Target="../media/image23.png"/></Relationships>
</file>

<file path=ppt/slides/_rels/slide18.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jpeg"/><Relationship Id="rId7" Type="http://schemas.openxmlformats.org/officeDocument/2006/relationships/image" Target="../media/image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0.jpeg"/><Relationship Id="rId7" Type="http://schemas.openxmlformats.org/officeDocument/2006/relationships/image" Target="../media/image6.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png"/><Relationship Id="rId11" Type="http://schemas.openxmlformats.org/officeDocument/2006/relationships/image" Target="../media/image11.png"/><Relationship Id="rId5" Type="http://schemas.openxmlformats.org/officeDocument/2006/relationships/image" Target="../media/image8.png"/><Relationship Id="rId10" Type="http://schemas.openxmlformats.org/officeDocument/2006/relationships/image" Target="../media/image10.png"/><Relationship Id="rId4" Type="http://schemas.openxmlformats.org/officeDocument/2006/relationships/image" Target="../media/image5.png"/><Relationship Id="rId9" Type="http://schemas.openxmlformats.org/officeDocument/2006/relationships/image" Target="../media/image9.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hyperlink" Target="https://youtu.be/SN5-DnOHQmE" TargetMode="External"/><Relationship Id="rId3" Type="http://schemas.openxmlformats.org/officeDocument/2006/relationships/notesSlide" Target="../notesSlides/notesSlide16.xml"/><Relationship Id="rId7" Type="http://schemas.openxmlformats.org/officeDocument/2006/relationships/image" Target="../media/image1.png"/><Relationship Id="rId12"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SN5-DnOHQmE?feature=oembed" TargetMode="External"/><Relationship Id="rId6" Type="http://schemas.openxmlformats.org/officeDocument/2006/relationships/image" Target="../media/image8.png"/><Relationship Id="rId11" Type="http://schemas.openxmlformats.org/officeDocument/2006/relationships/image" Target="../media/image10.png"/><Relationship Id="rId5" Type="http://schemas.openxmlformats.org/officeDocument/2006/relationships/image" Target="../media/image5.png"/><Relationship Id="rId10" Type="http://schemas.openxmlformats.org/officeDocument/2006/relationships/image" Target="../media/image9.png"/><Relationship Id="rId4" Type="http://schemas.openxmlformats.org/officeDocument/2006/relationships/image" Target="../media/image20.jpeg"/><Relationship Id="rId9" Type="http://schemas.openxmlformats.org/officeDocument/2006/relationships/image" Target="../media/image7.png"/><Relationship Id="rId14"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2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2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2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25.xml.rels><?xml version="1.0" encoding="UTF-8" standalone="yes" ?><Relationships xmlns="http://schemas.openxmlformats.org/package/2006/relationships"><Relationship Id="rId8" Target="../media/image9.png" Type="http://schemas.openxmlformats.org/officeDocument/2006/relationships/image"/><Relationship Id="rId3" Target="../media/image5.png" Type="http://schemas.openxmlformats.org/officeDocument/2006/relationships/image"/><Relationship Id="rId7" Target="../media/image8.png" Type="http://schemas.openxmlformats.org/officeDocument/2006/relationships/image"/><Relationship Id="rId2" Target="../notesSlides/notesSlide21.xml" Type="http://schemas.openxmlformats.org/officeDocument/2006/relationships/notesSlide"/><Relationship Id="rId1" Target="../slideLayouts/slideLayout2.xml" Type="http://schemas.openxmlformats.org/officeDocument/2006/relationships/slideLayout"/><Relationship Id="rId6" Target="../media/image7.png" Type="http://schemas.openxmlformats.org/officeDocument/2006/relationships/image"/><Relationship Id="rId11" Target="../media/image26.jpeg" Type="http://schemas.openxmlformats.org/officeDocument/2006/relationships/image"/><Relationship Id="rId5" Target="../media/image6.png" Type="http://schemas.openxmlformats.org/officeDocument/2006/relationships/image"/><Relationship Id="rId10" Target="../media/image11.png" Type="http://schemas.openxmlformats.org/officeDocument/2006/relationships/image"/><Relationship Id="rId4" Target="../media/image1.png" Type="http://schemas.openxmlformats.org/officeDocument/2006/relationships/image"/><Relationship Id="rId9" Target="../media/image10.png" Type="http://schemas.openxmlformats.org/officeDocument/2006/relationships/image"/></Relationships>
</file>

<file path=ppt/slides/_rels/slide2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2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8.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29.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2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0.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1.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3.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4.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5.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6.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3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4.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1.png"/><Relationship Id="rId7"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38.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0.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1.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4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2.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image" Target="../media/image5.png"/><Relationship Id="rId7" Type="http://schemas.openxmlformats.org/officeDocument/2006/relationships/image" Target="../media/image8.png"/><Relationship Id="rId12"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3.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4.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5.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3.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6.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7.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5.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8.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49.jpe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5.xml"/><Relationship Id="rId1" Type="http://schemas.openxmlformats.org/officeDocument/2006/relationships/slideLayout" Target="../slideLayouts/slideLayout13.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image" Target="../media/image51.png"/></Relationships>
</file>

<file path=ppt/slides/_rels/slide6.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7.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png"/><Relationship Id="rId7"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5.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1.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8" Target="../media/image9.png" Type="http://schemas.openxmlformats.org/officeDocument/2006/relationships/image"/><Relationship Id="rId3" Target="../media/image5.png" Type="http://schemas.openxmlformats.org/officeDocument/2006/relationships/image"/><Relationship Id="rId7" Target="../media/image8.png" Type="http://schemas.openxmlformats.org/officeDocument/2006/relationships/image"/><Relationship Id="rId2" Target="../notesSlides/notesSlide5.xml" Type="http://schemas.openxmlformats.org/officeDocument/2006/relationships/notesSlide"/><Relationship Id="rId1" Target="../slideLayouts/slideLayout2.xml" Type="http://schemas.openxmlformats.org/officeDocument/2006/relationships/slideLayout"/><Relationship Id="rId6" Target="../media/image7.png" Type="http://schemas.openxmlformats.org/officeDocument/2006/relationships/image"/><Relationship Id="rId11" Target="../media/image16.jpeg" Type="http://schemas.openxmlformats.org/officeDocument/2006/relationships/image"/><Relationship Id="rId5" Target="../media/image6.png" Type="http://schemas.openxmlformats.org/officeDocument/2006/relationships/image"/><Relationship Id="rId10" Target="../media/image11.png" Type="http://schemas.openxmlformats.org/officeDocument/2006/relationships/image"/><Relationship Id="rId4" Target="../media/image1.png" Type="http://schemas.openxmlformats.org/officeDocument/2006/relationships/image"/><Relationship Id="rId9" Target="../media/image10.png" Type="http://schemas.openxmlformats.org/officeDocument/2006/relationships/image"/></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Picture 4" descr="A logo of a building&#10;&#10;Description automatically generated">
            <a:extLst>
              <a:ext uri="{FF2B5EF4-FFF2-40B4-BE49-F238E27FC236}">
                <a16:creationId xmlns:a16="http://schemas.microsoft.com/office/drawing/2014/main" id="{6D0416AE-F561-CC77-9AED-970B2B9CCB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01" y="66608"/>
            <a:ext cx="837760" cy="837760"/>
          </a:xfrm>
          <a:prstGeom prst="rect">
            <a:avLst/>
          </a:prstGeom>
        </p:spPr>
      </p:pic>
      <p:pic>
        <p:nvPicPr>
          <p:cNvPr id="10" name="Picture 9" descr="A black and white logo&#10;&#10;Description automatically generated">
            <a:extLst>
              <a:ext uri="{FF2B5EF4-FFF2-40B4-BE49-F238E27FC236}">
                <a16:creationId xmlns:a16="http://schemas.microsoft.com/office/drawing/2014/main" id="{342A9E1A-19A0-64C9-A4AC-5A30F471EE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75853" y="150342"/>
            <a:ext cx="1646715" cy="617518"/>
          </a:xfrm>
          <a:prstGeom prst="rect">
            <a:avLst/>
          </a:prstGeom>
        </p:spPr>
      </p:pic>
      <p:graphicFrame>
        <p:nvGraphicFramePr>
          <p:cNvPr id="11" name="Table 6">
            <a:extLst>
              <a:ext uri="{FF2B5EF4-FFF2-40B4-BE49-F238E27FC236}">
                <a16:creationId xmlns:a16="http://schemas.microsoft.com/office/drawing/2014/main" id="{7EE2EF0C-637B-8642-B03F-EC8F9BC94E74}"/>
              </a:ext>
            </a:extLst>
          </p:cNvPr>
          <p:cNvGraphicFramePr>
            <a:graphicFrameLocks noGrp="1"/>
          </p:cNvGraphicFramePr>
          <p:nvPr>
            <p:extLst>
              <p:ext uri="{D42A27DB-BD31-4B8C-83A1-F6EECF244321}">
                <p14:modId xmlns:p14="http://schemas.microsoft.com/office/powerpoint/2010/main" val="3387350990"/>
              </p:ext>
            </p:extLst>
          </p:nvPr>
        </p:nvGraphicFramePr>
        <p:xfrm>
          <a:off x="131901" y="971091"/>
          <a:ext cx="11928198" cy="5699096"/>
        </p:xfrm>
        <a:graphic>
          <a:graphicData uri="http://schemas.openxmlformats.org/drawingml/2006/table">
            <a:tbl>
              <a:tblPr firstRow="1" bandRow="1">
                <a:tableStyleId>{BDBED569-4797-4DF1-A0F4-6AAB3CD982D8}</a:tableStyleId>
              </a:tblPr>
              <a:tblGrid>
                <a:gridCol w="5964099">
                  <a:extLst>
                    <a:ext uri="{9D8B030D-6E8A-4147-A177-3AD203B41FA5}">
                      <a16:colId xmlns:a16="http://schemas.microsoft.com/office/drawing/2014/main" val="2410682324"/>
                    </a:ext>
                  </a:extLst>
                </a:gridCol>
                <a:gridCol w="5964099">
                  <a:extLst>
                    <a:ext uri="{9D8B030D-6E8A-4147-A177-3AD203B41FA5}">
                      <a16:colId xmlns:a16="http://schemas.microsoft.com/office/drawing/2014/main" val="2604324137"/>
                    </a:ext>
                  </a:extLst>
                </a:gridCol>
              </a:tblGrid>
              <a:tr h="381459">
                <a:tc gridSpan="2">
                  <a:txBody>
                    <a:bodyPr/>
                    <a:lstStyle/>
                    <a:p>
                      <a:r>
                        <a:rPr lang="en-US" sz="1300" dirty="0">
                          <a:latin typeface="Arial" panose="020B0604020202020204" pitchFamily="34" charset="0"/>
                          <a:cs typeface="Arial" panose="020B0604020202020204" pitchFamily="34" charset="0"/>
                        </a:rPr>
                        <a:t>Atmosphere Mini Unit </a:t>
                      </a:r>
                    </a:p>
                  </a:txBody>
                  <a:tcPr/>
                </a:tc>
                <a:tc hMerge="1">
                  <a:txBody>
                    <a:bodyPr/>
                    <a:lstStyle/>
                    <a:p>
                      <a:endParaRPr lang="en-US" dirty="0"/>
                    </a:p>
                  </a:txBody>
                  <a:tcPr/>
                </a:tc>
                <a:extLst>
                  <a:ext uri="{0D108BD9-81ED-4DB2-BD59-A6C34878D82A}">
                    <a16:rowId xmlns:a16="http://schemas.microsoft.com/office/drawing/2014/main" val="464068839"/>
                  </a:ext>
                </a:extLst>
              </a:tr>
              <a:tr h="328999">
                <a:tc gridSpan="2">
                  <a:txBody>
                    <a:bodyPr/>
                    <a:lstStyle/>
                    <a:p>
                      <a:r>
                        <a:rPr lang="en-US" sz="1300" dirty="0">
                          <a:latin typeface="Arial" panose="020B0604020202020204" pitchFamily="34" charset="0"/>
                          <a:cs typeface="Arial" panose="020B0604020202020204" pitchFamily="34" charset="0"/>
                        </a:rPr>
                        <a:t>AU2.2: How are Human Activities Amplifying the Greenhouse Effect's Impact on Earth's Systems?</a:t>
                      </a:r>
                    </a:p>
                  </a:txBody>
                  <a:tcPr/>
                </a:tc>
                <a:tc hMerge="1">
                  <a:txBody>
                    <a:bodyPr/>
                    <a:lstStyle/>
                    <a:p>
                      <a:endParaRPr lang="en-US" dirty="0"/>
                    </a:p>
                  </a:txBody>
                  <a:tcPr/>
                </a:tc>
                <a:extLst>
                  <a:ext uri="{0D108BD9-81ED-4DB2-BD59-A6C34878D82A}">
                    <a16:rowId xmlns:a16="http://schemas.microsoft.com/office/drawing/2014/main" val="2012842887"/>
                  </a:ext>
                </a:extLst>
              </a:tr>
              <a:tr h="2188836">
                <a:tc>
                  <a:txBody>
                    <a:bodyPr/>
                    <a:lstStyle/>
                    <a:p>
                      <a:r>
                        <a:rPr lang="en-US" sz="1300" b="1" u="sng" dirty="0">
                          <a:latin typeface="Arial" panose="020B0604020202020204" pitchFamily="34" charset="0"/>
                          <a:cs typeface="Arial" panose="020B0604020202020204" pitchFamily="34" charset="0"/>
                        </a:rPr>
                        <a:t>Objective: </a:t>
                      </a:r>
                    </a:p>
                    <a:p>
                      <a:endParaRPr lang="en-US" sz="1300" b="1" u="sng" dirty="0">
                        <a:latin typeface="Arial" panose="020B0604020202020204" pitchFamily="34" charset="0"/>
                        <a:cs typeface="Arial" panose="020B0604020202020204" pitchFamily="34" charset="0"/>
                      </a:endParaRPr>
                    </a:p>
                    <a:p>
                      <a:pPr marL="0" indent="0" rtl="0" fontAlgn="base">
                        <a:buFont typeface="Arial" panose="020B0604020202020204" pitchFamily="34" charset="0"/>
                        <a:buNone/>
                      </a:pPr>
                      <a:r>
                        <a:rPr lang="en-US" sz="1300" b="0" i="0" u="none" strike="noStrike" kern="1200" dirty="0">
                          <a:solidFill>
                            <a:schemeClr val="tx1"/>
                          </a:solidFill>
                          <a:effectLst/>
                          <a:latin typeface="Arial" panose="020B0604020202020204" pitchFamily="34" charset="0"/>
                          <a:ea typeface="+mn-ea"/>
                          <a:cs typeface="Arial" panose="020B0604020202020204" pitchFamily="34" charset="0"/>
                        </a:rPr>
                        <a:t>Students understand the effects of CO2 on the greenhouse effect.</a:t>
                      </a:r>
                    </a:p>
                    <a:p>
                      <a:pPr marL="0" indent="0" rtl="0" fontAlgn="base">
                        <a:buFont typeface="Arial" panose="020B0604020202020204" pitchFamily="34" charset="0"/>
                        <a:buNone/>
                      </a:pPr>
                      <a:endParaRPr lang="en-US" sz="13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0" indent="0" rtl="0" fontAlgn="base">
                        <a:buFont typeface="Arial" panose="020B0604020202020204" pitchFamily="34" charset="0"/>
                        <a:buNone/>
                      </a:pPr>
                      <a:r>
                        <a:rPr lang="en-US" sz="1300" b="0" i="0" u="none" strike="noStrike" kern="1200" dirty="0">
                          <a:solidFill>
                            <a:schemeClr val="tx1"/>
                          </a:solidFill>
                          <a:effectLst/>
                          <a:latin typeface="Arial" panose="020B0604020202020204" pitchFamily="34" charset="0"/>
                          <a:ea typeface="+mn-ea"/>
                          <a:cs typeface="Arial" panose="020B0604020202020204" pitchFamily="34" charset="0"/>
                        </a:rPr>
                        <a:t>Students understand the sources of CO2 from the burning of fossil fuels and the ever-increasing demand for energy.</a:t>
                      </a:r>
                    </a:p>
                    <a:p>
                      <a:pPr marL="0" indent="0" rtl="0" fontAlgn="base">
                        <a:buFont typeface="Arial" panose="020B0604020202020204" pitchFamily="34" charset="0"/>
                        <a:buNone/>
                      </a:pPr>
                      <a:endParaRPr lang="en-US" sz="1300" b="0" i="0" u="none" strike="noStrike" kern="1200" dirty="0">
                        <a:solidFill>
                          <a:schemeClr val="tx1"/>
                        </a:solidFill>
                        <a:effectLst/>
                        <a:latin typeface="Arial" panose="020B0604020202020204" pitchFamily="34" charset="0"/>
                        <a:ea typeface="+mn-ea"/>
                        <a:cs typeface="Arial" panose="020B0604020202020204" pitchFamily="34" charset="0"/>
                      </a:endParaRPr>
                    </a:p>
                    <a:p>
                      <a:pPr marL="0" indent="0" rtl="0" fontAlgn="base">
                        <a:buFont typeface="Arial" panose="020B0604020202020204" pitchFamily="34" charset="0"/>
                        <a:buNone/>
                      </a:pPr>
                      <a:r>
                        <a:rPr lang="en-US" sz="1300" b="0" i="0" u="none" strike="noStrike" kern="1200" dirty="0">
                          <a:solidFill>
                            <a:schemeClr val="tx1"/>
                          </a:solidFill>
                          <a:effectLst/>
                          <a:latin typeface="Arial" panose="020B0604020202020204" pitchFamily="34" charset="0"/>
                          <a:ea typeface="+mn-ea"/>
                          <a:cs typeface="Arial" panose="020B0604020202020204" pitchFamily="34" charset="0"/>
                        </a:rPr>
                        <a:t>Students understand that increased heat will affect all the different biomes and climate zones on Earth</a:t>
                      </a:r>
                    </a:p>
                  </a:txBody>
                  <a:tcPr/>
                </a:tc>
                <a:tc>
                  <a:txBody>
                    <a:bodyPr/>
                    <a:lstStyle/>
                    <a:p>
                      <a:r>
                        <a:rPr lang="en-US" sz="1300" b="1" u="sng" dirty="0">
                          <a:latin typeface="Arial" panose="020B0604020202020204" pitchFamily="34" charset="0"/>
                          <a:cs typeface="Arial" panose="020B0604020202020204" pitchFamily="34" charset="0"/>
                        </a:rPr>
                        <a:t>Criteria</a:t>
                      </a:r>
                      <a:r>
                        <a:rPr lang="en-US" sz="1300" b="1" dirty="0">
                          <a:latin typeface="Arial" panose="020B0604020202020204" pitchFamily="34" charset="0"/>
                          <a:cs typeface="Arial" panose="020B0604020202020204" pitchFamily="34" charset="0"/>
                        </a:rPr>
                        <a:t>:</a:t>
                      </a:r>
                    </a:p>
                    <a:p>
                      <a:endParaRPr lang="en-US" sz="1300" b="1" dirty="0">
                        <a:latin typeface="Arial" panose="020B0604020202020204" pitchFamily="34" charset="0"/>
                        <a:cs typeface="Arial" panose="020B0604020202020204" pitchFamily="34" charset="0"/>
                      </a:endParaRPr>
                    </a:p>
                    <a:p>
                      <a:r>
                        <a:rPr lang="en-US" sz="1300" b="0" dirty="0">
                          <a:latin typeface="Arial" panose="020B0604020202020204" pitchFamily="34" charset="0"/>
                          <a:cs typeface="Arial" panose="020B0604020202020204" pitchFamily="34" charset="0"/>
                        </a:rPr>
                        <a:t>Drawing on the last lesson, it is explained that the glass jar represents the greenhouse effect which is caused by carbon dioxide in the atmosphere. It is explained that carbon dioxide is added to the atmosphere by burning fossil fuels because humans use energy for many of the things that they do. </a:t>
                      </a:r>
                    </a:p>
                    <a:p>
                      <a:endParaRPr lang="en-US" sz="1300" b="0" dirty="0">
                        <a:latin typeface="Arial" panose="020B0604020202020204" pitchFamily="34" charset="0"/>
                        <a:cs typeface="Arial" panose="020B0604020202020204" pitchFamily="34" charset="0"/>
                      </a:endParaRPr>
                    </a:p>
                    <a:p>
                      <a:r>
                        <a:rPr lang="en-US" sz="1300" b="0" dirty="0">
                          <a:latin typeface="Arial" panose="020B0604020202020204" pitchFamily="34" charset="0"/>
                          <a:cs typeface="Arial" panose="020B0604020202020204" pitchFamily="34" charset="0"/>
                        </a:rPr>
                        <a:t>CO2 in the atmosphere = more heat and energy in the system.</a:t>
                      </a:r>
                    </a:p>
                  </a:txBody>
                  <a:tcPr/>
                </a:tc>
                <a:extLst>
                  <a:ext uri="{0D108BD9-81ED-4DB2-BD59-A6C34878D82A}">
                    <a16:rowId xmlns:a16="http://schemas.microsoft.com/office/drawing/2014/main" val="2230592767"/>
                  </a:ext>
                </a:extLst>
              </a:tr>
              <a:tr h="1660408">
                <a:tc gridSpan="2">
                  <a:txBody>
                    <a:bodyPr/>
                    <a:lstStyle/>
                    <a:p>
                      <a:r>
                        <a:rPr lang="en-US" sz="1300" b="1" u="sng" dirty="0">
                          <a:latin typeface="Arial" panose="020B0604020202020204" pitchFamily="34" charset="0"/>
                          <a:cs typeface="Arial" panose="020B0604020202020204" pitchFamily="34" charset="0"/>
                        </a:rPr>
                        <a:t>Process</a:t>
                      </a:r>
                      <a:r>
                        <a:rPr lang="en-US" sz="1300" b="1" dirty="0">
                          <a:latin typeface="Arial" panose="020B0604020202020204" pitchFamily="34" charset="0"/>
                          <a:cs typeface="Arial" panose="020B0604020202020204" pitchFamily="34" charset="0"/>
                        </a:rPr>
                        <a:t>:</a:t>
                      </a:r>
                    </a:p>
                    <a:p>
                      <a:r>
                        <a:rPr lang="en-US" sz="1300" b="0" dirty="0">
                          <a:latin typeface="Arial" panose="020B0604020202020204" pitchFamily="34" charset="0"/>
                          <a:cs typeface="Arial" panose="020B0604020202020204" pitchFamily="34" charset="0"/>
                        </a:rPr>
                        <a:t>What do we use energy for?  Students discuss energy use in their homes, transport, food, consumer goods - they identify what energy is being used and where it comes from.</a:t>
                      </a:r>
                    </a:p>
                    <a:p>
                      <a:endParaRPr lang="en-US" sz="1300" b="0" dirty="0">
                        <a:latin typeface="Arial" panose="020B0604020202020204" pitchFamily="34" charset="0"/>
                        <a:cs typeface="Arial" panose="020B0604020202020204" pitchFamily="34" charset="0"/>
                      </a:endParaRPr>
                    </a:p>
                    <a:p>
                      <a:r>
                        <a:rPr lang="en-US" sz="1300" b="0" dirty="0">
                          <a:latin typeface="Arial" panose="020B0604020202020204" pitchFamily="34" charset="0"/>
                          <a:cs typeface="Arial" panose="020B0604020202020204" pitchFamily="34" charset="0"/>
                        </a:rPr>
                        <a:t>Using a climate map of the world in conjunction with a vegetation map, as a class they are asked what will happen in a warmer world in all the different regions (Polar, Subpolar, Temperate, Subtropical, Tropical) alongside (Ice, Tundra, Forests, Steppe, Savannah, Tropics, Desert).  This will need to be done with pictures, so that children can think about the effects of heat on these different areas of landscape and vegetation. </a:t>
                      </a:r>
                    </a:p>
                  </a:txBody>
                  <a:tcPr/>
                </a:tc>
                <a:tc hMerge="1">
                  <a:txBody>
                    <a:bodyPr/>
                    <a:lstStyle/>
                    <a:p>
                      <a:endParaRPr lang="en-US" dirty="0"/>
                    </a:p>
                  </a:txBody>
                  <a:tcPr/>
                </a:tc>
                <a:extLst>
                  <a:ext uri="{0D108BD9-81ED-4DB2-BD59-A6C34878D82A}">
                    <a16:rowId xmlns:a16="http://schemas.microsoft.com/office/drawing/2014/main" val="3751806574"/>
                  </a:ext>
                </a:extLst>
              </a:tr>
              <a:tr h="1139394">
                <a:tc>
                  <a:txBody>
                    <a:bodyPr/>
                    <a:lstStyle/>
                    <a:p>
                      <a:r>
                        <a:rPr lang="en-US" sz="1300" b="1" u="sng" dirty="0">
                          <a:latin typeface="Arial" panose="020B0604020202020204" pitchFamily="34" charset="0"/>
                          <a:cs typeface="Arial" panose="020B0604020202020204" pitchFamily="34" charset="0"/>
                        </a:rPr>
                        <a:t>Resources</a:t>
                      </a:r>
                      <a:r>
                        <a:rPr lang="en-US" sz="1300" dirty="0">
                          <a:latin typeface="Arial" panose="020B0604020202020204" pitchFamily="34" charset="0"/>
                          <a:cs typeface="Arial" panose="020B0604020202020204" pitchFamily="34" charset="0"/>
                        </a:rPr>
                        <a:t>:</a:t>
                      </a:r>
                    </a:p>
                    <a:p>
                      <a:pPr marL="285750" indent="-285750">
                        <a:buFont typeface="Wingdings" panose="05000000000000000000" pitchFamily="2" charset="2"/>
                        <a:buChar char="q"/>
                      </a:pPr>
                      <a:r>
                        <a:rPr lang="en-US" sz="1300" dirty="0">
                          <a:latin typeface="Arial" panose="020B0604020202020204" pitchFamily="34" charset="0"/>
                          <a:cs typeface="Arial" panose="020B0604020202020204" pitchFamily="34" charset="0"/>
                        </a:rPr>
                        <a:t>Presentation</a:t>
                      </a:r>
                    </a:p>
                    <a:p>
                      <a:pPr marL="285750" indent="-285750">
                        <a:buFont typeface="Wingdings" panose="05000000000000000000" pitchFamily="2" charset="2"/>
                        <a:buChar char="q"/>
                      </a:pPr>
                      <a:r>
                        <a:rPr lang="en-US" sz="1300" dirty="0">
                          <a:latin typeface="Arial" panose="020B0604020202020204" pitchFamily="34" charset="0"/>
                          <a:cs typeface="Arial" panose="020B0604020202020204" pitchFamily="34" charset="0"/>
                        </a:rPr>
                        <a:t>Lesson plan</a:t>
                      </a:r>
                    </a:p>
                    <a:p>
                      <a:pPr marL="285750" indent="-285750">
                        <a:buFont typeface="Wingdings" panose="05000000000000000000" pitchFamily="2" charset="2"/>
                        <a:buChar char="q"/>
                      </a:pPr>
                      <a:r>
                        <a:rPr lang="en-US" sz="1300" dirty="0">
                          <a:latin typeface="Arial" panose="020B0604020202020204" pitchFamily="34" charset="0"/>
                          <a:cs typeface="Arial" panose="020B0604020202020204" pitchFamily="34" charset="0"/>
                        </a:rPr>
                        <a:t>Activity Sheets with different time zones</a:t>
                      </a:r>
                    </a:p>
                    <a:p>
                      <a:pPr marL="285750" indent="-285750">
                        <a:buFont typeface="Wingdings" panose="05000000000000000000" pitchFamily="2" charset="2"/>
                        <a:buChar char="q"/>
                      </a:pPr>
                      <a:r>
                        <a:rPr lang="en-US" sz="1300" dirty="0">
                          <a:latin typeface="Arial" panose="020B0604020202020204" pitchFamily="34" charset="0"/>
                          <a:cs typeface="Arial" panose="020B0604020202020204" pitchFamily="34" charset="0"/>
                        </a:rPr>
                        <a:t>YouTube Video</a:t>
                      </a:r>
                    </a:p>
                  </a:txBody>
                  <a:tcPr/>
                </a:tc>
                <a:tc>
                  <a:txBody>
                    <a:bodyPr/>
                    <a:lstStyle/>
                    <a:p>
                      <a:r>
                        <a:rPr lang="en-US" sz="1300" b="1" u="sng" dirty="0">
                          <a:latin typeface="Arial" panose="020B0604020202020204" pitchFamily="34" charset="0"/>
                          <a:cs typeface="Arial" panose="020B0604020202020204" pitchFamily="34" charset="0"/>
                        </a:rPr>
                        <a:t>Notes</a:t>
                      </a:r>
                      <a:r>
                        <a:rPr lang="en-US" sz="1300" dirty="0">
                          <a:latin typeface="Arial" panose="020B0604020202020204" pitchFamily="34" charset="0"/>
                          <a:cs typeface="Arial" panose="020B0604020202020204" pitchFamily="34" charset="0"/>
                        </a:rPr>
                        <a:t>:</a:t>
                      </a:r>
                    </a:p>
                    <a:p>
                      <a:pPr rtl="0"/>
                      <a:r>
                        <a:rPr lang="en-US" sz="1300" b="0" i="0" u="none" strike="noStrike" kern="1200" dirty="0">
                          <a:solidFill>
                            <a:schemeClr val="tx1"/>
                          </a:solidFill>
                          <a:effectLst/>
                          <a:latin typeface="Arial" panose="020B0604020202020204" pitchFamily="34" charset="0"/>
                          <a:ea typeface="+mn-ea"/>
                          <a:cs typeface="Arial" panose="020B0604020202020204" pitchFamily="34" charset="0"/>
                        </a:rPr>
                        <a:t>Teachers should print out overview of slide show, including the notes for each slide. This will help the lesson flow.</a:t>
                      </a:r>
                      <a:endParaRPr lang="en-US" sz="1300" b="0" dirty="0">
                        <a:effectLst/>
                        <a:latin typeface="Arial" panose="020B0604020202020204" pitchFamily="34" charset="0"/>
                        <a:cs typeface="Arial" panose="020B0604020202020204" pitchFamily="34" charset="0"/>
                      </a:endParaRPr>
                    </a:p>
                    <a:p>
                      <a:pPr rtl="0"/>
                      <a:r>
                        <a:rPr lang="en-US" sz="1300" b="0" i="0" u="none" strike="noStrike" kern="1200" dirty="0">
                          <a:solidFill>
                            <a:schemeClr val="tx1"/>
                          </a:solidFill>
                          <a:effectLst/>
                          <a:latin typeface="Arial" panose="020B0604020202020204" pitchFamily="34" charset="0"/>
                          <a:ea typeface="+mn-ea"/>
                          <a:cs typeface="Arial" panose="020B0604020202020204" pitchFamily="34" charset="0"/>
                        </a:rPr>
                        <a:t>The lesson plan can be used in conjunction with the slide show, or the slide show could be used as the plan itself.</a:t>
                      </a:r>
                      <a:endParaRPr lang="en-US" sz="1300" b="0" dirty="0">
                        <a:effectLst/>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04078183"/>
                  </a:ext>
                </a:extLst>
              </a:tr>
            </a:tbl>
          </a:graphicData>
        </a:graphic>
      </p:graphicFrame>
      <p:pic>
        <p:nvPicPr>
          <p:cNvPr id="6" name="Picture 5">
            <a:extLst>
              <a:ext uri="{FF2B5EF4-FFF2-40B4-BE49-F238E27FC236}">
                <a16:creationId xmlns:a16="http://schemas.microsoft.com/office/drawing/2014/main" id="{DA816761-40D6-40E6-D529-0CA55449EAE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5181" y="168967"/>
            <a:ext cx="6189537" cy="580269"/>
          </a:xfrm>
          <a:prstGeom prst="rect">
            <a:avLst/>
          </a:prstGeom>
        </p:spPr>
      </p:pic>
    </p:spTree>
    <p:extLst>
      <p:ext uri="{BB962C8B-B14F-4D97-AF65-F5344CB8AC3E}">
        <p14:creationId xmlns:p14="http://schemas.microsoft.com/office/powerpoint/2010/main" val="51038772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00425" y="-155730"/>
            <a:ext cx="7557049" cy="7557049"/>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8101" y="572734"/>
            <a:ext cx="1324172" cy="1324172"/>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784234" y="1719434"/>
            <a:ext cx="4270819" cy="3170099"/>
          </a:xfrm>
          <a:prstGeom prst="rect">
            <a:avLst/>
          </a:prstGeom>
          <a:noFill/>
        </p:spPr>
        <p:txBody>
          <a:bodyPr wrap="square" rtlCol="0">
            <a:spAutoFit/>
          </a:bodyPr>
          <a:lstStyle/>
          <a:p>
            <a:pPr algn="ctr"/>
            <a:endParaRPr lang="en-US" sz="4000" dirty="0">
              <a:solidFill>
                <a:srgbClr val="002060"/>
              </a:solidFill>
              <a:latin typeface="Californian FB" panose="0207040306080B030204" pitchFamily="18" charset="0"/>
            </a:endParaRPr>
          </a:p>
          <a:p>
            <a:pPr algn="ctr"/>
            <a:r>
              <a:rPr lang="en-US" sz="4000" dirty="0">
                <a:solidFill>
                  <a:srgbClr val="002060"/>
                </a:solidFill>
                <a:latin typeface="Californian FB" panose="0207040306080B030204" pitchFamily="18" charset="0"/>
              </a:rPr>
              <a:t>The lid acted like the atmosphere on the Earth</a:t>
            </a:r>
          </a:p>
          <a:p>
            <a:endParaRPr lang="en-US" sz="4000" dirty="0">
              <a:solidFill>
                <a:srgbClr val="002060"/>
              </a:solidFill>
              <a:latin typeface="Californian FB" panose="0207040306080B030204" pitchFamily="18" charset="0"/>
            </a:endParaRPr>
          </a:p>
        </p:txBody>
      </p:sp>
      <p:pic>
        <p:nvPicPr>
          <p:cNvPr id="2" name="Picture 1">
            <a:extLst>
              <a:ext uri="{FF2B5EF4-FFF2-40B4-BE49-F238E27FC236}">
                <a16:creationId xmlns:a16="http://schemas.microsoft.com/office/drawing/2014/main" id="{7570201B-8E29-CEE6-0EC7-7AC49F15B3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372430" y="779789"/>
            <a:ext cx="1998889" cy="1665741"/>
          </a:xfrm>
          <a:prstGeom prst="rect">
            <a:avLst/>
          </a:prstGeom>
        </p:spPr>
      </p:pic>
      <p:pic>
        <p:nvPicPr>
          <p:cNvPr id="10" name="Picture 9" descr="A couple of glass jars with a thermometer&#10;&#10;Description automatically generated">
            <a:extLst>
              <a:ext uri="{FF2B5EF4-FFF2-40B4-BE49-F238E27FC236}">
                <a16:creationId xmlns:a16="http://schemas.microsoft.com/office/drawing/2014/main" id="{9A995531-CA07-08DD-81AB-0A3763A449B6}"/>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6928529" y="2052188"/>
            <a:ext cx="3627615" cy="4652793"/>
          </a:xfrm>
          <a:prstGeom prst="rect">
            <a:avLst/>
          </a:prstGeom>
        </p:spPr>
      </p:pic>
      <p:cxnSp>
        <p:nvCxnSpPr>
          <p:cNvPr id="18" name="Connector: Elbow 17">
            <a:extLst>
              <a:ext uri="{FF2B5EF4-FFF2-40B4-BE49-F238E27FC236}">
                <a16:creationId xmlns:a16="http://schemas.microsoft.com/office/drawing/2014/main" id="{E753B6CB-745B-E7A5-804C-23030168C553}"/>
              </a:ext>
            </a:extLst>
          </p:cNvPr>
          <p:cNvCxnSpPr>
            <a:stCxn id="2" idx="3"/>
            <a:endCxn id="10" idx="0"/>
          </p:cNvCxnSpPr>
          <p:nvPr/>
        </p:nvCxnSpPr>
        <p:spPr>
          <a:xfrm>
            <a:off x="7371319" y="1612660"/>
            <a:ext cx="1371018" cy="439528"/>
          </a:xfrm>
          <a:prstGeom prst="bentConnector2">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228021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00425" y="-155730"/>
            <a:ext cx="7557049" cy="7557049"/>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8101" y="572734"/>
            <a:ext cx="1324172" cy="1324172"/>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969661" y="1729968"/>
            <a:ext cx="4270819" cy="3785652"/>
          </a:xfrm>
          <a:prstGeom prst="rect">
            <a:avLst/>
          </a:prstGeom>
          <a:noFill/>
        </p:spPr>
        <p:txBody>
          <a:bodyPr wrap="square" rtlCol="0">
            <a:spAutoFit/>
          </a:bodyPr>
          <a:lstStyle/>
          <a:p>
            <a:pPr algn="ctr"/>
            <a:endParaRPr lang="en-US" sz="4000" dirty="0">
              <a:solidFill>
                <a:srgbClr val="002060"/>
              </a:solidFill>
              <a:latin typeface="Californian FB" panose="0207040306080B030204" pitchFamily="18" charset="0"/>
            </a:endParaRPr>
          </a:p>
          <a:p>
            <a:pPr algn="ctr"/>
            <a:r>
              <a:rPr lang="en-US" sz="4000" dirty="0">
                <a:solidFill>
                  <a:srgbClr val="002060"/>
                </a:solidFill>
                <a:latin typeface="Californian FB" panose="0207040306080B030204" pitchFamily="18" charset="0"/>
              </a:rPr>
              <a:t>The atmosphere is like a blanket that keeps the Earth warm.</a:t>
            </a:r>
          </a:p>
          <a:p>
            <a:endParaRPr lang="en-US" sz="4000" dirty="0">
              <a:solidFill>
                <a:srgbClr val="002060"/>
              </a:solidFill>
              <a:latin typeface="Californian FB" panose="0207040306080B030204" pitchFamily="18" charset="0"/>
            </a:endParaRPr>
          </a:p>
        </p:txBody>
      </p:sp>
      <p:pic>
        <p:nvPicPr>
          <p:cNvPr id="7" name="Picture 6">
            <a:extLst>
              <a:ext uri="{FF2B5EF4-FFF2-40B4-BE49-F238E27FC236}">
                <a16:creationId xmlns:a16="http://schemas.microsoft.com/office/drawing/2014/main" id="{ADE62D62-F298-71C3-BB87-1ABBE7162219}"/>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082417" y="1051300"/>
            <a:ext cx="4755399" cy="4755399"/>
          </a:xfrm>
          <a:prstGeom prst="rect">
            <a:avLst/>
          </a:prstGeom>
        </p:spPr>
      </p:pic>
    </p:spTree>
    <p:extLst>
      <p:ext uri="{BB962C8B-B14F-4D97-AF65-F5344CB8AC3E}">
        <p14:creationId xmlns:p14="http://schemas.microsoft.com/office/powerpoint/2010/main" val="19382574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00425" y="-155730"/>
            <a:ext cx="7557049" cy="7557049"/>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8101" y="572734"/>
            <a:ext cx="1324172" cy="1324172"/>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910378" y="1422191"/>
            <a:ext cx="4270819" cy="3785652"/>
          </a:xfrm>
          <a:prstGeom prst="rect">
            <a:avLst/>
          </a:prstGeom>
          <a:noFill/>
        </p:spPr>
        <p:txBody>
          <a:bodyPr wrap="square" rtlCol="0">
            <a:spAutoFit/>
          </a:bodyPr>
          <a:lstStyle/>
          <a:p>
            <a:pPr algn="ctr"/>
            <a:r>
              <a:rPr lang="en-US" sz="4000" dirty="0">
                <a:solidFill>
                  <a:srgbClr val="002060"/>
                </a:solidFill>
                <a:latin typeface="Californian FB" panose="0207040306080B030204" pitchFamily="18" charset="0"/>
              </a:rPr>
              <a:t>Without the atmosphere, the Earth would be too cold for any life to form – like the moon!</a:t>
            </a:r>
          </a:p>
        </p:txBody>
      </p:sp>
      <p:pic>
        <p:nvPicPr>
          <p:cNvPr id="20" name="Picture 19" descr="A close-up of the moon&#10;&#10;Description automatically generated">
            <a:extLst>
              <a:ext uri="{FF2B5EF4-FFF2-40B4-BE49-F238E27FC236}">
                <a16:creationId xmlns:a16="http://schemas.microsoft.com/office/drawing/2014/main" id="{CC1FACDD-6E1F-D47E-34E3-0CDCA795A48E}"/>
              </a:ext>
            </a:extLst>
          </p:cNvPr>
          <p:cNvPicPr>
            <a:picLocks noChangeAspect="1"/>
          </p:cNvPicPr>
          <p:nvPr/>
        </p:nvPicPr>
        <p:blipFill>
          <a:blip r:embed="rId11">
            <a:extLst>
              <a:ext uri="{28A0092B-C50C-407E-A947-70E740481C1C}">
                <a14:useLocalDpi xmlns:a14="http://schemas.microsoft.com/office/drawing/2010/main" val="0"/>
              </a:ext>
              <a:ext uri="{837473B0-CC2E-450A-ABE3-18F120FF3D39}">
                <a1611:picAttrSrcUrl xmlns:a1611="http://schemas.microsoft.com/office/drawing/2016/11/main" r:id="rId12"/>
              </a:ext>
            </a:extLst>
          </a:blip>
          <a:stretch>
            <a:fillRect/>
          </a:stretch>
        </p:blipFill>
        <p:spPr>
          <a:xfrm>
            <a:off x="6189678" y="909613"/>
            <a:ext cx="4358634" cy="5038773"/>
          </a:xfrm>
          <a:prstGeom prst="rect">
            <a:avLst/>
          </a:prstGeom>
        </p:spPr>
      </p:pic>
    </p:spTree>
    <p:extLst>
      <p:ext uri="{BB962C8B-B14F-4D97-AF65-F5344CB8AC3E}">
        <p14:creationId xmlns:p14="http://schemas.microsoft.com/office/powerpoint/2010/main" val="118174923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13122" y="655028"/>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329077" y="-587504"/>
            <a:ext cx="8397878" cy="8397878"/>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3435097" y="2794972"/>
            <a:ext cx="6185838" cy="1015663"/>
          </a:xfrm>
          <a:prstGeom prst="rect">
            <a:avLst/>
          </a:prstGeom>
          <a:noFill/>
        </p:spPr>
        <p:txBody>
          <a:bodyPr wrap="square" rtlCol="0">
            <a:spAutoFit/>
          </a:bodyPr>
          <a:lstStyle/>
          <a:p>
            <a:pPr algn="ctr"/>
            <a:r>
              <a:rPr lang="en-US" sz="6000" dirty="0">
                <a:solidFill>
                  <a:srgbClr val="002060"/>
                </a:solidFill>
                <a:latin typeface="Californian FB" panose="0207040306080B030204" pitchFamily="18" charset="0"/>
              </a:rPr>
              <a:t>Our atmosphere </a:t>
            </a:r>
          </a:p>
        </p:txBody>
      </p:sp>
    </p:spTree>
    <p:extLst>
      <p:ext uri="{BB962C8B-B14F-4D97-AF65-F5344CB8AC3E}">
        <p14:creationId xmlns:p14="http://schemas.microsoft.com/office/powerpoint/2010/main" val="1252753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9B07A-6BC2-9E50-8D1E-E4382AE0F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9" y="-286608"/>
            <a:ext cx="12240978" cy="8160652"/>
          </a:xfrm>
          <a:prstGeom prst="rect">
            <a:avLst/>
          </a:prstGeom>
        </p:spPr>
      </p:pic>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81" y="-555358"/>
            <a:ext cx="2232723" cy="2232723"/>
          </a:xfrm>
          <a:prstGeom prst="rect">
            <a:avLst/>
          </a:prstGeo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2074596" y="704835"/>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7481" y="2968924"/>
            <a:ext cx="1277964" cy="1277964"/>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91281" y="4022670"/>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41566" y="1821919"/>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15343" y="513975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3003081" y="835985"/>
            <a:ext cx="6185838" cy="1015663"/>
          </a:xfrm>
          <a:prstGeom prst="rect">
            <a:avLst/>
          </a:prstGeom>
          <a:noFill/>
        </p:spPr>
        <p:txBody>
          <a:bodyPr wrap="square" rtlCol="0">
            <a:spAutoFit/>
          </a:bodyPr>
          <a:lstStyle/>
          <a:p>
            <a:pPr algn="ctr"/>
            <a:r>
              <a:rPr lang="en-US" sz="6000" dirty="0">
                <a:solidFill>
                  <a:schemeClr val="accent5">
                    <a:lumMod val="20000"/>
                    <a:lumOff val="80000"/>
                  </a:schemeClr>
                </a:solidFill>
                <a:latin typeface="Californian FB" panose="0207040306080B030204" pitchFamily="18" charset="0"/>
              </a:rPr>
              <a:t>Our atmosphere </a:t>
            </a:r>
          </a:p>
        </p:txBody>
      </p:sp>
    </p:spTree>
    <p:extLst>
      <p:ext uri="{BB962C8B-B14F-4D97-AF65-F5344CB8AC3E}">
        <p14:creationId xmlns:p14="http://schemas.microsoft.com/office/powerpoint/2010/main" val="115610662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9B07A-6BC2-9E50-8D1E-E4382AE0F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9" y="0"/>
            <a:ext cx="12240978" cy="8160652"/>
          </a:xfrm>
          <a:prstGeom prst="rect">
            <a:avLst/>
          </a:prstGeom>
        </p:spPr>
      </p:pic>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81" y="-555358"/>
            <a:ext cx="2232723" cy="2232723"/>
          </a:xfrm>
          <a:prstGeom prst="rect">
            <a:avLst/>
          </a:prstGeo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2074596" y="704835"/>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7481" y="2968924"/>
            <a:ext cx="1277964" cy="1277964"/>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91281" y="4022670"/>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41566" y="1821919"/>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15343" y="513975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305853" y="1343817"/>
            <a:ext cx="6432404" cy="2308324"/>
          </a:xfrm>
          <a:prstGeom prst="rect">
            <a:avLst/>
          </a:prstGeom>
          <a:noFill/>
        </p:spPr>
        <p:txBody>
          <a:bodyPr wrap="square" rtlCol="0">
            <a:spAutoFit/>
          </a:bodyPr>
          <a:lstStyle/>
          <a:p>
            <a:pPr algn="ctr"/>
            <a:r>
              <a:rPr lang="en-US" sz="3600" dirty="0">
                <a:solidFill>
                  <a:schemeClr val="accent5">
                    <a:lumMod val="20000"/>
                    <a:lumOff val="80000"/>
                  </a:schemeClr>
                </a:solidFill>
                <a:latin typeface="Californian FB" panose="0207040306080B030204" pitchFamily="18" charset="0"/>
              </a:rPr>
              <a:t>The Earth is surrounded by a blanket of gases called the atmosphere</a:t>
            </a:r>
          </a:p>
          <a:p>
            <a:endParaRPr lang="en-US" sz="3600" dirty="0">
              <a:solidFill>
                <a:schemeClr val="accent5">
                  <a:lumMod val="20000"/>
                  <a:lumOff val="80000"/>
                </a:schemeClr>
              </a:solidFill>
              <a:latin typeface="Californian FB" panose="0207040306080B030204" pitchFamily="18" charset="0"/>
            </a:endParaRPr>
          </a:p>
        </p:txBody>
      </p:sp>
      <p:pic>
        <p:nvPicPr>
          <p:cNvPr id="2050" name="Picture 2">
            <a:extLst>
              <a:ext uri="{FF2B5EF4-FFF2-40B4-BE49-F238E27FC236}">
                <a16:creationId xmlns:a16="http://schemas.microsoft.com/office/drawing/2014/main" id="{6C1A235A-49CC-7362-4E14-C069DCF412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1518" y="848284"/>
            <a:ext cx="4007121" cy="50869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65679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9B07A-6BC2-9E50-8D1E-E4382AE0F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9" y="0"/>
            <a:ext cx="12240978" cy="8160652"/>
          </a:xfrm>
          <a:prstGeom prst="rect">
            <a:avLst/>
          </a:prstGeom>
        </p:spPr>
      </p:pic>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5581" y="-555358"/>
            <a:ext cx="2232723" cy="2232723"/>
          </a:xfrm>
          <a:prstGeom prst="rect">
            <a:avLst/>
          </a:prstGeo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2074596" y="704835"/>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7481" y="2968924"/>
            <a:ext cx="1277964" cy="1277964"/>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91281" y="4022670"/>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41566" y="1821919"/>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15343" y="513975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305853" y="1343817"/>
            <a:ext cx="6432404" cy="1754326"/>
          </a:xfrm>
          <a:prstGeom prst="rect">
            <a:avLst/>
          </a:prstGeom>
          <a:noFill/>
        </p:spPr>
        <p:txBody>
          <a:bodyPr wrap="square" rtlCol="0">
            <a:spAutoFit/>
          </a:bodyPr>
          <a:lstStyle/>
          <a:p>
            <a:pPr algn="ctr"/>
            <a:r>
              <a:rPr lang="en-US" sz="3600" dirty="0">
                <a:solidFill>
                  <a:schemeClr val="accent5">
                    <a:lumMod val="20000"/>
                    <a:lumOff val="80000"/>
                  </a:schemeClr>
                </a:solidFill>
                <a:latin typeface="Californian FB" panose="0207040306080B030204" pitchFamily="18" charset="0"/>
              </a:rPr>
              <a:t>It extends nearly 400 miles from the surface of the Earth.</a:t>
            </a:r>
          </a:p>
          <a:p>
            <a:endParaRPr lang="en-US" sz="3600" dirty="0">
              <a:solidFill>
                <a:schemeClr val="accent5">
                  <a:lumMod val="20000"/>
                  <a:lumOff val="80000"/>
                </a:schemeClr>
              </a:solidFill>
              <a:latin typeface="Californian FB" panose="0207040306080B030204" pitchFamily="18" charset="0"/>
            </a:endParaRPr>
          </a:p>
        </p:txBody>
      </p:sp>
      <p:pic>
        <p:nvPicPr>
          <p:cNvPr id="2050" name="Picture 2">
            <a:extLst>
              <a:ext uri="{FF2B5EF4-FFF2-40B4-BE49-F238E27FC236}">
                <a16:creationId xmlns:a16="http://schemas.microsoft.com/office/drawing/2014/main" id="{6C1A235A-49CC-7362-4E14-C069DCF4129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151518" y="848284"/>
            <a:ext cx="4007121" cy="5086911"/>
          </a:xfrm>
          <a:prstGeom prst="rect">
            <a:avLst/>
          </a:prstGeom>
          <a:noFill/>
          <a:extLst>
            <a:ext uri="{909E8E84-426E-40DD-AFC4-6F175D3DCCD1}">
              <a14:hiddenFill xmlns:a14="http://schemas.microsoft.com/office/drawing/2010/main">
                <a:solidFill>
                  <a:srgbClr val="FFFFFF"/>
                </a:solidFill>
              </a14:hiddenFill>
            </a:ext>
          </a:extLst>
        </p:spPr>
      </p:pic>
      <p:cxnSp>
        <p:nvCxnSpPr>
          <p:cNvPr id="7" name="Straight Arrow Connector 6">
            <a:extLst>
              <a:ext uri="{FF2B5EF4-FFF2-40B4-BE49-F238E27FC236}">
                <a16:creationId xmlns:a16="http://schemas.microsoft.com/office/drawing/2014/main" id="{860768B9-2749-06DD-3CD1-D8FC8491E339}"/>
              </a:ext>
            </a:extLst>
          </p:cNvPr>
          <p:cNvCxnSpPr/>
          <p:nvPr/>
        </p:nvCxnSpPr>
        <p:spPr>
          <a:xfrm flipH="1" flipV="1">
            <a:off x="6955971" y="1821919"/>
            <a:ext cx="1534886" cy="1694167"/>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350217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9B07A-6BC2-9E50-8D1E-E4382AE0F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9" y="0"/>
            <a:ext cx="12240978" cy="8160652"/>
          </a:xfrm>
          <a:prstGeom prst="rect">
            <a:avLst/>
          </a:prstGeom>
        </p:spPr>
      </p:pic>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760" y="593808"/>
            <a:ext cx="1912268" cy="1912268"/>
          </a:xfrm>
          <a:prstGeom prst="rect">
            <a:avLst/>
          </a:prstGeo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2074596" y="704835"/>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7481" y="2968924"/>
            <a:ext cx="1277964" cy="1277964"/>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91281" y="4022670"/>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41566" y="1821919"/>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15343" y="513975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5385751" y="745584"/>
            <a:ext cx="6818493" cy="2862322"/>
          </a:xfrm>
          <a:prstGeom prst="rect">
            <a:avLst/>
          </a:prstGeom>
          <a:noFill/>
        </p:spPr>
        <p:txBody>
          <a:bodyPr wrap="square" rtlCol="0">
            <a:spAutoFit/>
          </a:bodyPr>
          <a:lstStyle/>
          <a:p>
            <a:pPr algn="ctr"/>
            <a:r>
              <a:rPr lang="en-US" sz="3600" dirty="0">
                <a:solidFill>
                  <a:schemeClr val="accent5">
                    <a:lumMod val="20000"/>
                    <a:lumOff val="80000"/>
                  </a:schemeClr>
                </a:solidFill>
                <a:latin typeface="Californian FB" panose="0207040306080B030204" pitchFamily="18" charset="0"/>
              </a:rPr>
              <a:t>The atmosphere absorbs energy from the sun, recycles water and is made up of gases in amounts that give us a moderate climate. </a:t>
            </a:r>
          </a:p>
          <a:p>
            <a:endParaRPr lang="en-US" sz="3600" dirty="0">
              <a:solidFill>
                <a:schemeClr val="accent5">
                  <a:lumMod val="20000"/>
                  <a:lumOff val="80000"/>
                </a:schemeClr>
              </a:solidFill>
              <a:latin typeface="Californian FB" panose="0207040306080B030204" pitchFamily="18" charset="0"/>
            </a:endParaRPr>
          </a:p>
        </p:txBody>
      </p:sp>
      <p:sp>
        <p:nvSpPr>
          <p:cNvPr id="18" name="Flowchart: Connector 17">
            <a:extLst>
              <a:ext uri="{FF2B5EF4-FFF2-40B4-BE49-F238E27FC236}">
                <a16:creationId xmlns:a16="http://schemas.microsoft.com/office/drawing/2014/main" id="{3B370528-5017-1AE4-8BCB-12CFA357CBAD}"/>
              </a:ext>
            </a:extLst>
          </p:cNvPr>
          <p:cNvSpPr/>
          <p:nvPr/>
        </p:nvSpPr>
        <p:spPr>
          <a:xfrm>
            <a:off x="1005665" y="3199088"/>
            <a:ext cx="3008459" cy="2910718"/>
          </a:xfrm>
          <a:prstGeom prst="flowChartConnector">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5D6EF22D-B720-F514-4FFA-79F3DE213225}"/>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10000" b="90000" l="10000" r="90000">
                        <a14:foregroundMark x1="57400" y1="24400" x2="47300" y2="20667"/>
                        <a14:foregroundMark x1="47300" y1="20667" x2="42300" y2="23867"/>
                        <a14:backgroundMark x1="31200" y1="17467" x2="25400" y2="28667"/>
                        <a14:backgroundMark x1="25400" y1="28667" x2="20300" y2="57200"/>
                        <a14:backgroundMark x1="20300" y1="57200" x2="26700" y2="75867"/>
                        <a14:backgroundMark x1="26700" y1="75867" x2="46700" y2="83867"/>
                        <a14:backgroundMark x1="46700" y1="83867" x2="57700" y2="84000"/>
                        <a14:backgroundMark x1="57700" y1="84000" x2="71100" y2="76000"/>
                      </a14:backgroundRemoval>
                    </a14:imgEffect>
                  </a14:imgLayer>
                </a14:imgProps>
              </a:ext>
              <a:ext uri="{28A0092B-C50C-407E-A947-70E740481C1C}">
                <a14:useLocalDpi xmlns:a14="http://schemas.microsoft.com/office/drawing/2010/main" val="0"/>
              </a:ext>
            </a:extLst>
          </a:blip>
          <a:stretch>
            <a:fillRect/>
          </a:stretch>
        </p:blipFill>
        <p:spPr>
          <a:xfrm>
            <a:off x="465140" y="3099884"/>
            <a:ext cx="4089508" cy="3067131"/>
          </a:xfrm>
          <a:prstGeom prst="rect">
            <a:avLst/>
          </a:prstGeom>
        </p:spPr>
      </p:pic>
      <p:cxnSp>
        <p:nvCxnSpPr>
          <p:cNvPr id="16" name="Straight Arrow Connector 15">
            <a:extLst>
              <a:ext uri="{FF2B5EF4-FFF2-40B4-BE49-F238E27FC236}">
                <a16:creationId xmlns:a16="http://schemas.microsoft.com/office/drawing/2014/main" id="{69655C85-08F8-A0AB-E9F7-AD001703FFC8}"/>
              </a:ext>
            </a:extLst>
          </p:cNvPr>
          <p:cNvCxnSpPr>
            <a:cxnSpLocks/>
          </p:cNvCxnSpPr>
          <p:nvPr/>
        </p:nvCxnSpPr>
        <p:spPr>
          <a:xfrm>
            <a:off x="2242456" y="2264229"/>
            <a:ext cx="0" cy="134367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1" name="Straight Arrow Connector 20">
            <a:extLst>
              <a:ext uri="{FF2B5EF4-FFF2-40B4-BE49-F238E27FC236}">
                <a16:creationId xmlns:a16="http://schemas.microsoft.com/office/drawing/2014/main" id="{AD1DEA71-BD1C-FE8E-A5B4-54E5B698C8D8}"/>
              </a:ext>
            </a:extLst>
          </p:cNvPr>
          <p:cNvCxnSpPr>
            <a:cxnSpLocks/>
          </p:cNvCxnSpPr>
          <p:nvPr/>
        </p:nvCxnSpPr>
        <p:spPr>
          <a:xfrm>
            <a:off x="2466350" y="2317346"/>
            <a:ext cx="0" cy="134367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2" name="Straight Arrow Connector 21">
            <a:extLst>
              <a:ext uri="{FF2B5EF4-FFF2-40B4-BE49-F238E27FC236}">
                <a16:creationId xmlns:a16="http://schemas.microsoft.com/office/drawing/2014/main" id="{2F82B22B-EA30-11AB-B50C-72416E38687F}"/>
              </a:ext>
            </a:extLst>
          </p:cNvPr>
          <p:cNvCxnSpPr>
            <a:cxnSpLocks/>
          </p:cNvCxnSpPr>
          <p:nvPr/>
        </p:nvCxnSpPr>
        <p:spPr>
          <a:xfrm>
            <a:off x="2732313" y="2264228"/>
            <a:ext cx="0" cy="1343677"/>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3" name="Straight Arrow Connector 22">
            <a:extLst>
              <a:ext uri="{FF2B5EF4-FFF2-40B4-BE49-F238E27FC236}">
                <a16:creationId xmlns:a16="http://schemas.microsoft.com/office/drawing/2014/main" id="{3BB5CEC2-C9DB-CAC0-0DD4-9BF4CEDF5CE3}"/>
              </a:ext>
            </a:extLst>
          </p:cNvPr>
          <p:cNvCxnSpPr>
            <a:cxnSpLocks/>
          </p:cNvCxnSpPr>
          <p:nvPr/>
        </p:nvCxnSpPr>
        <p:spPr>
          <a:xfrm flipH="1" flipV="1">
            <a:off x="1706290" y="3539032"/>
            <a:ext cx="361526" cy="18115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26" name="Straight Arrow Connector 25">
            <a:extLst>
              <a:ext uri="{FF2B5EF4-FFF2-40B4-BE49-F238E27FC236}">
                <a16:creationId xmlns:a16="http://schemas.microsoft.com/office/drawing/2014/main" id="{DD09C564-4CE4-D3A3-13B0-07F24C8D979D}"/>
              </a:ext>
            </a:extLst>
          </p:cNvPr>
          <p:cNvCxnSpPr>
            <a:cxnSpLocks/>
          </p:cNvCxnSpPr>
          <p:nvPr/>
        </p:nvCxnSpPr>
        <p:spPr>
          <a:xfrm flipV="1">
            <a:off x="2938751" y="3553341"/>
            <a:ext cx="283208" cy="181153"/>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pic>
        <p:nvPicPr>
          <p:cNvPr id="29" name="Graphic 28" descr="Recycle with solid fill">
            <a:extLst>
              <a:ext uri="{FF2B5EF4-FFF2-40B4-BE49-F238E27FC236}">
                <a16:creationId xmlns:a16="http://schemas.microsoft.com/office/drawing/2014/main" id="{98C75A84-85F2-836D-9E06-6D6AC35F6F9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912786" y="4488613"/>
            <a:ext cx="914400" cy="914400"/>
          </a:xfrm>
          <a:prstGeom prst="rect">
            <a:avLst/>
          </a:prstGeom>
        </p:spPr>
      </p:pic>
    </p:spTree>
    <p:extLst>
      <p:ext uri="{BB962C8B-B14F-4D97-AF65-F5344CB8AC3E}">
        <p14:creationId xmlns:p14="http://schemas.microsoft.com/office/powerpoint/2010/main" val="12252603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9B07A-6BC2-9E50-8D1E-E4382AE0F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9" y="0"/>
            <a:ext cx="12240978" cy="8160652"/>
          </a:xfrm>
          <a:prstGeom prst="rect">
            <a:avLst/>
          </a:prstGeom>
        </p:spPr>
      </p:pic>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353" y="-395130"/>
            <a:ext cx="1912268" cy="1912268"/>
          </a:xfrm>
          <a:prstGeom prst="rect">
            <a:avLst/>
          </a:prstGeo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2074596" y="704835"/>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7481" y="2968924"/>
            <a:ext cx="1277964" cy="1277964"/>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91281" y="4022670"/>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41566" y="1821919"/>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15343" y="513975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2686753" y="1236539"/>
            <a:ext cx="6818493" cy="1754326"/>
          </a:xfrm>
          <a:prstGeom prst="rect">
            <a:avLst/>
          </a:prstGeom>
          <a:noFill/>
        </p:spPr>
        <p:txBody>
          <a:bodyPr wrap="square" rtlCol="0">
            <a:spAutoFit/>
          </a:bodyPr>
          <a:lstStyle/>
          <a:p>
            <a:pPr algn="ctr"/>
            <a:r>
              <a:rPr lang="en-US" sz="3600" dirty="0">
                <a:solidFill>
                  <a:schemeClr val="accent5">
                    <a:lumMod val="20000"/>
                    <a:lumOff val="80000"/>
                  </a:schemeClr>
                </a:solidFill>
                <a:latin typeface="Californian FB" panose="0207040306080B030204" pitchFamily="18" charset="0"/>
              </a:rPr>
              <a:t>It keeps our earth not too hot, not to cold but...</a:t>
            </a:r>
          </a:p>
          <a:p>
            <a:endParaRPr lang="en-US" sz="3600" dirty="0">
              <a:solidFill>
                <a:schemeClr val="accent5">
                  <a:lumMod val="20000"/>
                  <a:lumOff val="80000"/>
                </a:schemeClr>
              </a:solidFill>
              <a:latin typeface="Californian FB" panose="0207040306080B030204" pitchFamily="18" charset="0"/>
            </a:endParaRPr>
          </a:p>
        </p:txBody>
      </p:sp>
      <p:sp>
        <p:nvSpPr>
          <p:cNvPr id="2" name="TextBox 1">
            <a:extLst>
              <a:ext uri="{FF2B5EF4-FFF2-40B4-BE49-F238E27FC236}">
                <a16:creationId xmlns:a16="http://schemas.microsoft.com/office/drawing/2014/main" id="{B6DCC0F6-4585-3DC3-2F8A-D26328C89DED}"/>
              </a:ext>
            </a:extLst>
          </p:cNvPr>
          <p:cNvSpPr txBox="1"/>
          <p:nvPr/>
        </p:nvSpPr>
        <p:spPr>
          <a:xfrm>
            <a:off x="4525517" y="4568246"/>
            <a:ext cx="3140964" cy="923330"/>
          </a:xfrm>
          <a:prstGeom prst="rect">
            <a:avLst/>
          </a:prstGeom>
          <a:noFill/>
        </p:spPr>
        <p:txBody>
          <a:bodyPr wrap="square" rtlCol="0">
            <a:spAutoFit/>
          </a:bodyPr>
          <a:lstStyle/>
          <a:p>
            <a:r>
              <a:rPr lang="en-US" sz="5400" dirty="0">
                <a:solidFill>
                  <a:srgbClr val="002060"/>
                </a:solidFill>
                <a:latin typeface="Californian FB" panose="0207040306080B030204" pitchFamily="18" charset="0"/>
              </a:rPr>
              <a:t>Just right!</a:t>
            </a:r>
          </a:p>
        </p:txBody>
      </p:sp>
    </p:spTree>
    <p:extLst>
      <p:ext uri="{BB962C8B-B14F-4D97-AF65-F5344CB8AC3E}">
        <p14:creationId xmlns:p14="http://schemas.microsoft.com/office/powerpoint/2010/main" val="33394075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9B07A-6BC2-9E50-8D1E-E4382AE0F3C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89" y="0"/>
            <a:ext cx="12240978" cy="8160652"/>
          </a:xfrm>
          <a:prstGeom prst="rect">
            <a:avLst/>
          </a:prstGeom>
        </p:spPr>
      </p:pic>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4">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5353" y="-395130"/>
            <a:ext cx="1912268" cy="1912268"/>
          </a:xfrm>
          <a:prstGeom prst="rect">
            <a:avLst/>
          </a:prstGeo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2074596" y="704835"/>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2147481" y="2968924"/>
            <a:ext cx="1277964" cy="1277964"/>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091281" y="4022670"/>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141566" y="1821919"/>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15343" y="513975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368097" y="1435712"/>
            <a:ext cx="6818493" cy="2308324"/>
          </a:xfrm>
          <a:prstGeom prst="rect">
            <a:avLst/>
          </a:prstGeom>
          <a:noFill/>
        </p:spPr>
        <p:txBody>
          <a:bodyPr wrap="square" rtlCol="0">
            <a:spAutoFit/>
          </a:bodyPr>
          <a:lstStyle/>
          <a:p>
            <a:r>
              <a:rPr lang="en-US" sz="3600" dirty="0">
                <a:solidFill>
                  <a:schemeClr val="accent5">
                    <a:lumMod val="20000"/>
                    <a:lumOff val="80000"/>
                  </a:schemeClr>
                </a:solidFill>
                <a:latin typeface="Californian FB" panose="0207040306080B030204" pitchFamily="18" charset="0"/>
              </a:rPr>
              <a:t>The layers of the atmosphere act like a blanket to protect and insulate the Earth</a:t>
            </a:r>
          </a:p>
          <a:p>
            <a:endParaRPr lang="en-US" sz="3600" dirty="0">
              <a:solidFill>
                <a:schemeClr val="accent5">
                  <a:lumMod val="20000"/>
                  <a:lumOff val="80000"/>
                </a:schemeClr>
              </a:solidFill>
              <a:latin typeface="Californian FB" panose="0207040306080B030204" pitchFamily="18" charset="0"/>
            </a:endParaRPr>
          </a:p>
        </p:txBody>
      </p:sp>
      <p:sp>
        <p:nvSpPr>
          <p:cNvPr id="7" name="TextBox 6">
            <a:extLst>
              <a:ext uri="{FF2B5EF4-FFF2-40B4-BE49-F238E27FC236}">
                <a16:creationId xmlns:a16="http://schemas.microsoft.com/office/drawing/2014/main" id="{A0BE1C71-BDDD-0C14-4754-07D969C89A17}"/>
              </a:ext>
            </a:extLst>
          </p:cNvPr>
          <p:cNvSpPr txBox="1"/>
          <p:nvPr/>
        </p:nvSpPr>
        <p:spPr>
          <a:xfrm>
            <a:off x="6452363" y="2707314"/>
            <a:ext cx="5455760" cy="523220"/>
          </a:xfrm>
          <a:prstGeom prst="rect">
            <a:avLst/>
          </a:prstGeom>
          <a:noFill/>
        </p:spPr>
        <p:txBody>
          <a:bodyPr wrap="square" rtlCol="0">
            <a:spAutoFit/>
          </a:bodyPr>
          <a:lstStyle/>
          <a:p>
            <a:pPr algn="r"/>
            <a:r>
              <a:rPr lang="en-US" sz="2800" dirty="0">
                <a:solidFill>
                  <a:schemeClr val="accent1">
                    <a:lumMod val="20000"/>
                    <a:lumOff val="80000"/>
                  </a:schemeClr>
                </a:solidFill>
                <a:latin typeface="Californian FB" panose="0207040306080B030204" pitchFamily="18" charset="0"/>
              </a:rPr>
              <a:t>You can even see it from space!</a:t>
            </a:r>
          </a:p>
        </p:txBody>
      </p:sp>
      <p:cxnSp>
        <p:nvCxnSpPr>
          <p:cNvPr id="14" name="Connector: Curved 13">
            <a:extLst>
              <a:ext uri="{FF2B5EF4-FFF2-40B4-BE49-F238E27FC236}">
                <a16:creationId xmlns:a16="http://schemas.microsoft.com/office/drawing/2014/main" id="{D6BD1111-616D-B67D-03C1-45535DD03BA4}"/>
              </a:ext>
            </a:extLst>
          </p:cNvPr>
          <p:cNvCxnSpPr>
            <a:cxnSpLocks/>
          </p:cNvCxnSpPr>
          <p:nvPr/>
        </p:nvCxnSpPr>
        <p:spPr>
          <a:xfrm rot="5400000">
            <a:off x="7152443" y="3220926"/>
            <a:ext cx="946976" cy="878679"/>
          </a:xfrm>
          <a:prstGeom prst="curvedConnector3">
            <a:avLst>
              <a:gd name="adj1" fmla="val 50000"/>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14616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147E2B6-6243-81E7-0E1D-A9EB2A363600}"/>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EF38DF62-817E-12CF-82FC-0441B281FB5F}"/>
              </a:ext>
            </a:extLst>
          </p:cNvPr>
          <p:cNvSpPr>
            <a:spLocks noGrp="1"/>
          </p:cNvSpPr>
          <p:nvPr>
            <p:ph type="ctrTitle"/>
          </p:nvPr>
        </p:nvSpPr>
        <p:spPr>
          <a:xfrm>
            <a:off x="258624" y="1706911"/>
            <a:ext cx="11801475" cy="1785938"/>
          </a:xfrm>
        </p:spPr>
        <p:txBody>
          <a:bodyPr>
            <a:noAutofit/>
          </a:bodyPr>
          <a:lstStyle/>
          <a:p>
            <a:r>
              <a:rPr lang="en-US" sz="4800" dirty="0">
                <a:latin typeface="Bodoni MT" panose="02070603080606020203" pitchFamily="18" charset="0"/>
              </a:rPr>
              <a:t>How are Human Activities Amplifying the Greenhouse Effect's Impact on Earth's Systems?</a:t>
            </a:r>
          </a:p>
        </p:txBody>
      </p:sp>
      <p:sp>
        <p:nvSpPr>
          <p:cNvPr id="3" name="Subtitle 2">
            <a:extLst>
              <a:ext uri="{FF2B5EF4-FFF2-40B4-BE49-F238E27FC236}">
                <a16:creationId xmlns:a16="http://schemas.microsoft.com/office/drawing/2014/main" id="{FDBA37C4-E801-F102-0DD0-74F06C7F066F}"/>
              </a:ext>
            </a:extLst>
          </p:cNvPr>
          <p:cNvSpPr>
            <a:spLocks noGrp="1"/>
          </p:cNvSpPr>
          <p:nvPr>
            <p:ph type="subTitle" idx="1"/>
          </p:nvPr>
        </p:nvSpPr>
        <p:spPr>
          <a:xfrm>
            <a:off x="1690384" y="3656772"/>
            <a:ext cx="9144000" cy="1655762"/>
          </a:xfrm>
        </p:spPr>
        <p:txBody>
          <a:bodyPr/>
          <a:lstStyle/>
          <a:p>
            <a:r>
              <a:rPr lang="en-US" i="1" dirty="0">
                <a:latin typeface="Bodoni MT" panose="02070603080606020203" pitchFamily="18" charset="0"/>
              </a:rPr>
              <a:t>Atmosphere Mini Unit: Topic 2, Lesson 2</a:t>
            </a:r>
          </a:p>
        </p:txBody>
      </p:sp>
      <p:pic>
        <p:nvPicPr>
          <p:cNvPr id="5" name="Picture 4" descr="A logo of a building&#10;&#10;Description automatically generated">
            <a:extLst>
              <a:ext uri="{FF2B5EF4-FFF2-40B4-BE49-F238E27FC236}">
                <a16:creationId xmlns:a16="http://schemas.microsoft.com/office/drawing/2014/main" id="{6D0416AE-F561-CC77-9AED-970B2B9CC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10" name="Picture 9" descr="A black and white logo&#10;&#10;Description automatically generated">
            <a:extLst>
              <a:ext uri="{FF2B5EF4-FFF2-40B4-BE49-F238E27FC236}">
                <a16:creationId xmlns:a16="http://schemas.microsoft.com/office/drawing/2014/main" id="{342A9E1A-19A0-64C9-A4AC-5A30F471EE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57110" y="0"/>
            <a:ext cx="1210547" cy="453955"/>
          </a:xfrm>
          <a:prstGeom prst="rect">
            <a:avLst/>
          </a:prstGeom>
        </p:spPr>
      </p:pic>
      <p:pic>
        <p:nvPicPr>
          <p:cNvPr id="7" name="Picture 6">
            <a:extLst>
              <a:ext uri="{FF2B5EF4-FFF2-40B4-BE49-F238E27FC236}">
                <a16:creationId xmlns:a16="http://schemas.microsoft.com/office/drawing/2014/main" id="{2054EC7B-4AF2-64C7-0849-F93E1EA5708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70259" y="190361"/>
            <a:ext cx="4880854" cy="457580"/>
          </a:xfrm>
          <a:prstGeom prst="rect">
            <a:avLst/>
          </a:prstGeom>
        </p:spPr>
      </p:pic>
    </p:spTree>
    <p:extLst>
      <p:ext uri="{BB962C8B-B14F-4D97-AF65-F5344CB8AC3E}">
        <p14:creationId xmlns:p14="http://schemas.microsoft.com/office/powerpoint/2010/main" val="1717433257"/>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7949B07A-6BC2-9E50-8D1E-E4382AE0F3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4489" y="0"/>
            <a:ext cx="12240978" cy="8160652"/>
          </a:xfrm>
          <a:prstGeom prst="rect">
            <a:avLst/>
          </a:prstGeom>
        </p:spPr>
      </p:pic>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a:stretch/>
        </p:blipFill>
        <p:spPr>
          <a:xfrm>
            <a:off x="0" y="0"/>
            <a:ext cx="12192000" cy="6858000"/>
          </a:xfr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05353" y="-395130"/>
            <a:ext cx="1912268" cy="1912268"/>
          </a:xfrm>
          <a:prstGeom prst="rect">
            <a:avLst/>
          </a:prstGeo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2074596" y="704835"/>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147481" y="2968924"/>
            <a:ext cx="1277964" cy="1277964"/>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2091281" y="4022670"/>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2141566" y="1821919"/>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12115343" y="5139754"/>
            <a:ext cx="1329154" cy="1329154"/>
          </a:xfrm>
          <a:prstGeom prst="rect">
            <a:avLst/>
          </a:prstGeom>
        </p:spPr>
      </p:pic>
      <p:sp>
        <p:nvSpPr>
          <p:cNvPr id="6" name="TextBox 5">
            <a:hlinkClick r:id="rId13"/>
            <a:extLst>
              <a:ext uri="{FF2B5EF4-FFF2-40B4-BE49-F238E27FC236}">
                <a16:creationId xmlns:a16="http://schemas.microsoft.com/office/drawing/2014/main" id="{DCAA9497-6C2A-0422-18F5-FB79E3CF068B}"/>
              </a:ext>
            </a:extLst>
          </p:cNvPr>
          <p:cNvSpPr txBox="1"/>
          <p:nvPr/>
        </p:nvSpPr>
        <p:spPr>
          <a:xfrm>
            <a:off x="2088077" y="804297"/>
            <a:ext cx="8917417" cy="1200329"/>
          </a:xfrm>
          <a:prstGeom prst="rect">
            <a:avLst/>
          </a:prstGeom>
          <a:noFill/>
        </p:spPr>
        <p:txBody>
          <a:bodyPr wrap="square" rtlCol="0">
            <a:spAutoFit/>
          </a:bodyPr>
          <a:lstStyle/>
          <a:p>
            <a:r>
              <a:rPr lang="en-US" sz="3600" dirty="0">
                <a:solidFill>
                  <a:schemeClr val="accent5">
                    <a:lumMod val="20000"/>
                    <a:lumOff val="80000"/>
                  </a:schemeClr>
                </a:solidFill>
                <a:latin typeface="Californian FB" panose="0207040306080B030204" pitchFamily="18" charset="0"/>
              </a:rPr>
              <a:t>Life on Earth depends on our atmosphere…</a:t>
            </a:r>
          </a:p>
          <a:p>
            <a:endParaRPr lang="en-US" sz="3600" dirty="0">
              <a:solidFill>
                <a:schemeClr val="accent5">
                  <a:lumMod val="20000"/>
                  <a:lumOff val="80000"/>
                </a:schemeClr>
              </a:solidFill>
              <a:latin typeface="Californian FB" panose="0207040306080B030204" pitchFamily="18" charset="0"/>
            </a:endParaRPr>
          </a:p>
        </p:txBody>
      </p:sp>
      <p:pic>
        <p:nvPicPr>
          <p:cNvPr id="16" name="Online Media 15" title="What Is the Greenhouse Effect?">
            <a:hlinkClick r:id="" action="ppaction://media"/>
            <a:extLst>
              <a:ext uri="{FF2B5EF4-FFF2-40B4-BE49-F238E27FC236}">
                <a16:creationId xmlns:a16="http://schemas.microsoft.com/office/drawing/2014/main" id="{353C5E01-F8E8-FCF8-4E07-57F87678CE9A}"/>
              </a:ext>
            </a:extLst>
          </p:cNvPr>
          <p:cNvPicPr>
            <a:picLocks noRot="1" noChangeAspect="1"/>
          </p:cNvPicPr>
          <p:nvPr>
            <a:videoFile r:link="rId1"/>
          </p:nvPr>
        </p:nvPicPr>
        <p:blipFill>
          <a:blip r:embed="rId14"/>
          <a:stretch>
            <a:fillRect/>
          </a:stretch>
        </p:blipFill>
        <p:spPr>
          <a:xfrm>
            <a:off x="2101655" y="1517138"/>
            <a:ext cx="7998358" cy="4519072"/>
          </a:xfrm>
          <a:prstGeom prst="rect">
            <a:avLst/>
          </a:prstGeom>
        </p:spPr>
      </p:pic>
    </p:spTree>
    <p:extLst>
      <p:ext uri="{BB962C8B-B14F-4D97-AF65-F5344CB8AC3E}">
        <p14:creationId xmlns:p14="http://schemas.microsoft.com/office/powerpoint/2010/main" val="219248436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460870" y="-461368"/>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3435097" y="2794972"/>
            <a:ext cx="6185838" cy="1015663"/>
          </a:xfrm>
          <a:prstGeom prst="rect">
            <a:avLst/>
          </a:prstGeom>
          <a:noFill/>
        </p:spPr>
        <p:txBody>
          <a:bodyPr wrap="square" rtlCol="0">
            <a:spAutoFit/>
          </a:bodyPr>
          <a:lstStyle/>
          <a:p>
            <a:pPr algn="ctr"/>
            <a:r>
              <a:rPr lang="en-US" sz="6000" dirty="0">
                <a:solidFill>
                  <a:srgbClr val="002060"/>
                </a:solidFill>
                <a:latin typeface="Californian FB" panose="0207040306080B030204" pitchFamily="18" charset="0"/>
              </a:rPr>
              <a:t>Energy around us</a:t>
            </a:r>
          </a:p>
        </p:txBody>
      </p:sp>
    </p:spTree>
    <p:extLst>
      <p:ext uri="{BB962C8B-B14F-4D97-AF65-F5344CB8AC3E}">
        <p14:creationId xmlns:p14="http://schemas.microsoft.com/office/powerpoint/2010/main" val="279042019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2614522" y="877210"/>
            <a:ext cx="7268253" cy="769441"/>
          </a:xfrm>
          <a:prstGeom prst="rect">
            <a:avLst/>
          </a:prstGeom>
          <a:noFill/>
        </p:spPr>
        <p:txBody>
          <a:bodyPr wrap="square" rtlCol="0">
            <a:spAutoFit/>
          </a:bodyPr>
          <a:lstStyle/>
          <a:p>
            <a:pPr algn="ctr"/>
            <a:r>
              <a:rPr lang="en-US" sz="4400" dirty="0">
                <a:solidFill>
                  <a:srgbClr val="002060"/>
                </a:solidFill>
                <a:latin typeface="Californian FB" panose="0207040306080B030204" pitchFamily="18" charset="0"/>
              </a:rPr>
              <a:t>Our atmosphere is changing </a:t>
            </a:r>
          </a:p>
        </p:txBody>
      </p:sp>
      <p:sp>
        <p:nvSpPr>
          <p:cNvPr id="2" name="TextBox 1">
            <a:extLst>
              <a:ext uri="{FF2B5EF4-FFF2-40B4-BE49-F238E27FC236}">
                <a16:creationId xmlns:a16="http://schemas.microsoft.com/office/drawing/2014/main" id="{FDE55358-4A90-48C6-526F-D822661FDA12}"/>
              </a:ext>
            </a:extLst>
          </p:cNvPr>
          <p:cNvSpPr txBox="1"/>
          <p:nvPr/>
        </p:nvSpPr>
        <p:spPr>
          <a:xfrm>
            <a:off x="550781" y="2007737"/>
            <a:ext cx="7652657" cy="2554545"/>
          </a:xfrm>
          <a:prstGeom prst="rect">
            <a:avLst/>
          </a:prstGeom>
          <a:noFill/>
        </p:spPr>
        <p:txBody>
          <a:bodyPr wrap="square" rtlCol="0">
            <a:spAutoFit/>
          </a:bodyPr>
          <a:lstStyle/>
          <a:p>
            <a:pPr algn="ctr"/>
            <a:r>
              <a:rPr lang="en-US" sz="4000" dirty="0">
                <a:solidFill>
                  <a:srgbClr val="CC00CC"/>
                </a:solidFill>
                <a:latin typeface="Californian FB" panose="0207040306080B030204" pitchFamily="18" charset="0"/>
              </a:rPr>
              <a:t>By using a lot of </a:t>
            </a:r>
            <a:r>
              <a:rPr lang="en-US" sz="4000" b="1" dirty="0">
                <a:ln w="12700" cmpd="sng">
                  <a:solidFill>
                    <a:schemeClr val="accent4"/>
                  </a:solidFill>
                  <a:prstDash val="solid"/>
                </a:ln>
                <a:solidFill>
                  <a:schemeClr val="accent4">
                    <a:lumMod val="60000"/>
                    <a:lumOff val="40000"/>
                  </a:schemeClr>
                </a:solidFill>
                <a:latin typeface="Californian FB" panose="0207040306080B030204" pitchFamily="18" charset="0"/>
              </a:rPr>
              <a:t>ENERGY</a:t>
            </a:r>
            <a:r>
              <a:rPr lang="en-US" sz="4000" dirty="0">
                <a:solidFill>
                  <a:srgbClr val="CC00CC"/>
                </a:solidFill>
                <a:latin typeface="Californian FB" panose="0207040306080B030204" pitchFamily="18" charset="0"/>
              </a:rPr>
              <a:t>, we are adding gasses to the atmosphere and those gases help to trap in the heat that makes Earth warmer.</a:t>
            </a:r>
          </a:p>
        </p:txBody>
      </p:sp>
      <p:sp>
        <p:nvSpPr>
          <p:cNvPr id="12" name="TextBox 11">
            <a:extLst>
              <a:ext uri="{FF2B5EF4-FFF2-40B4-BE49-F238E27FC236}">
                <a16:creationId xmlns:a16="http://schemas.microsoft.com/office/drawing/2014/main" id="{1C232479-D0A3-55CA-1F0E-BA5DF0755064}"/>
              </a:ext>
            </a:extLst>
          </p:cNvPr>
          <p:cNvSpPr txBox="1"/>
          <p:nvPr/>
        </p:nvSpPr>
        <p:spPr>
          <a:xfrm>
            <a:off x="3285215" y="4965162"/>
            <a:ext cx="8283289"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Can you think of some things that use energy everyday?</a:t>
            </a:r>
          </a:p>
        </p:txBody>
      </p:sp>
      <p:pic>
        <p:nvPicPr>
          <p:cNvPr id="14" name="Picture 13" descr="A purple and white text on a black background&#10;&#10;Description automatically generated">
            <a:extLst>
              <a:ext uri="{FF2B5EF4-FFF2-40B4-BE49-F238E27FC236}">
                <a16:creationId xmlns:a16="http://schemas.microsoft.com/office/drawing/2014/main" id="{D9177D4F-51F1-9F92-0856-D0827127DB31}"/>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654300" y="2236544"/>
            <a:ext cx="1970518" cy="197051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7502156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1468458" y="979884"/>
            <a:ext cx="9445577" cy="769441"/>
          </a:xfrm>
          <a:prstGeom prst="rect">
            <a:avLst/>
          </a:prstGeom>
          <a:noFill/>
        </p:spPr>
        <p:txBody>
          <a:bodyPr wrap="square" rtlCol="0">
            <a:spAutoFit/>
          </a:bodyPr>
          <a:lstStyle/>
          <a:p>
            <a:pPr algn="ctr"/>
            <a:r>
              <a:rPr lang="en-US" sz="4400" dirty="0">
                <a:solidFill>
                  <a:srgbClr val="002060"/>
                </a:solidFill>
                <a:latin typeface="Californian FB" panose="0207040306080B030204" pitchFamily="18" charset="0"/>
              </a:rPr>
              <a:t>Let’s think about energy for a minute.</a:t>
            </a:r>
          </a:p>
        </p:txBody>
      </p:sp>
      <p:sp>
        <p:nvSpPr>
          <p:cNvPr id="12" name="TextBox 11">
            <a:extLst>
              <a:ext uri="{FF2B5EF4-FFF2-40B4-BE49-F238E27FC236}">
                <a16:creationId xmlns:a16="http://schemas.microsoft.com/office/drawing/2014/main" id="{1C232479-D0A3-55CA-1F0E-BA5DF0755064}"/>
              </a:ext>
            </a:extLst>
          </p:cNvPr>
          <p:cNvSpPr txBox="1"/>
          <p:nvPr/>
        </p:nvSpPr>
        <p:spPr>
          <a:xfrm>
            <a:off x="1954355" y="4946813"/>
            <a:ext cx="8283289"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With your neighbor, come up with a list of 5 ways we use energy </a:t>
            </a:r>
            <a:r>
              <a:rPr lang="en-US" sz="3200" b="1" dirty="0">
                <a:solidFill>
                  <a:srgbClr val="002060"/>
                </a:solidFill>
                <a:latin typeface="Californian FB" panose="0207040306080B030204" pitchFamily="18" charset="0"/>
              </a:rPr>
              <a:t>everyday</a:t>
            </a:r>
            <a:r>
              <a:rPr lang="en-US" sz="3200" dirty="0">
                <a:solidFill>
                  <a:srgbClr val="002060"/>
                </a:solidFill>
                <a:latin typeface="Californian FB" panose="0207040306080B030204" pitchFamily="18" charset="0"/>
              </a:rPr>
              <a:t>.</a:t>
            </a:r>
          </a:p>
        </p:txBody>
      </p:sp>
      <p:pic>
        <p:nvPicPr>
          <p:cNvPr id="10" name="Picture 9" descr="A purple and white text on a black background&#10;&#10;Description automatically generated">
            <a:extLst>
              <a:ext uri="{FF2B5EF4-FFF2-40B4-BE49-F238E27FC236}">
                <a16:creationId xmlns:a16="http://schemas.microsoft.com/office/drawing/2014/main" id="{FC91DF79-EC23-C057-C7D1-87D740E16D5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61960" y="2139298"/>
            <a:ext cx="2468080" cy="246808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9904618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1458862" y="2635806"/>
            <a:ext cx="9445577" cy="1446550"/>
          </a:xfrm>
          <a:prstGeom prst="rect">
            <a:avLst/>
          </a:prstGeom>
          <a:noFill/>
        </p:spPr>
        <p:txBody>
          <a:bodyPr wrap="square" rtlCol="0">
            <a:spAutoFit/>
          </a:bodyPr>
          <a:lstStyle/>
          <a:p>
            <a:pPr algn="ctr"/>
            <a:r>
              <a:rPr lang="en-US" sz="4400" dirty="0">
                <a:solidFill>
                  <a:srgbClr val="002060"/>
                </a:solidFill>
                <a:latin typeface="Californian FB" panose="0207040306080B030204" pitchFamily="18" charset="0"/>
              </a:rPr>
              <a:t>Now we will look at some pictures and identify where energy is being used…</a:t>
            </a:r>
          </a:p>
        </p:txBody>
      </p:sp>
    </p:spTree>
    <p:extLst>
      <p:ext uri="{BB962C8B-B14F-4D97-AF65-F5344CB8AC3E}">
        <p14:creationId xmlns:p14="http://schemas.microsoft.com/office/powerpoint/2010/main" val="427987938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315686" y="1384928"/>
            <a:ext cx="3037121" cy="4524315"/>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a:p>
            <a:pPr algn="ctr"/>
            <a:endParaRPr lang="en-US" sz="3200" dirty="0">
              <a:solidFill>
                <a:srgbClr val="002060"/>
              </a:solidFill>
              <a:latin typeface="Californian FB" panose="0207040306080B030204" pitchFamily="18" charset="0"/>
            </a:endParaRPr>
          </a:p>
          <a:p>
            <a:pPr algn="ctr"/>
            <a:endParaRPr lang="en-US" sz="3200" dirty="0">
              <a:solidFill>
                <a:srgbClr val="002060"/>
              </a:solidFill>
              <a:latin typeface="Californian FB" panose="0207040306080B030204" pitchFamily="18" charset="0"/>
            </a:endParaRPr>
          </a:p>
          <a:p>
            <a:pPr algn="ctr"/>
            <a:endParaRPr lang="en-US" sz="3200" dirty="0">
              <a:solidFill>
                <a:srgbClr val="002060"/>
              </a:solidFill>
              <a:latin typeface="Californian FB" panose="0207040306080B030204" pitchFamily="18" charset="0"/>
            </a:endParaRPr>
          </a:p>
          <a:p>
            <a:pPr algn="ctr"/>
            <a:r>
              <a:rPr lang="en-US" sz="3200" dirty="0">
                <a:solidFill>
                  <a:srgbClr val="002060"/>
                </a:solidFill>
                <a:latin typeface="Californian FB" panose="0207040306080B030204" pitchFamily="18" charset="0"/>
              </a:rPr>
              <a:t>What other things in our homes</a:t>
            </a:r>
          </a:p>
          <a:p>
            <a:pPr algn="ctr"/>
            <a:r>
              <a:rPr lang="en-US" sz="3200" dirty="0">
                <a:solidFill>
                  <a:srgbClr val="002060"/>
                </a:solidFill>
                <a:latin typeface="Californian FB" panose="0207040306080B030204" pitchFamily="18" charset="0"/>
              </a:rPr>
              <a:t> use energy?</a:t>
            </a:r>
          </a:p>
        </p:txBody>
      </p:sp>
      <p:pic>
        <p:nvPicPr>
          <p:cNvPr id="2" name="Picture 1">
            <a:extLst>
              <a:ext uri="{FF2B5EF4-FFF2-40B4-BE49-F238E27FC236}">
                <a16:creationId xmlns:a16="http://schemas.microsoft.com/office/drawing/2014/main" id="{682AD630-15DF-6F4C-4560-3D32A00F1BD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423109" y="826797"/>
            <a:ext cx="8012045" cy="5341363"/>
          </a:xfrm>
          <a:prstGeom prst="rect">
            <a:avLst/>
          </a:prstGeom>
        </p:spPr>
      </p:pic>
    </p:spTree>
    <p:extLst>
      <p:ext uri="{BB962C8B-B14F-4D97-AF65-F5344CB8AC3E}">
        <p14:creationId xmlns:p14="http://schemas.microsoft.com/office/powerpoint/2010/main" val="76708793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319417" y="2890390"/>
            <a:ext cx="3297145"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p:txBody>
      </p:sp>
      <p:pic>
        <p:nvPicPr>
          <p:cNvPr id="4098" name="Picture 2" descr="Roads a major feature of upcoming budget - Cayman Compass">
            <a:extLst>
              <a:ext uri="{FF2B5EF4-FFF2-40B4-BE49-F238E27FC236}">
                <a16:creationId xmlns:a16="http://schemas.microsoft.com/office/drawing/2014/main" id="{D91EA390-BAA9-CD1C-180F-A7D71A7C605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463639" y="796924"/>
            <a:ext cx="7915723" cy="52641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47656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131901" y="2890391"/>
            <a:ext cx="3297145"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p:txBody>
      </p:sp>
      <p:pic>
        <p:nvPicPr>
          <p:cNvPr id="6146" name="Picture 2" descr="Factory and line design | Siemens Software">
            <a:extLst>
              <a:ext uri="{FF2B5EF4-FFF2-40B4-BE49-F238E27FC236}">
                <a16:creationId xmlns:a16="http://schemas.microsoft.com/office/drawing/2014/main" id="{466D39E8-826E-5B13-B745-EA792731CB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298498" y="1036840"/>
            <a:ext cx="8198949" cy="46119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147354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556091" y="2890391"/>
            <a:ext cx="3297145"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p:txBody>
      </p:sp>
      <p:pic>
        <p:nvPicPr>
          <p:cNvPr id="7170" name="Picture 2" descr="Expert AC Service in the Cayman Islands |Polar Bear Air Conditioning |  polarbear.ky">
            <a:extLst>
              <a:ext uri="{FF2B5EF4-FFF2-40B4-BE49-F238E27FC236}">
                <a16:creationId xmlns:a16="http://schemas.microsoft.com/office/drawing/2014/main" id="{CA167C8C-DA1A-24CA-16E6-E813923C962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365171" y="979884"/>
            <a:ext cx="6649021" cy="4986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46745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6302387" y="483364"/>
            <a:ext cx="5354852" cy="584775"/>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p:txBody>
      </p:sp>
      <p:pic>
        <p:nvPicPr>
          <p:cNvPr id="8194" name="Picture 2" descr="Grand Cayman Island (George Town Harbour) cruise port schedule |  CruiseMapper">
            <a:extLst>
              <a:ext uri="{FF2B5EF4-FFF2-40B4-BE49-F238E27FC236}">
                <a16:creationId xmlns:a16="http://schemas.microsoft.com/office/drawing/2014/main" id="{6B7C25A3-5241-ADBD-0007-CF579DF9097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98789" y="1178584"/>
            <a:ext cx="952500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021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89" y="530179"/>
            <a:ext cx="3324225" cy="332422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5498" y="3216052"/>
            <a:ext cx="3132456" cy="3132456"/>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623601" y="493685"/>
            <a:ext cx="3542030" cy="3542030"/>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93377" y="3120727"/>
            <a:ext cx="3542030" cy="3542030"/>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73332" y="493685"/>
            <a:ext cx="3269218" cy="3269218"/>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700135" y="3120727"/>
            <a:ext cx="3542030" cy="3542030"/>
          </a:xfrm>
          <a:prstGeom prst="rect">
            <a:avLst/>
          </a:prstGeom>
        </p:spPr>
      </p:pic>
      <p:sp>
        <p:nvSpPr>
          <p:cNvPr id="20" name="TextBox 19">
            <a:extLst>
              <a:ext uri="{FF2B5EF4-FFF2-40B4-BE49-F238E27FC236}">
                <a16:creationId xmlns:a16="http://schemas.microsoft.com/office/drawing/2014/main" id="{12F4E353-4CB6-75CB-8029-45D6E7FB566D}"/>
              </a:ext>
            </a:extLst>
          </p:cNvPr>
          <p:cNvSpPr txBox="1"/>
          <p:nvPr/>
        </p:nvSpPr>
        <p:spPr>
          <a:xfrm>
            <a:off x="388951" y="1896906"/>
            <a:ext cx="2552700" cy="584775"/>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Introduction</a:t>
            </a:r>
          </a:p>
        </p:txBody>
      </p:sp>
      <p:sp>
        <p:nvSpPr>
          <p:cNvPr id="21" name="TextBox 20">
            <a:extLst>
              <a:ext uri="{FF2B5EF4-FFF2-40B4-BE49-F238E27FC236}">
                <a16:creationId xmlns:a16="http://schemas.microsoft.com/office/drawing/2014/main" id="{AC60C40B-E275-1880-0671-F20E89A8439C}"/>
              </a:ext>
            </a:extLst>
          </p:cNvPr>
          <p:cNvSpPr txBox="1"/>
          <p:nvPr/>
        </p:nvSpPr>
        <p:spPr>
          <a:xfrm>
            <a:off x="4249869" y="1589685"/>
            <a:ext cx="2289494"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Our</a:t>
            </a:r>
          </a:p>
          <a:p>
            <a:pPr algn="ctr"/>
            <a:r>
              <a:rPr lang="en-US" sz="3200" dirty="0">
                <a:solidFill>
                  <a:srgbClr val="002060"/>
                </a:solidFill>
                <a:latin typeface="Californian FB" panose="0207040306080B030204" pitchFamily="18" charset="0"/>
              </a:rPr>
              <a:t>atmosphere</a:t>
            </a:r>
          </a:p>
        </p:txBody>
      </p:sp>
      <p:sp>
        <p:nvSpPr>
          <p:cNvPr id="22" name="TextBox 21">
            <a:extLst>
              <a:ext uri="{FF2B5EF4-FFF2-40B4-BE49-F238E27FC236}">
                <a16:creationId xmlns:a16="http://schemas.microsoft.com/office/drawing/2014/main" id="{F1E0F542-95DE-A63C-D829-4C02B72A8FDF}"/>
              </a:ext>
            </a:extLst>
          </p:cNvPr>
          <p:cNvSpPr txBox="1"/>
          <p:nvPr/>
        </p:nvSpPr>
        <p:spPr>
          <a:xfrm>
            <a:off x="7863194" y="1502538"/>
            <a:ext cx="2289494"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Energy around us</a:t>
            </a:r>
          </a:p>
        </p:txBody>
      </p:sp>
      <p:sp>
        <p:nvSpPr>
          <p:cNvPr id="23" name="TextBox 22">
            <a:extLst>
              <a:ext uri="{FF2B5EF4-FFF2-40B4-BE49-F238E27FC236}">
                <a16:creationId xmlns:a16="http://schemas.microsoft.com/office/drawing/2014/main" id="{F24B98E3-BEC2-07E9-1162-B35870695983}"/>
              </a:ext>
            </a:extLst>
          </p:cNvPr>
          <p:cNvSpPr txBox="1"/>
          <p:nvPr/>
        </p:nvSpPr>
        <p:spPr>
          <a:xfrm>
            <a:off x="1976979" y="4242459"/>
            <a:ext cx="2289494"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 Getting warmer</a:t>
            </a:r>
          </a:p>
        </p:txBody>
      </p:sp>
      <p:sp>
        <p:nvSpPr>
          <p:cNvPr id="24" name="TextBox 23">
            <a:extLst>
              <a:ext uri="{FF2B5EF4-FFF2-40B4-BE49-F238E27FC236}">
                <a16:creationId xmlns:a16="http://schemas.microsoft.com/office/drawing/2014/main" id="{2600577B-5B33-B3F2-00E8-DE1FA63C9197}"/>
              </a:ext>
            </a:extLst>
          </p:cNvPr>
          <p:cNvSpPr txBox="1"/>
          <p:nvPr/>
        </p:nvSpPr>
        <p:spPr>
          <a:xfrm>
            <a:off x="5719645" y="4106912"/>
            <a:ext cx="2289494" cy="1569660"/>
          </a:xfrm>
          <a:prstGeom prst="rect">
            <a:avLst/>
          </a:prstGeom>
          <a:noFill/>
        </p:spPr>
        <p:txBody>
          <a:bodyPr wrap="square" rtlCol="0">
            <a:spAutoFit/>
          </a:bodyPr>
          <a:lstStyle/>
          <a:p>
            <a:pPr algn="ctr"/>
            <a:r>
              <a:rPr lang="en-US" sz="3200" dirty="0">
                <a:solidFill>
                  <a:schemeClr val="bg1"/>
                </a:solidFill>
                <a:latin typeface="Californian FB" panose="0207040306080B030204" pitchFamily="18" charset="0"/>
              </a:rPr>
              <a:t>Climate Zone Activity </a:t>
            </a:r>
          </a:p>
        </p:txBody>
      </p:sp>
      <p:sp>
        <p:nvSpPr>
          <p:cNvPr id="25" name="TextBox 24">
            <a:extLst>
              <a:ext uri="{FF2B5EF4-FFF2-40B4-BE49-F238E27FC236}">
                <a16:creationId xmlns:a16="http://schemas.microsoft.com/office/drawing/2014/main" id="{28EA3B4A-AE4E-CAC7-6B74-5693B2AA624E}"/>
              </a:ext>
            </a:extLst>
          </p:cNvPr>
          <p:cNvSpPr txBox="1"/>
          <p:nvPr/>
        </p:nvSpPr>
        <p:spPr>
          <a:xfrm>
            <a:off x="9326403" y="4601886"/>
            <a:ext cx="2289494" cy="584775"/>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Conclusion</a:t>
            </a:r>
          </a:p>
        </p:txBody>
      </p:sp>
    </p:spTree>
    <p:extLst>
      <p:ext uri="{BB962C8B-B14F-4D97-AF65-F5344CB8AC3E}">
        <p14:creationId xmlns:p14="http://schemas.microsoft.com/office/powerpoint/2010/main" val="386347721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419606" y="2841724"/>
            <a:ext cx="3497418"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p:txBody>
      </p:sp>
      <p:pic>
        <p:nvPicPr>
          <p:cNvPr id="9218" name="Picture 2" descr="Stingray City and Starfish Beach Jet Ski Tour 2023 - Seven Mile Beach -  Viator">
            <a:extLst>
              <a:ext uri="{FF2B5EF4-FFF2-40B4-BE49-F238E27FC236}">
                <a16:creationId xmlns:a16="http://schemas.microsoft.com/office/drawing/2014/main" id="{9C148CFE-6BBC-29C8-7102-124EDEB8DD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40334" y="850576"/>
            <a:ext cx="7765427" cy="5169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66244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6683804" y="446469"/>
            <a:ext cx="4764750" cy="584775"/>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p:txBody>
      </p:sp>
      <p:pic>
        <p:nvPicPr>
          <p:cNvPr id="10242" name="Picture 2">
            <a:extLst>
              <a:ext uri="{FF2B5EF4-FFF2-40B4-BE49-F238E27FC236}">
                <a16:creationId xmlns:a16="http://schemas.microsoft.com/office/drawing/2014/main" id="{61545CFF-95E5-C7F5-474E-10415BD4431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826223" y="1119357"/>
            <a:ext cx="8995031" cy="4818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240471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527622" y="2764490"/>
            <a:ext cx="3129978"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p:txBody>
      </p:sp>
      <p:pic>
        <p:nvPicPr>
          <p:cNvPr id="11266" name="Picture 2">
            <a:extLst>
              <a:ext uri="{FF2B5EF4-FFF2-40B4-BE49-F238E27FC236}">
                <a16:creationId xmlns:a16="http://schemas.microsoft.com/office/drawing/2014/main" id="{886AE26C-EC4C-520D-A4C1-D477B0BCC8C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7600" y="850576"/>
            <a:ext cx="7883716" cy="52525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84418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315686" y="1384928"/>
            <a:ext cx="3037121" cy="4524315"/>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a:p>
            <a:pPr algn="ctr"/>
            <a:endParaRPr lang="en-US" sz="3200" dirty="0">
              <a:solidFill>
                <a:srgbClr val="002060"/>
              </a:solidFill>
              <a:latin typeface="Californian FB" panose="0207040306080B030204" pitchFamily="18" charset="0"/>
            </a:endParaRPr>
          </a:p>
          <a:p>
            <a:pPr algn="ctr"/>
            <a:endParaRPr lang="en-US" sz="3200" dirty="0">
              <a:solidFill>
                <a:srgbClr val="002060"/>
              </a:solidFill>
              <a:latin typeface="Californian FB" panose="0207040306080B030204" pitchFamily="18" charset="0"/>
            </a:endParaRPr>
          </a:p>
          <a:p>
            <a:pPr algn="ctr"/>
            <a:endParaRPr lang="en-US" sz="3200" dirty="0">
              <a:solidFill>
                <a:srgbClr val="002060"/>
              </a:solidFill>
              <a:latin typeface="Californian FB" panose="0207040306080B030204" pitchFamily="18" charset="0"/>
            </a:endParaRPr>
          </a:p>
          <a:p>
            <a:pPr algn="ctr"/>
            <a:endParaRPr lang="en-US" sz="3200" dirty="0">
              <a:solidFill>
                <a:srgbClr val="002060"/>
              </a:solidFill>
              <a:latin typeface="Californian FB" panose="0207040306080B030204" pitchFamily="18" charset="0"/>
            </a:endParaRPr>
          </a:p>
          <a:p>
            <a:pPr algn="ctr"/>
            <a:r>
              <a:rPr lang="en-US" sz="3200" dirty="0">
                <a:solidFill>
                  <a:srgbClr val="002060"/>
                </a:solidFill>
                <a:latin typeface="Californian FB" panose="0207040306080B030204" pitchFamily="18" charset="0"/>
              </a:rPr>
              <a:t>How was it grown? How did it get here?</a:t>
            </a:r>
          </a:p>
        </p:txBody>
      </p:sp>
      <p:pic>
        <p:nvPicPr>
          <p:cNvPr id="12290" name="Picture 2" descr="Hurley's gets fresh on Cayman Island – Visual Merchandising and Store Design">
            <a:extLst>
              <a:ext uri="{FF2B5EF4-FFF2-40B4-BE49-F238E27FC236}">
                <a16:creationId xmlns:a16="http://schemas.microsoft.com/office/drawing/2014/main" id="{B4E2E36F-21B5-7E7E-FFBA-43985AAFC39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588114" y="794742"/>
            <a:ext cx="7897205" cy="52685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014640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142441" y="2841724"/>
            <a:ext cx="3129978"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p:txBody>
      </p:sp>
      <p:pic>
        <p:nvPicPr>
          <p:cNvPr id="13314" name="Picture 2" descr="Getting to the Cayman Islands | Airlines, Gateways &amp; Direct Flights |  Explore Cayman">
            <a:extLst>
              <a:ext uri="{FF2B5EF4-FFF2-40B4-BE49-F238E27FC236}">
                <a16:creationId xmlns:a16="http://schemas.microsoft.com/office/drawing/2014/main" id="{99DDF14E-DB4F-9BE7-A81F-59904B4B0C3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171066" y="1034313"/>
            <a:ext cx="8370249" cy="47216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32416901"/>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142441" y="2841724"/>
            <a:ext cx="3129978" cy="1077218"/>
          </a:xfrm>
          <a:prstGeom prst="rect">
            <a:avLst/>
          </a:prstGeom>
          <a:noFill/>
        </p:spPr>
        <p:txBody>
          <a:bodyPr wrap="square" rtlCol="0">
            <a:spAutoFit/>
          </a:bodyPr>
          <a:lstStyle/>
          <a:p>
            <a:pPr algn="ctr"/>
            <a:r>
              <a:rPr lang="en-US" sz="3200" dirty="0">
                <a:solidFill>
                  <a:srgbClr val="002060"/>
                </a:solidFill>
                <a:latin typeface="Californian FB" panose="0207040306080B030204" pitchFamily="18" charset="0"/>
              </a:rPr>
              <a:t>What is using energy?</a:t>
            </a:r>
          </a:p>
        </p:txBody>
      </p:sp>
      <p:pic>
        <p:nvPicPr>
          <p:cNvPr id="14338" name="Picture 2" descr="CUC to move away from diesel energy - Cayman Compass">
            <a:extLst>
              <a:ext uri="{FF2B5EF4-FFF2-40B4-BE49-F238E27FC236}">
                <a16:creationId xmlns:a16="http://schemas.microsoft.com/office/drawing/2014/main" id="{6582EE8F-1C68-A534-6CD4-3F0580E80637}"/>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658715" y="881413"/>
            <a:ext cx="7898589" cy="52641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6628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2232035" y="2682467"/>
            <a:ext cx="7727930" cy="830997"/>
          </a:xfrm>
          <a:prstGeom prst="rect">
            <a:avLst/>
          </a:prstGeom>
          <a:noFill/>
        </p:spPr>
        <p:txBody>
          <a:bodyPr wrap="square" rtlCol="0">
            <a:spAutoFit/>
          </a:bodyPr>
          <a:lstStyle/>
          <a:p>
            <a:pPr algn="ctr"/>
            <a:r>
              <a:rPr lang="en-US" sz="4800" dirty="0">
                <a:solidFill>
                  <a:srgbClr val="002060"/>
                </a:solidFill>
                <a:latin typeface="Californian FB" panose="0207040306080B030204" pitchFamily="18" charset="0"/>
              </a:rPr>
              <a:t>We use a </a:t>
            </a:r>
            <a:r>
              <a:rPr lang="en-US" sz="4800" b="1" dirty="0">
                <a:solidFill>
                  <a:srgbClr val="002060"/>
                </a:solidFill>
                <a:latin typeface="Californian FB" panose="0207040306080B030204" pitchFamily="18" charset="0"/>
              </a:rPr>
              <a:t>LOT</a:t>
            </a:r>
            <a:r>
              <a:rPr lang="en-US" sz="4800" dirty="0">
                <a:solidFill>
                  <a:srgbClr val="002060"/>
                </a:solidFill>
                <a:latin typeface="Californian FB" panose="0207040306080B030204" pitchFamily="18" charset="0"/>
              </a:rPr>
              <a:t> of energy</a:t>
            </a:r>
          </a:p>
        </p:txBody>
      </p:sp>
    </p:spTree>
    <p:extLst>
      <p:ext uri="{BB962C8B-B14F-4D97-AF65-F5344CB8AC3E}">
        <p14:creationId xmlns:p14="http://schemas.microsoft.com/office/powerpoint/2010/main" val="15365923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4332169" y="806914"/>
            <a:ext cx="7727930" cy="830997"/>
          </a:xfrm>
          <a:prstGeom prst="rect">
            <a:avLst/>
          </a:prstGeom>
          <a:noFill/>
        </p:spPr>
        <p:txBody>
          <a:bodyPr wrap="square" rtlCol="0">
            <a:spAutoFit/>
          </a:bodyPr>
          <a:lstStyle/>
          <a:p>
            <a:pPr algn="ctr"/>
            <a:r>
              <a:rPr lang="en-US" sz="4800" dirty="0">
                <a:solidFill>
                  <a:srgbClr val="002060"/>
                </a:solidFill>
                <a:latin typeface="Californian FB" panose="0207040306080B030204" pitchFamily="18" charset="0"/>
              </a:rPr>
              <a:t>We use a </a:t>
            </a:r>
            <a:r>
              <a:rPr lang="en-US" sz="4800" b="1" dirty="0">
                <a:solidFill>
                  <a:srgbClr val="002060"/>
                </a:solidFill>
                <a:latin typeface="Californian FB" panose="0207040306080B030204" pitchFamily="18" charset="0"/>
              </a:rPr>
              <a:t>LOT</a:t>
            </a:r>
            <a:r>
              <a:rPr lang="en-US" sz="4800" dirty="0">
                <a:solidFill>
                  <a:srgbClr val="002060"/>
                </a:solidFill>
                <a:latin typeface="Californian FB" panose="0207040306080B030204" pitchFamily="18" charset="0"/>
              </a:rPr>
              <a:t> of </a:t>
            </a:r>
            <a:r>
              <a:rPr lang="en-US" sz="4800" b="1" dirty="0">
                <a:ln w="12700" cmpd="sng">
                  <a:solidFill>
                    <a:schemeClr val="accent4"/>
                  </a:solidFill>
                  <a:prstDash val="solid"/>
                </a:ln>
                <a:gradFill>
                  <a:gsLst>
                    <a:gs pos="0">
                      <a:schemeClr val="accent4"/>
                    </a:gs>
                    <a:gs pos="4000">
                      <a:schemeClr val="accent4">
                        <a:lumMod val="60000"/>
                        <a:lumOff val="40000"/>
                      </a:schemeClr>
                    </a:gs>
                    <a:gs pos="87000">
                      <a:schemeClr val="accent4">
                        <a:lumMod val="20000"/>
                        <a:lumOff val="80000"/>
                      </a:schemeClr>
                    </a:gs>
                  </a:gsLst>
                  <a:lin ang="5400000"/>
                </a:gradFill>
                <a:latin typeface="Californian FB" panose="0207040306080B030204" pitchFamily="18" charset="0"/>
              </a:rPr>
              <a:t>energy</a:t>
            </a:r>
            <a:endParaRPr lang="en-US" sz="4800" dirty="0">
              <a:solidFill>
                <a:schemeClr val="accent4">
                  <a:lumMod val="60000"/>
                  <a:lumOff val="40000"/>
                </a:schemeClr>
              </a:solidFill>
              <a:latin typeface="Californian FB" panose="0207040306080B030204" pitchFamily="18" charset="0"/>
            </a:endParaRPr>
          </a:p>
        </p:txBody>
      </p:sp>
      <p:sp>
        <p:nvSpPr>
          <p:cNvPr id="2" name="TextBox 1">
            <a:extLst>
              <a:ext uri="{FF2B5EF4-FFF2-40B4-BE49-F238E27FC236}">
                <a16:creationId xmlns:a16="http://schemas.microsoft.com/office/drawing/2014/main" id="{F6C159BE-4AA3-8401-3EC8-CD5BDC3F57E0}"/>
              </a:ext>
            </a:extLst>
          </p:cNvPr>
          <p:cNvSpPr txBox="1"/>
          <p:nvPr/>
        </p:nvSpPr>
        <p:spPr>
          <a:xfrm>
            <a:off x="861287" y="1900914"/>
            <a:ext cx="10093317"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accent5">
                    <a:lumMod val="50000"/>
                  </a:schemeClr>
                </a:solidFill>
                <a:latin typeface="Californian FB" panose="0207040306080B030204" pitchFamily="18" charset="0"/>
              </a:rPr>
              <a:t>A lot of our energy comes from burning FOSSIL FUELS (coal, oil, gas)</a:t>
            </a:r>
          </a:p>
        </p:txBody>
      </p:sp>
      <p:sp>
        <p:nvSpPr>
          <p:cNvPr id="7" name="TextBox 6">
            <a:extLst>
              <a:ext uri="{FF2B5EF4-FFF2-40B4-BE49-F238E27FC236}">
                <a16:creationId xmlns:a16="http://schemas.microsoft.com/office/drawing/2014/main" id="{9742A7E8-8553-13B5-DDCC-D7796912C50B}"/>
              </a:ext>
            </a:extLst>
          </p:cNvPr>
          <p:cNvSpPr txBox="1"/>
          <p:nvPr/>
        </p:nvSpPr>
        <p:spPr>
          <a:xfrm>
            <a:off x="861287" y="3310267"/>
            <a:ext cx="10716814"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accent5">
                    <a:lumMod val="75000"/>
                  </a:schemeClr>
                </a:solidFill>
                <a:latin typeface="Californian FB" panose="0207040306080B030204" pitchFamily="18" charset="0"/>
              </a:rPr>
              <a:t>By burning these fossil fuels, we are adding gases to the atmosphere </a:t>
            </a:r>
          </a:p>
        </p:txBody>
      </p:sp>
      <p:sp>
        <p:nvSpPr>
          <p:cNvPr id="10" name="TextBox 9">
            <a:extLst>
              <a:ext uri="{FF2B5EF4-FFF2-40B4-BE49-F238E27FC236}">
                <a16:creationId xmlns:a16="http://schemas.microsoft.com/office/drawing/2014/main" id="{D07B2948-0FE6-82E7-6C05-7DAFF7C34150}"/>
              </a:ext>
            </a:extLst>
          </p:cNvPr>
          <p:cNvSpPr txBox="1"/>
          <p:nvPr/>
        </p:nvSpPr>
        <p:spPr>
          <a:xfrm>
            <a:off x="429133" y="4690784"/>
            <a:ext cx="11004996" cy="1077218"/>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chemeClr val="accent1">
                    <a:lumMod val="60000"/>
                    <a:lumOff val="40000"/>
                  </a:schemeClr>
                </a:solidFill>
                <a:latin typeface="Californian FB" panose="0207040306080B030204" pitchFamily="18" charset="0"/>
              </a:rPr>
              <a:t>These gases are trapping in the heat just like the lid on the jars which makes our atmosphere hotter. </a:t>
            </a:r>
          </a:p>
        </p:txBody>
      </p:sp>
    </p:spTree>
    <p:extLst>
      <p:ext uri="{BB962C8B-B14F-4D97-AF65-F5344CB8AC3E}">
        <p14:creationId xmlns:p14="http://schemas.microsoft.com/office/powerpoint/2010/main" val="21419717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P spid="10"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1058910" y="801671"/>
            <a:ext cx="10419344" cy="707886"/>
          </a:xfrm>
          <a:prstGeom prst="rect">
            <a:avLst/>
          </a:prstGeom>
          <a:noFill/>
        </p:spPr>
        <p:txBody>
          <a:bodyPr wrap="square" rtlCol="0">
            <a:spAutoFit/>
          </a:bodyPr>
          <a:lstStyle/>
          <a:p>
            <a:pPr algn="ctr"/>
            <a:r>
              <a:rPr lang="en-US" sz="4000" dirty="0">
                <a:solidFill>
                  <a:srgbClr val="002060"/>
                </a:solidFill>
                <a:latin typeface="Californian FB" panose="0207040306080B030204" pitchFamily="18" charset="0"/>
              </a:rPr>
              <a:t>Our energy use is causing the world to heat up.</a:t>
            </a:r>
            <a:endParaRPr lang="en-US" sz="4000" dirty="0">
              <a:solidFill>
                <a:schemeClr val="accent4">
                  <a:lumMod val="60000"/>
                  <a:lumOff val="40000"/>
                </a:schemeClr>
              </a:solidFill>
              <a:latin typeface="Californian FB" panose="0207040306080B030204" pitchFamily="18" charset="0"/>
            </a:endParaRPr>
          </a:p>
        </p:txBody>
      </p:sp>
      <p:pic>
        <p:nvPicPr>
          <p:cNvPr id="15362" name="Picture 2" descr="Greenhouse Effect | CK-12 Foundation">
            <a:extLst>
              <a:ext uri="{FF2B5EF4-FFF2-40B4-BE49-F238E27FC236}">
                <a16:creationId xmlns:a16="http://schemas.microsoft.com/office/drawing/2014/main" id="{C7A5824D-78E3-C581-AC95-C53EF0EC9ABF}"/>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3408" y="1576319"/>
            <a:ext cx="7510347" cy="4431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21816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2645062" y="712726"/>
            <a:ext cx="7268253" cy="769441"/>
          </a:xfrm>
          <a:prstGeom prst="rect">
            <a:avLst/>
          </a:prstGeom>
          <a:noFill/>
        </p:spPr>
        <p:txBody>
          <a:bodyPr wrap="square" rtlCol="0">
            <a:spAutoFit/>
          </a:bodyPr>
          <a:lstStyle/>
          <a:p>
            <a:pPr algn="ctr"/>
            <a:r>
              <a:rPr lang="en-US" sz="4400" dirty="0">
                <a:solidFill>
                  <a:srgbClr val="002060"/>
                </a:solidFill>
                <a:latin typeface="Californian FB" panose="0207040306080B030204" pitchFamily="18" charset="0"/>
              </a:rPr>
              <a:t>Our atmosphere is changing </a:t>
            </a:r>
          </a:p>
        </p:txBody>
      </p:sp>
      <p:sp>
        <p:nvSpPr>
          <p:cNvPr id="2" name="TextBox 1">
            <a:extLst>
              <a:ext uri="{FF2B5EF4-FFF2-40B4-BE49-F238E27FC236}">
                <a16:creationId xmlns:a16="http://schemas.microsoft.com/office/drawing/2014/main" id="{FDE55358-4A90-48C6-526F-D822661FDA12}"/>
              </a:ext>
            </a:extLst>
          </p:cNvPr>
          <p:cNvSpPr txBox="1"/>
          <p:nvPr/>
        </p:nvSpPr>
        <p:spPr>
          <a:xfrm>
            <a:off x="1862327" y="1500874"/>
            <a:ext cx="9061305" cy="5016758"/>
          </a:xfrm>
          <a:prstGeom prst="rect">
            <a:avLst/>
          </a:prstGeom>
          <a:noFill/>
        </p:spPr>
        <p:txBody>
          <a:bodyPr wrap="square" rtlCol="0">
            <a:spAutoFit/>
          </a:bodyPr>
          <a:lstStyle/>
          <a:p>
            <a:pPr algn="ctr"/>
            <a:r>
              <a:rPr lang="en-US" sz="4000" dirty="0">
                <a:solidFill>
                  <a:srgbClr val="CC00CC"/>
                </a:solidFill>
                <a:latin typeface="Californian FB" panose="0207040306080B030204" pitchFamily="18" charset="0"/>
              </a:rPr>
              <a:t>This will affect everything on the planet. </a:t>
            </a:r>
          </a:p>
          <a:p>
            <a:pPr algn="ctr"/>
            <a:endParaRPr lang="en-US" sz="4000" dirty="0">
              <a:solidFill>
                <a:srgbClr val="CC00CC"/>
              </a:solidFill>
              <a:latin typeface="Californian FB" panose="0207040306080B030204" pitchFamily="18" charset="0"/>
            </a:endParaRPr>
          </a:p>
          <a:p>
            <a:pPr algn="ctr"/>
            <a:endParaRPr lang="en-US" sz="4000" dirty="0">
              <a:solidFill>
                <a:srgbClr val="CC00CC"/>
              </a:solidFill>
              <a:latin typeface="Californian FB" panose="0207040306080B030204" pitchFamily="18" charset="0"/>
            </a:endParaRPr>
          </a:p>
          <a:p>
            <a:pPr algn="ctr"/>
            <a:endParaRPr lang="en-US" sz="4000" dirty="0">
              <a:solidFill>
                <a:srgbClr val="CC00CC"/>
              </a:solidFill>
              <a:latin typeface="Californian FB" panose="0207040306080B030204" pitchFamily="18" charset="0"/>
            </a:endParaRPr>
          </a:p>
          <a:p>
            <a:pPr algn="ctr"/>
            <a:endParaRPr lang="en-US" sz="4000" dirty="0">
              <a:solidFill>
                <a:srgbClr val="CC00CC"/>
              </a:solidFill>
              <a:latin typeface="Californian FB" panose="0207040306080B030204" pitchFamily="18" charset="0"/>
            </a:endParaRPr>
          </a:p>
          <a:p>
            <a:pPr algn="ctr"/>
            <a:r>
              <a:rPr lang="en-US" sz="4000" dirty="0">
                <a:solidFill>
                  <a:srgbClr val="CC00CC"/>
                </a:solidFill>
                <a:latin typeface="Californian FB" panose="0207040306080B030204" pitchFamily="18" charset="0"/>
              </a:rPr>
              <a:t>Can you explain what might happen to animals and plants if the Earth gets warmer?</a:t>
            </a:r>
          </a:p>
        </p:txBody>
      </p:sp>
      <p:pic>
        <p:nvPicPr>
          <p:cNvPr id="12" name="Picture 11" descr="A purple and white text on a black background&#10;&#10;Description automatically generated">
            <a:extLst>
              <a:ext uri="{FF2B5EF4-FFF2-40B4-BE49-F238E27FC236}">
                <a16:creationId xmlns:a16="http://schemas.microsoft.com/office/drawing/2014/main" id="{A396FBFF-0621-7032-A173-1E1E1F7DF56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89749" y="2380460"/>
            <a:ext cx="1978877" cy="19788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10317239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2">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4">
            <a:alphaModFix amt="35000"/>
            <a:extLst>
              <a:ext uri="{28A0092B-C50C-407E-A947-70E740481C1C}">
                <a14:useLocalDpi xmlns:a14="http://schemas.microsoft.com/office/drawing/2010/main" val="0"/>
              </a:ext>
            </a:extLst>
          </a:blip>
          <a:stretch>
            <a:fillRect/>
          </a:stretch>
        </p:blipFill>
        <p:spPr>
          <a:xfrm>
            <a:off x="2396575" y="-266922"/>
            <a:ext cx="7557049" cy="7557049"/>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572734"/>
            <a:ext cx="1324172" cy="1324172"/>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20" name="TextBox 19">
            <a:extLst>
              <a:ext uri="{FF2B5EF4-FFF2-40B4-BE49-F238E27FC236}">
                <a16:creationId xmlns:a16="http://schemas.microsoft.com/office/drawing/2014/main" id="{12F4E353-4CB6-75CB-8029-45D6E7FB566D}"/>
              </a:ext>
            </a:extLst>
          </p:cNvPr>
          <p:cNvSpPr txBox="1"/>
          <p:nvPr/>
        </p:nvSpPr>
        <p:spPr>
          <a:xfrm>
            <a:off x="3477804" y="2997399"/>
            <a:ext cx="5407301" cy="830997"/>
          </a:xfrm>
          <a:prstGeom prst="rect">
            <a:avLst/>
          </a:prstGeom>
          <a:noFill/>
        </p:spPr>
        <p:txBody>
          <a:bodyPr wrap="square" rtlCol="0">
            <a:spAutoFit/>
          </a:bodyPr>
          <a:lstStyle/>
          <a:p>
            <a:pPr algn="ctr"/>
            <a:r>
              <a:rPr lang="en-US" sz="4800" dirty="0">
                <a:solidFill>
                  <a:srgbClr val="002060"/>
                </a:solidFill>
                <a:latin typeface="Californian FB" panose="0207040306080B030204" pitchFamily="18" charset="0"/>
              </a:rPr>
              <a:t>Introduction</a:t>
            </a:r>
          </a:p>
        </p:txBody>
      </p:sp>
    </p:spTree>
    <p:extLst>
      <p:ext uri="{BB962C8B-B14F-4D97-AF65-F5344CB8AC3E}">
        <p14:creationId xmlns:p14="http://schemas.microsoft.com/office/powerpoint/2010/main" val="41679556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6348661" y="-481244"/>
            <a:ext cx="7989416" cy="7989416"/>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2617412" y="1439319"/>
            <a:ext cx="7268253" cy="769441"/>
          </a:xfrm>
          <a:prstGeom prst="rect">
            <a:avLst/>
          </a:prstGeom>
          <a:noFill/>
        </p:spPr>
        <p:txBody>
          <a:bodyPr wrap="square" rtlCol="0">
            <a:spAutoFit/>
          </a:bodyPr>
          <a:lstStyle/>
          <a:p>
            <a:pPr algn="ctr"/>
            <a:r>
              <a:rPr lang="en-US" sz="4400" dirty="0">
                <a:solidFill>
                  <a:srgbClr val="002060"/>
                </a:solidFill>
                <a:latin typeface="Californian FB" panose="0207040306080B030204" pitchFamily="18" charset="0"/>
              </a:rPr>
              <a:t>Our atmosphere is changing </a:t>
            </a:r>
          </a:p>
        </p:txBody>
      </p:sp>
      <p:sp>
        <p:nvSpPr>
          <p:cNvPr id="2" name="TextBox 1">
            <a:extLst>
              <a:ext uri="{FF2B5EF4-FFF2-40B4-BE49-F238E27FC236}">
                <a16:creationId xmlns:a16="http://schemas.microsoft.com/office/drawing/2014/main" id="{FDE55358-4A90-48C6-526F-D822661FDA12}"/>
              </a:ext>
            </a:extLst>
          </p:cNvPr>
          <p:cNvSpPr txBox="1"/>
          <p:nvPr/>
        </p:nvSpPr>
        <p:spPr>
          <a:xfrm>
            <a:off x="1743960" y="2571469"/>
            <a:ext cx="9061305" cy="2554545"/>
          </a:xfrm>
          <a:prstGeom prst="rect">
            <a:avLst/>
          </a:prstGeom>
          <a:noFill/>
        </p:spPr>
        <p:txBody>
          <a:bodyPr wrap="square" rtlCol="0">
            <a:spAutoFit/>
          </a:bodyPr>
          <a:lstStyle/>
          <a:p>
            <a:pPr algn="ctr"/>
            <a:r>
              <a:rPr lang="en-US" sz="4000" dirty="0">
                <a:solidFill>
                  <a:srgbClr val="CC00CC"/>
                </a:solidFill>
                <a:latin typeface="Californian FB" panose="0207040306080B030204" pitchFamily="18" charset="0"/>
              </a:rPr>
              <a:t>We will look at some pictures of different places and environments on Earth and for each one, we will ask what will happen if the world gets warmer.</a:t>
            </a:r>
          </a:p>
        </p:txBody>
      </p:sp>
    </p:spTree>
    <p:extLst>
      <p:ext uri="{BB962C8B-B14F-4D97-AF65-F5344CB8AC3E}">
        <p14:creationId xmlns:p14="http://schemas.microsoft.com/office/powerpoint/2010/main" val="3479202723"/>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99580" y="-234947"/>
            <a:ext cx="7567380" cy="7567380"/>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D62E39F8-36B5-DED2-1794-C68CA9996CD5}"/>
              </a:ext>
            </a:extLst>
          </p:cNvPr>
          <p:cNvSpPr txBox="1"/>
          <p:nvPr/>
        </p:nvSpPr>
        <p:spPr>
          <a:xfrm>
            <a:off x="3290351" y="2973553"/>
            <a:ext cx="6185838" cy="1015663"/>
          </a:xfrm>
          <a:prstGeom prst="rect">
            <a:avLst/>
          </a:prstGeom>
          <a:noFill/>
        </p:spPr>
        <p:txBody>
          <a:bodyPr wrap="square" rtlCol="0">
            <a:spAutoFit/>
          </a:bodyPr>
          <a:lstStyle/>
          <a:p>
            <a:pPr algn="ctr"/>
            <a:r>
              <a:rPr lang="en-US" sz="6000" dirty="0">
                <a:solidFill>
                  <a:srgbClr val="002060"/>
                </a:solidFill>
                <a:latin typeface="Californian FB" panose="0207040306080B030204" pitchFamily="18" charset="0"/>
              </a:rPr>
              <a:t>Getting warmer</a:t>
            </a:r>
          </a:p>
        </p:txBody>
      </p:sp>
    </p:spTree>
    <p:extLst>
      <p:ext uri="{BB962C8B-B14F-4D97-AF65-F5344CB8AC3E}">
        <p14:creationId xmlns:p14="http://schemas.microsoft.com/office/powerpoint/2010/main" val="29984718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6136901" y="-302306"/>
            <a:ext cx="7567380" cy="7567380"/>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D62E39F8-36B5-DED2-1794-C68CA9996CD5}"/>
              </a:ext>
            </a:extLst>
          </p:cNvPr>
          <p:cNvSpPr txBox="1"/>
          <p:nvPr/>
        </p:nvSpPr>
        <p:spPr>
          <a:xfrm>
            <a:off x="3335484" y="738711"/>
            <a:ext cx="5798176" cy="523220"/>
          </a:xfrm>
          <a:prstGeom prst="rect">
            <a:avLst/>
          </a:prstGeom>
          <a:noFill/>
        </p:spPr>
        <p:txBody>
          <a:bodyPr wrap="square" rtlCol="0">
            <a:spAutoFit/>
          </a:bodyPr>
          <a:lstStyle/>
          <a:p>
            <a:pPr algn="ctr"/>
            <a:r>
              <a:rPr lang="en-US" sz="2800" dirty="0">
                <a:solidFill>
                  <a:srgbClr val="002060"/>
                </a:solidFill>
                <a:latin typeface="Californian FB" panose="0207040306080B030204" pitchFamily="18" charset="0"/>
              </a:rPr>
              <a:t>The world has many climate ‘zones’.</a:t>
            </a:r>
          </a:p>
        </p:txBody>
      </p:sp>
      <p:pic>
        <p:nvPicPr>
          <p:cNvPr id="16386" name="Picture 2" descr="Climate &amp; Natural Vegetation — geo41.com">
            <a:extLst>
              <a:ext uri="{FF2B5EF4-FFF2-40B4-BE49-F238E27FC236}">
                <a16:creationId xmlns:a16="http://schemas.microsoft.com/office/drawing/2014/main" id="{E8B77692-A4E0-DEB8-ECAC-170B09F751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2" t="5664" r="102" b="-1474"/>
          <a:stretch/>
        </p:blipFill>
        <p:spPr bwMode="auto">
          <a:xfrm>
            <a:off x="1472072" y="1344092"/>
            <a:ext cx="9525000" cy="498268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0C13AF7D-01AC-15EB-E5C6-F23B28224FEA}"/>
              </a:ext>
            </a:extLst>
          </p:cNvPr>
          <p:cNvSpPr txBox="1"/>
          <p:nvPr/>
        </p:nvSpPr>
        <p:spPr>
          <a:xfrm>
            <a:off x="-173781" y="5077009"/>
            <a:ext cx="2756807" cy="954107"/>
          </a:xfrm>
          <a:prstGeom prst="rect">
            <a:avLst/>
          </a:prstGeom>
          <a:noFill/>
        </p:spPr>
        <p:txBody>
          <a:bodyPr wrap="square" rtlCol="0">
            <a:spAutoFit/>
          </a:bodyPr>
          <a:lstStyle/>
          <a:p>
            <a:pPr algn="ctr"/>
            <a:r>
              <a:rPr lang="en-US" sz="2800" dirty="0">
                <a:solidFill>
                  <a:srgbClr val="002060"/>
                </a:solidFill>
                <a:latin typeface="Californian FB" panose="0207040306080B030204" pitchFamily="18" charset="0"/>
              </a:rPr>
              <a:t>Where is Cayman?</a:t>
            </a:r>
          </a:p>
        </p:txBody>
      </p:sp>
    </p:spTree>
    <p:extLst>
      <p:ext uri="{BB962C8B-B14F-4D97-AF65-F5344CB8AC3E}">
        <p14:creationId xmlns:p14="http://schemas.microsoft.com/office/powerpoint/2010/main" val="12083155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6136901" y="-302306"/>
            <a:ext cx="7567380" cy="7567380"/>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D62E39F8-36B5-DED2-1794-C68CA9996CD5}"/>
              </a:ext>
            </a:extLst>
          </p:cNvPr>
          <p:cNvSpPr txBox="1"/>
          <p:nvPr/>
        </p:nvSpPr>
        <p:spPr>
          <a:xfrm>
            <a:off x="3539861" y="738711"/>
            <a:ext cx="5798176" cy="523220"/>
          </a:xfrm>
          <a:prstGeom prst="rect">
            <a:avLst/>
          </a:prstGeom>
          <a:noFill/>
        </p:spPr>
        <p:txBody>
          <a:bodyPr wrap="square" rtlCol="0">
            <a:spAutoFit/>
          </a:bodyPr>
          <a:lstStyle/>
          <a:p>
            <a:pPr algn="ctr"/>
            <a:r>
              <a:rPr lang="en-US" sz="2800" dirty="0">
                <a:solidFill>
                  <a:srgbClr val="002060"/>
                </a:solidFill>
                <a:latin typeface="Californian FB" panose="0207040306080B030204" pitchFamily="18" charset="0"/>
              </a:rPr>
              <a:t>What could you say about each zone?</a:t>
            </a:r>
          </a:p>
        </p:txBody>
      </p:sp>
      <p:pic>
        <p:nvPicPr>
          <p:cNvPr id="16386" name="Picture 2" descr="Climate &amp; Natural Vegetation — geo41.com">
            <a:extLst>
              <a:ext uri="{FF2B5EF4-FFF2-40B4-BE49-F238E27FC236}">
                <a16:creationId xmlns:a16="http://schemas.microsoft.com/office/drawing/2014/main" id="{E8B77692-A4E0-DEB8-ECAC-170B09F751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2" t="5664" r="102" b="-1474"/>
          <a:stretch/>
        </p:blipFill>
        <p:spPr bwMode="auto">
          <a:xfrm>
            <a:off x="1472072" y="1306222"/>
            <a:ext cx="9525000" cy="49826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DD6CB61-5D13-FEF5-5F2F-3C4375FFDE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251" y="4484928"/>
            <a:ext cx="2909862" cy="2307821"/>
          </a:xfrm>
          <a:prstGeom prst="rect">
            <a:avLst/>
          </a:prstGeom>
        </p:spPr>
      </p:pic>
    </p:spTree>
    <p:extLst>
      <p:ext uri="{BB962C8B-B14F-4D97-AF65-F5344CB8AC3E}">
        <p14:creationId xmlns:p14="http://schemas.microsoft.com/office/powerpoint/2010/main" val="96099388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6136901" y="-302306"/>
            <a:ext cx="7567380" cy="7567380"/>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D62E39F8-36B5-DED2-1794-C68CA9996CD5}"/>
              </a:ext>
            </a:extLst>
          </p:cNvPr>
          <p:cNvSpPr txBox="1"/>
          <p:nvPr/>
        </p:nvSpPr>
        <p:spPr>
          <a:xfrm>
            <a:off x="3539861" y="738711"/>
            <a:ext cx="5798176" cy="523220"/>
          </a:xfrm>
          <a:prstGeom prst="rect">
            <a:avLst/>
          </a:prstGeom>
          <a:noFill/>
        </p:spPr>
        <p:txBody>
          <a:bodyPr wrap="square" rtlCol="0">
            <a:spAutoFit/>
          </a:bodyPr>
          <a:lstStyle/>
          <a:p>
            <a:pPr algn="ctr"/>
            <a:r>
              <a:rPr lang="en-US" sz="2800" dirty="0">
                <a:solidFill>
                  <a:srgbClr val="002060"/>
                </a:solidFill>
                <a:latin typeface="Californian FB" panose="0207040306080B030204" pitchFamily="18" charset="0"/>
              </a:rPr>
              <a:t>What could you say about each zone?</a:t>
            </a:r>
          </a:p>
        </p:txBody>
      </p:sp>
      <p:pic>
        <p:nvPicPr>
          <p:cNvPr id="16386" name="Picture 2" descr="Climate &amp; Natural Vegetation — geo41.com">
            <a:extLst>
              <a:ext uri="{FF2B5EF4-FFF2-40B4-BE49-F238E27FC236}">
                <a16:creationId xmlns:a16="http://schemas.microsoft.com/office/drawing/2014/main" id="{E8B77692-A4E0-DEB8-ECAC-170B09F75138}"/>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02" t="5664" r="102" b="-1474"/>
          <a:stretch/>
        </p:blipFill>
        <p:spPr bwMode="auto">
          <a:xfrm>
            <a:off x="1472072" y="1306222"/>
            <a:ext cx="9525000" cy="4982683"/>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0DD6CB61-5D13-FEF5-5F2F-3C4375FFDE95}"/>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37251" y="4484928"/>
            <a:ext cx="2909862" cy="2307821"/>
          </a:xfrm>
          <a:prstGeom prst="rect">
            <a:avLst/>
          </a:prstGeom>
        </p:spPr>
      </p:pic>
    </p:spTree>
    <p:extLst>
      <p:ext uri="{BB962C8B-B14F-4D97-AF65-F5344CB8AC3E}">
        <p14:creationId xmlns:p14="http://schemas.microsoft.com/office/powerpoint/2010/main" val="16594812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85000"/>
            <a:extLst>
              <a:ext uri="{28A0092B-C50C-407E-A947-70E740481C1C}">
                <a14:useLocalDpi xmlns:a14="http://schemas.microsoft.com/office/drawing/2010/main" val="0"/>
              </a:ext>
            </a:extLst>
          </a:blip>
          <a:stretch>
            <a:fillRect/>
          </a:stretch>
        </p:blipFill>
        <p:spPr>
          <a:xfrm>
            <a:off x="2140908" y="-758374"/>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7" name="TextBox 6">
            <a:extLst>
              <a:ext uri="{FF2B5EF4-FFF2-40B4-BE49-F238E27FC236}">
                <a16:creationId xmlns:a16="http://schemas.microsoft.com/office/drawing/2014/main" id="{D62E39F8-36B5-DED2-1794-C68CA9996CD5}"/>
              </a:ext>
            </a:extLst>
          </p:cNvPr>
          <p:cNvSpPr txBox="1"/>
          <p:nvPr/>
        </p:nvSpPr>
        <p:spPr>
          <a:xfrm>
            <a:off x="3140890" y="2499533"/>
            <a:ext cx="6564086" cy="2123658"/>
          </a:xfrm>
          <a:prstGeom prst="rect">
            <a:avLst/>
          </a:prstGeom>
          <a:noFill/>
        </p:spPr>
        <p:txBody>
          <a:bodyPr wrap="square" rtlCol="0">
            <a:spAutoFit/>
          </a:bodyPr>
          <a:lstStyle/>
          <a:p>
            <a:pPr algn="ctr"/>
            <a:r>
              <a:rPr lang="en-US" sz="6600" dirty="0">
                <a:solidFill>
                  <a:schemeClr val="bg1"/>
                </a:solidFill>
                <a:latin typeface="Californian FB" panose="0207040306080B030204" pitchFamily="18" charset="0"/>
              </a:rPr>
              <a:t>Climate Zone Activity </a:t>
            </a:r>
          </a:p>
        </p:txBody>
      </p:sp>
    </p:spTree>
    <p:extLst>
      <p:ext uri="{BB962C8B-B14F-4D97-AF65-F5344CB8AC3E}">
        <p14:creationId xmlns:p14="http://schemas.microsoft.com/office/powerpoint/2010/main" val="8628833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31901" y="1122008"/>
            <a:ext cx="2850275"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Your turn!</a:t>
            </a:r>
          </a:p>
        </p:txBody>
      </p:sp>
      <p:sp>
        <p:nvSpPr>
          <p:cNvPr id="6" name="TextBox 5">
            <a:extLst>
              <a:ext uri="{FF2B5EF4-FFF2-40B4-BE49-F238E27FC236}">
                <a16:creationId xmlns:a16="http://schemas.microsoft.com/office/drawing/2014/main" id="{C69029F2-AE89-5785-D249-E018030353A4}"/>
              </a:ext>
            </a:extLst>
          </p:cNvPr>
          <p:cNvSpPr txBox="1"/>
          <p:nvPr/>
        </p:nvSpPr>
        <p:spPr>
          <a:xfrm>
            <a:off x="1439125" y="1939609"/>
            <a:ext cx="10066990" cy="3539430"/>
          </a:xfrm>
          <a:prstGeom prst="rect">
            <a:avLst/>
          </a:prstGeom>
          <a:noFill/>
        </p:spPr>
        <p:txBody>
          <a:bodyPr wrap="square" rtlCol="0">
            <a:spAutoFit/>
          </a:bodyPr>
          <a:lstStyle/>
          <a:p>
            <a:pPr marL="285750" indent="-285750">
              <a:buFont typeface="Arial" panose="020B0604020202020204" pitchFamily="34" charset="0"/>
              <a:buChar char="•"/>
            </a:pPr>
            <a:r>
              <a:rPr lang="en-US" sz="3200" dirty="0">
                <a:solidFill>
                  <a:srgbClr val="002060"/>
                </a:solidFill>
                <a:latin typeface="Californian FB" panose="0207040306080B030204" pitchFamily="18" charset="0"/>
              </a:rPr>
              <a:t>You will work in fours (two pairs)</a:t>
            </a:r>
          </a:p>
          <a:p>
            <a:pPr marL="285750" indent="-285750">
              <a:buFont typeface="Arial" panose="020B0604020202020204" pitchFamily="34" charset="0"/>
              <a:buChar char="•"/>
            </a:pPr>
            <a:r>
              <a:rPr lang="en-US" sz="3200" dirty="0">
                <a:solidFill>
                  <a:srgbClr val="002060"/>
                </a:solidFill>
                <a:latin typeface="Californian FB" panose="0207040306080B030204" pitchFamily="18" charset="0"/>
              </a:rPr>
              <a:t>You will get a sheet with a climate zone for your group</a:t>
            </a:r>
          </a:p>
          <a:p>
            <a:pPr marL="285750" indent="-285750">
              <a:buFont typeface="Arial" panose="020B0604020202020204" pitchFamily="34" charset="0"/>
              <a:buChar char="•"/>
            </a:pPr>
            <a:r>
              <a:rPr lang="en-US" sz="3200" dirty="0">
                <a:solidFill>
                  <a:srgbClr val="002060"/>
                </a:solidFill>
                <a:latin typeface="Californian FB" panose="0207040306080B030204" pitchFamily="18" charset="0"/>
              </a:rPr>
              <a:t>Look at the pictures and read the facts</a:t>
            </a:r>
          </a:p>
          <a:p>
            <a:pPr marL="285750" indent="-285750">
              <a:buFont typeface="Arial" panose="020B0604020202020204" pitchFamily="34" charset="0"/>
              <a:buChar char="•"/>
            </a:pPr>
            <a:r>
              <a:rPr lang="en-US" sz="3200" dirty="0">
                <a:solidFill>
                  <a:srgbClr val="002060"/>
                </a:solidFill>
                <a:latin typeface="Californian FB" panose="0207040306080B030204" pitchFamily="18" charset="0"/>
              </a:rPr>
              <a:t>Think about the habitat, animals and plants</a:t>
            </a:r>
          </a:p>
          <a:p>
            <a:pPr marL="285750" indent="-285750">
              <a:buFont typeface="Arial" panose="020B0604020202020204" pitchFamily="34" charset="0"/>
              <a:buChar char="•"/>
            </a:pPr>
            <a:r>
              <a:rPr lang="en-US" sz="3200" dirty="0">
                <a:solidFill>
                  <a:srgbClr val="002060"/>
                </a:solidFill>
                <a:latin typeface="Californian FB" panose="0207040306080B030204" pitchFamily="18" charset="0"/>
              </a:rPr>
              <a:t>Discuss the questions in your group</a:t>
            </a:r>
          </a:p>
          <a:p>
            <a:pPr marL="285750" indent="-285750">
              <a:buFont typeface="Arial" panose="020B0604020202020204" pitchFamily="34" charset="0"/>
              <a:buChar char="•"/>
            </a:pPr>
            <a:r>
              <a:rPr lang="en-US" sz="3200" dirty="0">
                <a:solidFill>
                  <a:srgbClr val="002060"/>
                </a:solidFill>
                <a:latin typeface="Californian FB" panose="0207040306080B030204" pitchFamily="18" charset="0"/>
              </a:rPr>
              <a:t>What do you think?</a:t>
            </a:r>
          </a:p>
          <a:p>
            <a:pPr marL="285750" indent="-285750">
              <a:buFont typeface="Arial" panose="020B0604020202020204" pitchFamily="34" charset="0"/>
              <a:buChar char="•"/>
            </a:pPr>
            <a:r>
              <a:rPr lang="en-US" sz="3200" dirty="0">
                <a:solidFill>
                  <a:srgbClr val="002060"/>
                </a:solidFill>
                <a:latin typeface="Californian FB" panose="0207040306080B030204" pitchFamily="18" charset="0"/>
              </a:rPr>
              <a:t>Try to answer them!</a:t>
            </a:r>
          </a:p>
        </p:txBody>
      </p:sp>
    </p:spTree>
    <p:extLst>
      <p:ext uri="{BB962C8B-B14F-4D97-AF65-F5344CB8AC3E}">
        <p14:creationId xmlns:p14="http://schemas.microsoft.com/office/powerpoint/2010/main" val="10179511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830805"/>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17410" name="Picture 2" descr="The Amazon: Vital for our planet – DW – 08/27/2019">
            <a:extLst>
              <a:ext uri="{FF2B5EF4-FFF2-40B4-BE49-F238E27FC236}">
                <a16:creationId xmlns:a16="http://schemas.microsoft.com/office/drawing/2014/main" id="{21C2BA08-FC5D-6090-D78C-02AE2B3C57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33199" y="1529838"/>
            <a:ext cx="9866477" cy="431658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5677823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830805"/>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18434" name="Picture 2" descr="The Best Caribbean Islands | Condé Nast Traveler">
            <a:extLst>
              <a:ext uri="{FF2B5EF4-FFF2-40B4-BE49-F238E27FC236}">
                <a16:creationId xmlns:a16="http://schemas.microsoft.com/office/drawing/2014/main" id="{2E84D1FB-B7DF-8394-DF75-9CBEB732610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41114" y="1600200"/>
            <a:ext cx="7870213" cy="4426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7014617"/>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830805"/>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19458" name="Picture 2" descr="Chuya Steppe | Tourist attractions in Altai and Siberia | Kaichi travel">
            <a:extLst>
              <a:ext uri="{FF2B5EF4-FFF2-40B4-BE49-F238E27FC236}">
                <a16:creationId xmlns:a16="http://schemas.microsoft.com/office/drawing/2014/main" id="{948A63A9-7E55-DBD9-856A-DBA09C3D315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7349" y="1534092"/>
            <a:ext cx="6977744" cy="4651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8592384"/>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00425" y="-155730"/>
            <a:ext cx="7557049" cy="7557049"/>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8101" y="572734"/>
            <a:ext cx="1324172" cy="1324172"/>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2" name="TextBox 1">
            <a:extLst>
              <a:ext uri="{FF2B5EF4-FFF2-40B4-BE49-F238E27FC236}">
                <a16:creationId xmlns:a16="http://schemas.microsoft.com/office/drawing/2014/main" id="{82C652FF-C409-4AF8-82A8-00E89EA542E0}"/>
              </a:ext>
            </a:extLst>
          </p:cNvPr>
          <p:cNvSpPr txBox="1"/>
          <p:nvPr/>
        </p:nvSpPr>
        <p:spPr>
          <a:xfrm>
            <a:off x="969661" y="1192127"/>
            <a:ext cx="5116601" cy="1569660"/>
          </a:xfrm>
          <a:custGeom>
            <a:avLst/>
            <a:gdLst>
              <a:gd name="connsiteX0" fmla="*/ 0 w 5116601"/>
              <a:gd name="connsiteY0" fmla="*/ 0 h 1569660"/>
              <a:gd name="connsiteX1" fmla="*/ 741907 w 5116601"/>
              <a:gd name="connsiteY1" fmla="*/ 0 h 1569660"/>
              <a:gd name="connsiteX2" fmla="*/ 1432648 w 5116601"/>
              <a:gd name="connsiteY2" fmla="*/ 0 h 1569660"/>
              <a:gd name="connsiteX3" fmla="*/ 2072223 w 5116601"/>
              <a:gd name="connsiteY3" fmla="*/ 0 h 1569660"/>
              <a:gd name="connsiteX4" fmla="*/ 2711799 w 5116601"/>
              <a:gd name="connsiteY4" fmla="*/ 0 h 1569660"/>
              <a:gd name="connsiteX5" fmla="*/ 3453706 w 5116601"/>
              <a:gd name="connsiteY5" fmla="*/ 0 h 1569660"/>
              <a:gd name="connsiteX6" fmla="*/ 4144447 w 5116601"/>
              <a:gd name="connsiteY6" fmla="*/ 0 h 1569660"/>
              <a:gd name="connsiteX7" fmla="*/ 5116601 w 5116601"/>
              <a:gd name="connsiteY7" fmla="*/ 0 h 1569660"/>
              <a:gd name="connsiteX8" fmla="*/ 5116601 w 5116601"/>
              <a:gd name="connsiteY8" fmla="*/ 507523 h 1569660"/>
              <a:gd name="connsiteX9" fmla="*/ 5116601 w 5116601"/>
              <a:gd name="connsiteY9" fmla="*/ 983654 h 1569660"/>
              <a:gd name="connsiteX10" fmla="*/ 5116601 w 5116601"/>
              <a:gd name="connsiteY10" fmla="*/ 1569660 h 1569660"/>
              <a:gd name="connsiteX11" fmla="*/ 4579358 w 5116601"/>
              <a:gd name="connsiteY11" fmla="*/ 1569660 h 1569660"/>
              <a:gd name="connsiteX12" fmla="*/ 3837451 w 5116601"/>
              <a:gd name="connsiteY12" fmla="*/ 1569660 h 1569660"/>
              <a:gd name="connsiteX13" fmla="*/ 3249042 w 5116601"/>
              <a:gd name="connsiteY13" fmla="*/ 1569660 h 1569660"/>
              <a:gd name="connsiteX14" fmla="*/ 2507134 w 5116601"/>
              <a:gd name="connsiteY14" fmla="*/ 1569660 h 1569660"/>
              <a:gd name="connsiteX15" fmla="*/ 1969891 w 5116601"/>
              <a:gd name="connsiteY15" fmla="*/ 1569660 h 1569660"/>
              <a:gd name="connsiteX16" fmla="*/ 1483814 w 5116601"/>
              <a:gd name="connsiteY16" fmla="*/ 1569660 h 1569660"/>
              <a:gd name="connsiteX17" fmla="*/ 997737 w 5116601"/>
              <a:gd name="connsiteY17" fmla="*/ 1569660 h 1569660"/>
              <a:gd name="connsiteX18" fmla="*/ 0 w 5116601"/>
              <a:gd name="connsiteY18" fmla="*/ 1569660 h 1569660"/>
              <a:gd name="connsiteX19" fmla="*/ 0 w 5116601"/>
              <a:gd name="connsiteY19" fmla="*/ 1093530 h 1569660"/>
              <a:gd name="connsiteX20" fmla="*/ 0 w 5116601"/>
              <a:gd name="connsiteY20" fmla="*/ 538917 h 1569660"/>
              <a:gd name="connsiteX21" fmla="*/ 0 w 5116601"/>
              <a:gd name="connsiteY21" fmla="*/ 0 h 1569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116601" h="1569660" fill="none" extrusionOk="0">
                <a:moveTo>
                  <a:pt x="0" y="0"/>
                </a:moveTo>
                <a:cubicBezTo>
                  <a:pt x="220110" y="2696"/>
                  <a:pt x="395996" y="-18942"/>
                  <a:pt x="741907" y="0"/>
                </a:cubicBezTo>
                <a:cubicBezTo>
                  <a:pt x="1087818" y="18942"/>
                  <a:pt x="1290136" y="-32183"/>
                  <a:pt x="1432648" y="0"/>
                </a:cubicBezTo>
                <a:cubicBezTo>
                  <a:pt x="1575160" y="32183"/>
                  <a:pt x="1832387" y="3893"/>
                  <a:pt x="2072223" y="0"/>
                </a:cubicBezTo>
                <a:cubicBezTo>
                  <a:pt x="2312060" y="-3893"/>
                  <a:pt x="2500148" y="26829"/>
                  <a:pt x="2711799" y="0"/>
                </a:cubicBezTo>
                <a:cubicBezTo>
                  <a:pt x="2923450" y="-26829"/>
                  <a:pt x="3215421" y="-34357"/>
                  <a:pt x="3453706" y="0"/>
                </a:cubicBezTo>
                <a:cubicBezTo>
                  <a:pt x="3691991" y="34357"/>
                  <a:pt x="3988299" y="-13053"/>
                  <a:pt x="4144447" y="0"/>
                </a:cubicBezTo>
                <a:cubicBezTo>
                  <a:pt x="4300595" y="13053"/>
                  <a:pt x="4734991" y="-38507"/>
                  <a:pt x="5116601" y="0"/>
                </a:cubicBezTo>
                <a:cubicBezTo>
                  <a:pt x="5137703" y="151632"/>
                  <a:pt x="5108684" y="375428"/>
                  <a:pt x="5116601" y="507523"/>
                </a:cubicBezTo>
                <a:cubicBezTo>
                  <a:pt x="5124518" y="639618"/>
                  <a:pt x="5094070" y="772214"/>
                  <a:pt x="5116601" y="983654"/>
                </a:cubicBezTo>
                <a:cubicBezTo>
                  <a:pt x="5139132" y="1195094"/>
                  <a:pt x="5101585" y="1417210"/>
                  <a:pt x="5116601" y="1569660"/>
                </a:cubicBezTo>
                <a:cubicBezTo>
                  <a:pt x="4867934" y="1557950"/>
                  <a:pt x="4807137" y="1561038"/>
                  <a:pt x="4579358" y="1569660"/>
                </a:cubicBezTo>
                <a:cubicBezTo>
                  <a:pt x="4351579" y="1578282"/>
                  <a:pt x="4064094" y="1562528"/>
                  <a:pt x="3837451" y="1569660"/>
                </a:cubicBezTo>
                <a:cubicBezTo>
                  <a:pt x="3610808" y="1576792"/>
                  <a:pt x="3524105" y="1543241"/>
                  <a:pt x="3249042" y="1569660"/>
                </a:cubicBezTo>
                <a:cubicBezTo>
                  <a:pt x="2973979" y="1596079"/>
                  <a:pt x="2795590" y="1598929"/>
                  <a:pt x="2507134" y="1569660"/>
                </a:cubicBezTo>
                <a:cubicBezTo>
                  <a:pt x="2218678" y="1540391"/>
                  <a:pt x="2122049" y="1582615"/>
                  <a:pt x="1969891" y="1569660"/>
                </a:cubicBezTo>
                <a:cubicBezTo>
                  <a:pt x="1817733" y="1556705"/>
                  <a:pt x="1628008" y="1567556"/>
                  <a:pt x="1483814" y="1569660"/>
                </a:cubicBezTo>
                <a:cubicBezTo>
                  <a:pt x="1339620" y="1571764"/>
                  <a:pt x="1208945" y="1583655"/>
                  <a:pt x="997737" y="1569660"/>
                </a:cubicBezTo>
                <a:cubicBezTo>
                  <a:pt x="786529" y="1555665"/>
                  <a:pt x="229345" y="1579248"/>
                  <a:pt x="0" y="1569660"/>
                </a:cubicBezTo>
                <a:cubicBezTo>
                  <a:pt x="-9866" y="1397061"/>
                  <a:pt x="15307" y="1205752"/>
                  <a:pt x="0" y="1093530"/>
                </a:cubicBezTo>
                <a:cubicBezTo>
                  <a:pt x="-15307" y="981308"/>
                  <a:pt x="-25287" y="747193"/>
                  <a:pt x="0" y="538917"/>
                </a:cubicBezTo>
                <a:cubicBezTo>
                  <a:pt x="25287" y="330641"/>
                  <a:pt x="22932" y="190748"/>
                  <a:pt x="0" y="0"/>
                </a:cubicBezTo>
                <a:close/>
              </a:path>
              <a:path w="5116601" h="1569660" stroke="0" extrusionOk="0">
                <a:moveTo>
                  <a:pt x="0" y="0"/>
                </a:moveTo>
                <a:cubicBezTo>
                  <a:pt x="196815" y="-8573"/>
                  <a:pt x="447459" y="-2024"/>
                  <a:pt x="588409" y="0"/>
                </a:cubicBezTo>
                <a:cubicBezTo>
                  <a:pt x="729359" y="2024"/>
                  <a:pt x="855996" y="-19207"/>
                  <a:pt x="1074486" y="0"/>
                </a:cubicBezTo>
                <a:cubicBezTo>
                  <a:pt x="1292976" y="19207"/>
                  <a:pt x="1525631" y="31084"/>
                  <a:pt x="1816393" y="0"/>
                </a:cubicBezTo>
                <a:cubicBezTo>
                  <a:pt x="2107155" y="-31084"/>
                  <a:pt x="2126346" y="10190"/>
                  <a:pt x="2404802" y="0"/>
                </a:cubicBezTo>
                <a:cubicBezTo>
                  <a:pt x="2683258" y="-10190"/>
                  <a:pt x="2708663" y="-11068"/>
                  <a:pt x="2993212" y="0"/>
                </a:cubicBezTo>
                <a:cubicBezTo>
                  <a:pt x="3277761" y="11068"/>
                  <a:pt x="3429391" y="27264"/>
                  <a:pt x="3735119" y="0"/>
                </a:cubicBezTo>
                <a:cubicBezTo>
                  <a:pt x="4040847" y="-27264"/>
                  <a:pt x="4071448" y="-13761"/>
                  <a:pt x="4272362" y="0"/>
                </a:cubicBezTo>
                <a:cubicBezTo>
                  <a:pt x="4473276" y="13761"/>
                  <a:pt x="4695265" y="5079"/>
                  <a:pt x="5116601" y="0"/>
                </a:cubicBezTo>
                <a:cubicBezTo>
                  <a:pt x="5093656" y="217448"/>
                  <a:pt x="5104946" y="294319"/>
                  <a:pt x="5116601" y="554613"/>
                </a:cubicBezTo>
                <a:cubicBezTo>
                  <a:pt x="5128256" y="814907"/>
                  <a:pt x="5093983" y="922071"/>
                  <a:pt x="5116601" y="1046440"/>
                </a:cubicBezTo>
                <a:cubicBezTo>
                  <a:pt x="5139219" y="1170809"/>
                  <a:pt x="5121303" y="1440971"/>
                  <a:pt x="5116601" y="1569660"/>
                </a:cubicBezTo>
                <a:cubicBezTo>
                  <a:pt x="4856675" y="1601089"/>
                  <a:pt x="4588490" y="1558795"/>
                  <a:pt x="4425860" y="1569660"/>
                </a:cubicBezTo>
                <a:cubicBezTo>
                  <a:pt x="4263230" y="1580525"/>
                  <a:pt x="3850148" y="1592857"/>
                  <a:pt x="3683953" y="1569660"/>
                </a:cubicBezTo>
                <a:cubicBezTo>
                  <a:pt x="3517758" y="1546463"/>
                  <a:pt x="3247588" y="1548764"/>
                  <a:pt x="2942046" y="1569660"/>
                </a:cubicBezTo>
                <a:cubicBezTo>
                  <a:pt x="2636504" y="1590556"/>
                  <a:pt x="2663961" y="1589936"/>
                  <a:pt x="2404802" y="1569660"/>
                </a:cubicBezTo>
                <a:cubicBezTo>
                  <a:pt x="2145643" y="1549384"/>
                  <a:pt x="1970266" y="1558586"/>
                  <a:pt x="1765227" y="1569660"/>
                </a:cubicBezTo>
                <a:cubicBezTo>
                  <a:pt x="1560188" y="1580734"/>
                  <a:pt x="1261566" y="1566473"/>
                  <a:pt x="1023320" y="1569660"/>
                </a:cubicBezTo>
                <a:cubicBezTo>
                  <a:pt x="785074" y="1572847"/>
                  <a:pt x="432703" y="1583032"/>
                  <a:pt x="0" y="1569660"/>
                </a:cubicBezTo>
                <a:cubicBezTo>
                  <a:pt x="-2413" y="1362618"/>
                  <a:pt x="-13174" y="1255442"/>
                  <a:pt x="0" y="1093530"/>
                </a:cubicBezTo>
                <a:cubicBezTo>
                  <a:pt x="13174" y="931618"/>
                  <a:pt x="-10247" y="769363"/>
                  <a:pt x="0" y="601703"/>
                </a:cubicBezTo>
                <a:cubicBezTo>
                  <a:pt x="10247" y="434043"/>
                  <a:pt x="-17938" y="265727"/>
                  <a:pt x="0" y="0"/>
                </a:cubicBezTo>
                <a:close/>
              </a:path>
            </a:pathLst>
          </a:custGeom>
          <a:solidFill>
            <a:srgbClr val="FAEAF8"/>
          </a:solidFill>
          <a:ln w="19050" cmpd="sng">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US" sz="3200" dirty="0">
                <a:solidFill>
                  <a:srgbClr val="002060"/>
                </a:solidFill>
                <a:latin typeface="Californian FB" panose="0207040306080B030204" pitchFamily="18" charset="0"/>
              </a:rPr>
              <a:t>What happened to the temperatures of the jars in our last lesson?</a:t>
            </a:r>
          </a:p>
        </p:txBody>
      </p:sp>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grpSp>
        <p:nvGrpSpPr>
          <p:cNvPr id="46" name="Group 45">
            <a:extLst>
              <a:ext uri="{FF2B5EF4-FFF2-40B4-BE49-F238E27FC236}">
                <a16:creationId xmlns:a16="http://schemas.microsoft.com/office/drawing/2014/main" id="{2DBC9EDB-244B-3A34-2333-7CD23D85C8EF}"/>
              </a:ext>
            </a:extLst>
          </p:cNvPr>
          <p:cNvGrpSpPr/>
          <p:nvPr/>
        </p:nvGrpSpPr>
        <p:grpSpPr>
          <a:xfrm>
            <a:off x="2282829" y="3115853"/>
            <a:ext cx="1462178" cy="3003354"/>
            <a:chOff x="2282829" y="3115853"/>
            <a:chExt cx="1462178" cy="3003354"/>
          </a:xfrm>
        </p:grpSpPr>
        <p:pic>
          <p:nvPicPr>
            <p:cNvPr id="41" name="Picture 40" descr="A group of glass jars and a thermometer&#10;&#10;Description automatically generated">
              <a:extLst>
                <a:ext uri="{FF2B5EF4-FFF2-40B4-BE49-F238E27FC236}">
                  <a16:creationId xmlns:a16="http://schemas.microsoft.com/office/drawing/2014/main" id="{885E811A-AE31-4D6A-1C82-9E23513DDC75}"/>
                </a:ext>
              </a:extLst>
            </p:cNvPr>
            <p:cNvPicPr>
              <a:picLocks noChangeAspect="1"/>
            </p:cNvPicPr>
            <p:nvPr/>
          </p:nvPicPr>
          <p:blipFill rotWithShape="1">
            <a:blip r:embed="rId11">
              <a:extLst>
                <a:ext uri="{28A0092B-C50C-407E-A947-70E740481C1C}">
                  <a14:useLocalDpi xmlns:a14="http://schemas.microsoft.com/office/drawing/2010/main" val="0"/>
                </a:ext>
              </a:extLst>
            </a:blip>
            <a:srcRect/>
            <a:stretch/>
          </p:blipFill>
          <p:spPr>
            <a:xfrm>
              <a:off x="2282829" y="3115853"/>
              <a:ext cx="1186354" cy="2847624"/>
            </a:xfrm>
            <a:prstGeom prst="rect">
              <a:avLst/>
            </a:prstGeom>
          </p:spPr>
        </p:pic>
        <p:sp>
          <p:nvSpPr>
            <p:cNvPr id="44" name="TextBox 43">
              <a:extLst>
                <a:ext uri="{FF2B5EF4-FFF2-40B4-BE49-F238E27FC236}">
                  <a16:creationId xmlns:a16="http://schemas.microsoft.com/office/drawing/2014/main" id="{09783C4A-01DE-EC03-067E-A013A073A10B}"/>
                </a:ext>
              </a:extLst>
            </p:cNvPr>
            <p:cNvSpPr txBox="1"/>
            <p:nvPr/>
          </p:nvSpPr>
          <p:spPr>
            <a:xfrm>
              <a:off x="2415853" y="5749875"/>
              <a:ext cx="1329154" cy="369332"/>
            </a:xfrm>
            <a:prstGeom prst="rect">
              <a:avLst/>
            </a:prstGeom>
            <a:noFill/>
          </p:spPr>
          <p:txBody>
            <a:bodyPr wrap="square" rtlCol="0">
              <a:spAutoFit/>
            </a:bodyPr>
            <a:lstStyle/>
            <a:p>
              <a:r>
                <a:rPr lang="en-US" dirty="0"/>
                <a:t>Jar with lid</a:t>
              </a:r>
            </a:p>
          </p:txBody>
        </p:sp>
      </p:grpSp>
      <p:grpSp>
        <p:nvGrpSpPr>
          <p:cNvPr id="47" name="Group 46">
            <a:extLst>
              <a:ext uri="{FF2B5EF4-FFF2-40B4-BE49-F238E27FC236}">
                <a16:creationId xmlns:a16="http://schemas.microsoft.com/office/drawing/2014/main" id="{E701B1A4-5D0E-4ACE-A3E0-B267EC5E33F3}"/>
              </a:ext>
            </a:extLst>
          </p:cNvPr>
          <p:cNvGrpSpPr/>
          <p:nvPr/>
        </p:nvGrpSpPr>
        <p:grpSpPr>
          <a:xfrm>
            <a:off x="3615555" y="2976705"/>
            <a:ext cx="1940810" cy="3142502"/>
            <a:chOff x="4487965" y="3018434"/>
            <a:chExt cx="1883909" cy="3141489"/>
          </a:xfrm>
        </p:grpSpPr>
        <p:pic>
          <p:nvPicPr>
            <p:cNvPr id="43" name="Picture 42" descr="A group of glass jars and a thermometer&#10;&#10;Description automatically generated">
              <a:extLst>
                <a:ext uri="{FF2B5EF4-FFF2-40B4-BE49-F238E27FC236}">
                  <a16:creationId xmlns:a16="http://schemas.microsoft.com/office/drawing/2014/main" id="{C5057BEC-999E-AC99-4F47-704AFCE5C204}"/>
                </a:ext>
              </a:extLst>
            </p:cNvPr>
            <p:cNvPicPr>
              <a:picLocks noChangeAspect="1"/>
            </p:cNvPicPr>
            <p:nvPr/>
          </p:nvPicPr>
          <p:blipFill rotWithShape="1">
            <a:blip r:embed="rId12">
              <a:extLst>
                <a:ext uri="{28A0092B-C50C-407E-A947-70E740481C1C}">
                  <a14:useLocalDpi xmlns:a14="http://schemas.microsoft.com/office/drawing/2010/main" val="0"/>
                </a:ext>
              </a:extLst>
            </a:blip>
            <a:srcRect/>
            <a:stretch/>
          </p:blipFill>
          <p:spPr>
            <a:xfrm>
              <a:off x="4487965" y="3018434"/>
              <a:ext cx="1629416" cy="2945043"/>
            </a:xfrm>
            <a:prstGeom prst="rect">
              <a:avLst/>
            </a:prstGeom>
          </p:spPr>
        </p:pic>
        <p:sp>
          <p:nvSpPr>
            <p:cNvPr id="45" name="TextBox 44">
              <a:extLst>
                <a:ext uri="{FF2B5EF4-FFF2-40B4-BE49-F238E27FC236}">
                  <a16:creationId xmlns:a16="http://schemas.microsoft.com/office/drawing/2014/main" id="{30AF601B-02A3-1DC6-C2BD-E07C75C30D07}"/>
                </a:ext>
              </a:extLst>
            </p:cNvPr>
            <p:cNvSpPr txBox="1"/>
            <p:nvPr/>
          </p:nvSpPr>
          <p:spPr>
            <a:xfrm>
              <a:off x="4579412" y="5790591"/>
              <a:ext cx="1792462" cy="369332"/>
            </a:xfrm>
            <a:prstGeom prst="rect">
              <a:avLst/>
            </a:prstGeom>
            <a:noFill/>
          </p:spPr>
          <p:txBody>
            <a:bodyPr wrap="square" rtlCol="0">
              <a:spAutoFit/>
            </a:bodyPr>
            <a:lstStyle/>
            <a:p>
              <a:r>
                <a:rPr lang="en-US" dirty="0"/>
                <a:t>Jar without lid</a:t>
              </a:r>
            </a:p>
          </p:txBody>
        </p:sp>
      </p:grpSp>
      <p:sp>
        <p:nvSpPr>
          <p:cNvPr id="48" name="TextBox 47">
            <a:extLst>
              <a:ext uri="{FF2B5EF4-FFF2-40B4-BE49-F238E27FC236}">
                <a16:creationId xmlns:a16="http://schemas.microsoft.com/office/drawing/2014/main" id="{E0917145-53AE-8DE1-9103-0F21CB3455E8}"/>
              </a:ext>
            </a:extLst>
          </p:cNvPr>
          <p:cNvSpPr txBox="1"/>
          <p:nvPr/>
        </p:nvSpPr>
        <p:spPr>
          <a:xfrm>
            <a:off x="6322718" y="4529287"/>
            <a:ext cx="5116601" cy="1077218"/>
          </a:xfrm>
          <a:custGeom>
            <a:avLst/>
            <a:gdLst>
              <a:gd name="connsiteX0" fmla="*/ 0 w 5116601"/>
              <a:gd name="connsiteY0" fmla="*/ 0 h 1077218"/>
              <a:gd name="connsiteX1" fmla="*/ 537243 w 5116601"/>
              <a:gd name="connsiteY1" fmla="*/ 0 h 1077218"/>
              <a:gd name="connsiteX2" fmla="*/ 1125652 w 5116601"/>
              <a:gd name="connsiteY2" fmla="*/ 0 h 1077218"/>
              <a:gd name="connsiteX3" fmla="*/ 1662895 w 5116601"/>
              <a:gd name="connsiteY3" fmla="*/ 0 h 1077218"/>
              <a:gd name="connsiteX4" fmla="*/ 2353636 w 5116601"/>
              <a:gd name="connsiteY4" fmla="*/ 0 h 1077218"/>
              <a:gd name="connsiteX5" fmla="*/ 2993212 w 5116601"/>
              <a:gd name="connsiteY5" fmla="*/ 0 h 1077218"/>
              <a:gd name="connsiteX6" fmla="*/ 3632787 w 5116601"/>
              <a:gd name="connsiteY6" fmla="*/ 0 h 1077218"/>
              <a:gd name="connsiteX7" fmla="*/ 4374694 w 5116601"/>
              <a:gd name="connsiteY7" fmla="*/ 0 h 1077218"/>
              <a:gd name="connsiteX8" fmla="*/ 5116601 w 5116601"/>
              <a:gd name="connsiteY8" fmla="*/ 0 h 1077218"/>
              <a:gd name="connsiteX9" fmla="*/ 5116601 w 5116601"/>
              <a:gd name="connsiteY9" fmla="*/ 506292 h 1077218"/>
              <a:gd name="connsiteX10" fmla="*/ 5116601 w 5116601"/>
              <a:gd name="connsiteY10" fmla="*/ 1077218 h 1077218"/>
              <a:gd name="connsiteX11" fmla="*/ 4630524 w 5116601"/>
              <a:gd name="connsiteY11" fmla="*/ 1077218 h 1077218"/>
              <a:gd name="connsiteX12" fmla="*/ 4093281 w 5116601"/>
              <a:gd name="connsiteY12" fmla="*/ 1077218 h 1077218"/>
              <a:gd name="connsiteX13" fmla="*/ 3402540 w 5116601"/>
              <a:gd name="connsiteY13" fmla="*/ 1077218 h 1077218"/>
              <a:gd name="connsiteX14" fmla="*/ 2660633 w 5116601"/>
              <a:gd name="connsiteY14" fmla="*/ 1077218 h 1077218"/>
              <a:gd name="connsiteX15" fmla="*/ 2072223 w 5116601"/>
              <a:gd name="connsiteY15" fmla="*/ 1077218 h 1077218"/>
              <a:gd name="connsiteX16" fmla="*/ 1330316 w 5116601"/>
              <a:gd name="connsiteY16" fmla="*/ 1077218 h 1077218"/>
              <a:gd name="connsiteX17" fmla="*/ 793073 w 5116601"/>
              <a:gd name="connsiteY17" fmla="*/ 1077218 h 1077218"/>
              <a:gd name="connsiteX18" fmla="*/ 0 w 5116601"/>
              <a:gd name="connsiteY18" fmla="*/ 1077218 h 1077218"/>
              <a:gd name="connsiteX19" fmla="*/ 0 w 5116601"/>
              <a:gd name="connsiteY19" fmla="*/ 570926 h 1077218"/>
              <a:gd name="connsiteX20" fmla="*/ 0 w 5116601"/>
              <a:gd name="connsiteY20" fmla="*/ 0 h 1077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116601" h="1077218" fill="none" extrusionOk="0">
                <a:moveTo>
                  <a:pt x="0" y="0"/>
                </a:moveTo>
                <a:cubicBezTo>
                  <a:pt x="147978" y="-22075"/>
                  <a:pt x="412678" y="-19746"/>
                  <a:pt x="537243" y="0"/>
                </a:cubicBezTo>
                <a:cubicBezTo>
                  <a:pt x="661808" y="19746"/>
                  <a:pt x="932067" y="-48"/>
                  <a:pt x="1125652" y="0"/>
                </a:cubicBezTo>
                <a:cubicBezTo>
                  <a:pt x="1319237" y="48"/>
                  <a:pt x="1481779" y="9199"/>
                  <a:pt x="1662895" y="0"/>
                </a:cubicBezTo>
                <a:cubicBezTo>
                  <a:pt x="1844011" y="-9199"/>
                  <a:pt x="2211124" y="-32183"/>
                  <a:pt x="2353636" y="0"/>
                </a:cubicBezTo>
                <a:cubicBezTo>
                  <a:pt x="2496148" y="32183"/>
                  <a:pt x="2747892" y="455"/>
                  <a:pt x="2993212" y="0"/>
                </a:cubicBezTo>
                <a:cubicBezTo>
                  <a:pt x="3238532" y="-455"/>
                  <a:pt x="3423601" y="-31625"/>
                  <a:pt x="3632787" y="0"/>
                </a:cubicBezTo>
                <a:cubicBezTo>
                  <a:pt x="3841974" y="31625"/>
                  <a:pt x="4136409" y="-34357"/>
                  <a:pt x="4374694" y="0"/>
                </a:cubicBezTo>
                <a:cubicBezTo>
                  <a:pt x="4612979" y="34357"/>
                  <a:pt x="4896640" y="12530"/>
                  <a:pt x="5116601" y="0"/>
                </a:cubicBezTo>
                <a:cubicBezTo>
                  <a:pt x="5096243" y="150269"/>
                  <a:pt x="5122950" y="339618"/>
                  <a:pt x="5116601" y="506292"/>
                </a:cubicBezTo>
                <a:cubicBezTo>
                  <a:pt x="5110252" y="672966"/>
                  <a:pt x="5142158" y="840357"/>
                  <a:pt x="5116601" y="1077218"/>
                </a:cubicBezTo>
                <a:cubicBezTo>
                  <a:pt x="4972797" y="1073438"/>
                  <a:pt x="4832050" y="1096769"/>
                  <a:pt x="4630524" y="1077218"/>
                </a:cubicBezTo>
                <a:cubicBezTo>
                  <a:pt x="4428998" y="1057667"/>
                  <a:pt x="4252085" y="1102754"/>
                  <a:pt x="4093281" y="1077218"/>
                </a:cubicBezTo>
                <a:cubicBezTo>
                  <a:pt x="3934477" y="1051682"/>
                  <a:pt x="3678999" y="1083946"/>
                  <a:pt x="3402540" y="1077218"/>
                </a:cubicBezTo>
                <a:cubicBezTo>
                  <a:pt x="3126081" y="1070490"/>
                  <a:pt x="2887276" y="1070086"/>
                  <a:pt x="2660633" y="1077218"/>
                </a:cubicBezTo>
                <a:cubicBezTo>
                  <a:pt x="2433990" y="1084350"/>
                  <a:pt x="2352678" y="1051225"/>
                  <a:pt x="2072223" y="1077218"/>
                </a:cubicBezTo>
                <a:cubicBezTo>
                  <a:pt x="1791768" y="1103212"/>
                  <a:pt x="1618144" y="1103631"/>
                  <a:pt x="1330316" y="1077218"/>
                </a:cubicBezTo>
                <a:cubicBezTo>
                  <a:pt x="1042488" y="1050805"/>
                  <a:pt x="945231" y="1090173"/>
                  <a:pt x="793073" y="1077218"/>
                </a:cubicBezTo>
                <a:cubicBezTo>
                  <a:pt x="640915" y="1064263"/>
                  <a:pt x="166728" y="1067440"/>
                  <a:pt x="0" y="1077218"/>
                </a:cubicBezTo>
                <a:cubicBezTo>
                  <a:pt x="-13612" y="896141"/>
                  <a:pt x="16110" y="676198"/>
                  <a:pt x="0" y="570926"/>
                </a:cubicBezTo>
                <a:cubicBezTo>
                  <a:pt x="-16110" y="465654"/>
                  <a:pt x="-8348" y="122503"/>
                  <a:pt x="0" y="0"/>
                </a:cubicBezTo>
                <a:close/>
              </a:path>
              <a:path w="5116601" h="1077218" stroke="0" extrusionOk="0">
                <a:moveTo>
                  <a:pt x="0" y="0"/>
                </a:moveTo>
                <a:cubicBezTo>
                  <a:pt x="196815" y="-8573"/>
                  <a:pt x="447459" y="-2024"/>
                  <a:pt x="588409" y="0"/>
                </a:cubicBezTo>
                <a:cubicBezTo>
                  <a:pt x="729359" y="2024"/>
                  <a:pt x="855996" y="-19207"/>
                  <a:pt x="1074486" y="0"/>
                </a:cubicBezTo>
                <a:cubicBezTo>
                  <a:pt x="1292976" y="19207"/>
                  <a:pt x="1525631" y="31084"/>
                  <a:pt x="1816393" y="0"/>
                </a:cubicBezTo>
                <a:cubicBezTo>
                  <a:pt x="2107155" y="-31084"/>
                  <a:pt x="2126346" y="10190"/>
                  <a:pt x="2404802" y="0"/>
                </a:cubicBezTo>
                <a:cubicBezTo>
                  <a:pt x="2683258" y="-10190"/>
                  <a:pt x="2708663" y="-11068"/>
                  <a:pt x="2993212" y="0"/>
                </a:cubicBezTo>
                <a:cubicBezTo>
                  <a:pt x="3277761" y="11068"/>
                  <a:pt x="3429391" y="27264"/>
                  <a:pt x="3735119" y="0"/>
                </a:cubicBezTo>
                <a:cubicBezTo>
                  <a:pt x="4040847" y="-27264"/>
                  <a:pt x="4071448" y="-13761"/>
                  <a:pt x="4272362" y="0"/>
                </a:cubicBezTo>
                <a:cubicBezTo>
                  <a:pt x="4473276" y="13761"/>
                  <a:pt x="4695265" y="5079"/>
                  <a:pt x="5116601" y="0"/>
                </a:cubicBezTo>
                <a:cubicBezTo>
                  <a:pt x="5139275" y="186442"/>
                  <a:pt x="5104968" y="366170"/>
                  <a:pt x="5116601" y="560153"/>
                </a:cubicBezTo>
                <a:cubicBezTo>
                  <a:pt x="5128234" y="754136"/>
                  <a:pt x="5139919" y="826748"/>
                  <a:pt x="5116601" y="1077218"/>
                </a:cubicBezTo>
                <a:cubicBezTo>
                  <a:pt x="4943965" y="1060791"/>
                  <a:pt x="4648329" y="1094738"/>
                  <a:pt x="4477026" y="1077218"/>
                </a:cubicBezTo>
                <a:cubicBezTo>
                  <a:pt x="4305723" y="1059698"/>
                  <a:pt x="4047533" y="1094495"/>
                  <a:pt x="3888617" y="1077218"/>
                </a:cubicBezTo>
                <a:cubicBezTo>
                  <a:pt x="3729701" y="1059941"/>
                  <a:pt x="3312905" y="1100415"/>
                  <a:pt x="3146710" y="1077218"/>
                </a:cubicBezTo>
                <a:cubicBezTo>
                  <a:pt x="2980515" y="1054021"/>
                  <a:pt x="2715838" y="1057104"/>
                  <a:pt x="2404802" y="1077218"/>
                </a:cubicBezTo>
                <a:cubicBezTo>
                  <a:pt x="2093766" y="1097332"/>
                  <a:pt x="2123276" y="1096750"/>
                  <a:pt x="1867559" y="1077218"/>
                </a:cubicBezTo>
                <a:cubicBezTo>
                  <a:pt x="1611842" y="1057686"/>
                  <a:pt x="1433023" y="1066144"/>
                  <a:pt x="1227984" y="1077218"/>
                </a:cubicBezTo>
                <a:cubicBezTo>
                  <a:pt x="1022945" y="1088292"/>
                  <a:pt x="609663" y="1049728"/>
                  <a:pt x="0" y="1077218"/>
                </a:cubicBezTo>
                <a:cubicBezTo>
                  <a:pt x="-17943" y="912905"/>
                  <a:pt x="19428" y="700791"/>
                  <a:pt x="0" y="538609"/>
                </a:cubicBezTo>
                <a:cubicBezTo>
                  <a:pt x="-19428" y="376427"/>
                  <a:pt x="-5732" y="160173"/>
                  <a:pt x="0" y="0"/>
                </a:cubicBezTo>
                <a:close/>
              </a:path>
            </a:pathLst>
          </a:custGeom>
          <a:solidFill>
            <a:srgbClr val="FAEAF8"/>
          </a:solidFill>
          <a:ln w="19050" cmpd="sng">
            <a:solidFill>
              <a:srgbClr val="7030A0"/>
            </a:solidFill>
            <a:extLst>
              <a:ext uri="{C807C97D-BFC1-408E-A445-0C87EB9F89A2}">
                <ask:lineSketchStyleProps xmlns:ask="http://schemas.microsoft.com/office/drawing/2018/sketchyshapes" sd="1219033472">
                  <a:prstGeom prst="rect">
                    <a:avLst/>
                  </a:prstGeom>
                  <ask:type>
                    <ask:lineSketchFreehand/>
                  </ask:type>
                </ask:lineSketchStyleProps>
              </a:ext>
            </a:extLst>
          </a:ln>
        </p:spPr>
        <p:txBody>
          <a:bodyPr wrap="square" rtlCol="0">
            <a:spAutoFit/>
          </a:bodyPr>
          <a:lstStyle/>
          <a:p>
            <a:pPr algn="ctr"/>
            <a:r>
              <a:rPr lang="en-US" sz="3200" dirty="0">
                <a:solidFill>
                  <a:srgbClr val="002060"/>
                </a:solidFill>
                <a:latin typeface="Californian FB" panose="0207040306080B030204" pitchFamily="18" charset="0"/>
              </a:rPr>
              <a:t>Why do you think that happened?</a:t>
            </a:r>
          </a:p>
        </p:txBody>
      </p:sp>
      <p:cxnSp>
        <p:nvCxnSpPr>
          <p:cNvPr id="56" name="Connector: Elbow 55">
            <a:extLst>
              <a:ext uri="{FF2B5EF4-FFF2-40B4-BE49-F238E27FC236}">
                <a16:creationId xmlns:a16="http://schemas.microsoft.com/office/drawing/2014/main" id="{46EABF73-27A8-8833-1B6A-2AAFF502FCD7}"/>
              </a:ext>
            </a:extLst>
          </p:cNvPr>
          <p:cNvCxnSpPr>
            <a:stCxn id="2" idx="2"/>
            <a:endCxn id="41" idx="1"/>
          </p:cNvCxnSpPr>
          <p:nvPr/>
        </p:nvCxnSpPr>
        <p:spPr>
          <a:xfrm rot="5400000">
            <a:off x="2016457" y="3028160"/>
            <a:ext cx="1777878" cy="1245133"/>
          </a:xfrm>
          <a:prstGeom prst="bentConnector4">
            <a:avLst>
              <a:gd name="adj1" fmla="val 8733"/>
              <a:gd name="adj2" fmla="val 176060"/>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60" name="Straight Arrow Connector 59">
            <a:extLst>
              <a:ext uri="{FF2B5EF4-FFF2-40B4-BE49-F238E27FC236}">
                <a16:creationId xmlns:a16="http://schemas.microsoft.com/office/drawing/2014/main" id="{82A4690B-491E-A57B-4C52-750F3A837CC1}"/>
              </a:ext>
            </a:extLst>
          </p:cNvPr>
          <p:cNvCxnSpPr>
            <a:cxnSpLocks/>
          </p:cNvCxnSpPr>
          <p:nvPr/>
        </p:nvCxnSpPr>
        <p:spPr>
          <a:xfrm>
            <a:off x="4934131" y="4423664"/>
            <a:ext cx="1222537" cy="381066"/>
          </a:xfrm>
          <a:prstGeom prst="straightConnector1">
            <a:avLst/>
          </a:prstGeom>
          <a:ln w="76200">
            <a:solidFill>
              <a:srgbClr val="7030A0"/>
            </a:solidFill>
            <a:tailEnd type="triangle"/>
          </a:ln>
        </p:spPr>
        <p:style>
          <a:lnRef idx="1">
            <a:schemeClr val="accent1"/>
          </a:lnRef>
          <a:fillRef idx="0">
            <a:schemeClr val="accent1"/>
          </a:fillRef>
          <a:effectRef idx="0">
            <a:schemeClr val="accent1"/>
          </a:effectRef>
          <a:fontRef idx="minor">
            <a:schemeClr val="tx1"/>
          </a:fontRef>
        </p:style>
      </p:cxnSp>
      <p:pic>
        <p:nvPicPr>
          <p:cNvPr id="7" name="Picture 6" descr="A purple and white text on a black background&#10;&#10;Description automatically generated">
            <a:extLst>
              <a:ext uri="{FF2B5EF4-FFF2-40B4-BE49-F238E27FC236}">
                <a16:creationId xmlns:a16="http://schemas.microsoft.com/office/drawing/2014/main" id="{52FC9153-FA86-15EC-2C2D-41EEA4F13E2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00890" y="920143"/>
            <a:ext cx="2320787" cy="232078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04094796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48"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830805"/>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20482" name="Picture 2" descr="Why is the savanna so important? - Quora">
            <a:extLst>
              <a:ext uri="{FF2B5EF4-FFF2-40B4-BE49-F238E27FC236}">
                <a16:creationId xmlns:a16="http://schemas.microsoft.com/office/drawing/2014/main" id="{C03D49FB-0088-7383-CC7E-AEA0B942D74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517127" y="1515361"/>
            <a:ext cx="6940192" cy="4599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37990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830805"/>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21506" name="Picture 2" descr="ReefBudget | Geography | University of Exeter">
            <a:extLst>
              <a:ext uri="{FF2B5EF4-FFF2-40B4-BE49-F238E27FC236}">
                <a16:creationId xmlns:a16="http://schemas.microsoft.com/office/drawing/2014/main" id="{698A284E-8EB3-041F-BCD6-FE194834AB15}"/>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116183" y="1556543"/>
            <a:ext cx="8239125" cy="44296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3522367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691019"/>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22530" name="Picture 2" descr="Desert Precipitation, Plant, and Animal Life">
            <a:extLst>
              <a:ext uri="{FF2B5EF4-FFF2-40B4-BE49-F238E27FC236}">
                <a16:creationId xmlns:a16="http://schemas.microsoft.com/office/drawing/2014/main" id="{5D498C85-CBBD-67E4-1EA6-946489BA128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0006" y="1338522"/>
            <a:ext cx="7034768" cy="468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236179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691019"/>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23554" name="Picture 2">
            <a:extLst>
              <a:ext uri="{FF2B5EF4-FFF2-40B4-BE49-F238E27FC236}">
                <a16:creationId xmlns:a16="http://schemas.microsoft.com/office/drawing/2014/main" id="{6F898A31-F7C0-6238-08C5-211468565BD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81706" y="1513196"/>
            <a:ext cx="6989030" cy="46593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55500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691019"/>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24578" name="Picture 2" descr="Amazon river meanders through the forest | Amazon river, Brazil rainforest, Amazon  rainforest">
            <a:extLst>
              <a:ext uri="{FF2B5EF4-FFF2-40B4-BE49-F238E27FC236}">
                <a16:creationId xmlns:a16="http://schemas.microsoft.com/office/drawing/2014/main" id="{D6690842-7C05-4DB2-1027-0D70FE5548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209699" y="1439921"/>
            <a:ext cx="7933044" cy="46042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65489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691019"/>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25602" name="Picture 2" descr="Discover the Glaciers of Patagonia, Chile | Quark Expeditions">
            <a:extLst>
              <a:ext uri="{FF2B5EF4-FFF2-40B4-BE49-F238E27FC236}">
                <a16:creationId xmlns:a16="http://schemas.microsoft.com/office/drawing/2014/main" id="{59C34FBE-A631-74DB-AE3E-98A436E90B3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592699" y="1337350"/>
            <a:ext cx="9231086" cy="46155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35719756"/>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6391652" y="-751736"/>
            <a:ext cx="8466242" cy="8466242"/>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528657" y="691019"/>
            <a:ext cx="9295128" cy="646331"/>
          </a:xfrm>
          <a:prstGeom prst="rect">
            <a:avLst/>
          </a:prstGeom>
          <a:noFill/>
        </p:spPr>
        <p:txBody>
          <a:bodyPr wrap="square" rtlCol="0">
            <a:spAutoFit/>
          </a:bodyPr>
          <a:lstStyle/>
          <a:p>
            <a:pPr algn="ctr"/>
            <a:r>
              <a:rPr lang="en-US" sz="3600" dirty="0">
                <a:solidFill>
                  <a:srgbClr val="002060"/>
                </a:solidFill>
                <a:latin typeface="Californian FB" panose="0207040306080B030204" pitchFamily="18" charset="0"/>
              </a:rPr>
              <a:t>What might happen here in a warmer world?</a:t>
            </a:r>
          </a:p>
        </p:txBody>
      </p:sp>
      <p:pic>
        <p:nvPicPr>
          <p:cNvPr id="26626" name="Picture 2" descr="New mangrove forest mapping tool available to coastal communities |  PreventionWeb">
            <a:extLst>
              <a:ext uri="{FF2B5EF4-FFF2-40B4-BE49-F238E27FC236}">
                <a16:creationId xmlns:a16="http://schemas.microsoft.com/office/drawing/2014/main" id="{658DE24F-3B4B-0A60-3F49-364DE2A1FA5E}"/>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991656" y="1337350"/>
            <a:ext cx="8369130" cy="47076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59642552"/>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522730" y="5061857"/>
            <a:ext cx="1453369" cy="1453369"/>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107862" y="-559138"/>
            <a:ext cx="7976275" cy="7976275"/>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2" name="TextBox 1">
            <a:extLst>
              <a:ext uri="{FF2B5EF4-FFF2-40B4-BE49-F238E27FC236}">
                <a16:creationId xmlns:a16="http://schemas.microsoft.com/office/drawing/2014/main" id="{E6494DC5-3271-9103-8F26-8B607C5528A9}"/>
              </a:ext>
            </a:extLst>
          </p:cNvPr>
          <p:cNvSpPr txBox="1"/>
          <p:nvPr/>
        </p:nvSpPr>
        <p:spPr>
          <a:xfrm>
            <a:off x="1448435" y="2967334"/>
            <a:ext cx="9295128" cy="923330"/>
          </a:xfrm>
          <a:prstGeom prst="rect">
            <a:avLst/>
          </a:prstGeom>
          <a:noFill/>
        </p:spPr>
        <p:txBody>
          <a:bodyPr wrap="square" rtlCol="0">
            <a:spAutoFit/>
          </a:bodyPr>
          <a:lstStyle/>
          <a:p>
            <a:pPr algn="ctr"/>
            <a:r>
              <a:rPr lang="en-US" sz="5400" dirty="0">
                <a:solidFill>
                  <a:srgbClr val="002060"/>
                </a:solidFill>
                <a:latin typeface="Californian FB" panose="0207040306080B030204" pitchFamily="18" charset="0"/>
              </a:rPr>
              <a:t>Conclusion</a:t>
            </a:r>
          </a:p>
        </p:txBody>
      </p:sp>
    </p:spTree>
    <p:extLst>
      <p:ext uri="{BB962C8B-B14F-4D97-AF65-F5344CB8AC3E}">
        <p14:creationId xmlns:p14="http://schemas.microsoft.com/office/powerpoint/2010/main" val="62795230"/>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11568504" y="622949"/>
            <a:ext cx="1277965" cy="1277965"/>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alphaModFix amt="35000"/>
            <a:extLst>
              <a:ext uri="{28A0092B-C50C-407E-A947-70E740481C1C}">
                <a14:useLocalDpi xmlns:a14="http://schemas.microsoft.com/office/drawing/2010/main" val="0"/>
              </a:ext>
            </a:extLst>
          </a:blip>
          <a:stretch>
            <a:fillRect/>
          </a:stretch>
        </p:blipFill>
        <p:spPr>
          <a:xfrm>
            <a:off x="11568504" y="3984209"/>
            <a:ext cx="1277965" cy="1277965"/>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alphaModFix amt="35000"/>
            <a:extLst>
              <a:ext uri="{28A0092B-C50C-407E-A947-70E740481C1C}">
                <a14:useLocalDpi xmlns:a14="http://schemas.microsoft.com/office/drawing/2010/main" val="0"/>
              </a:ext>
            </a:extLst>
          </a:blip>
          <a:stretch>
            <a:fillRect/>
          </a:stretch>
        </p:blipFill>
        <p:spPr>
          <a:xfrm>
            <a:off x="11562112" y="1693157"/>
            <a:ext cx="1374607" cy="1374607"/>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alphaModFix amt="35000"/>
            <a:extLst>
              <a:ext uri="{28A0092B-C50C-407E-A947-70E740481C1C}">
                <a14:useLocalDpi xmlns:a14="http://schemas.microsoft.com/office/drawing/2010/main" val="0"/>
              </a:ext>
            </a:extLst>
          </a:blip>
          <a:stretch>
            <a:fillRect/>
          </a:stretch>
        </p:blipFill>
        <p:spPr>
          <a:xfrm>
            <a:off x="11522730" y="5061857"/>
            <a:ext cx="1453369" cy="1453369"/>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alphaModFix amt="35000"/>
            <a:extLst>
              <a:ext uri="{28A0092B-C50C-407E-A947-70E740481C1C}">
                <a14:useLocalDpi xmlns:a14="http://schemas.microsoft.com/office/drawing/2010/main" val="0"/>
              </a:ext>
            </a:extLst>
          </a:blip>
          <a:stretch>
            <a:fillRect/>
          </a:stretch>
        </p:blipFill>
        <p:spPr>
          <a:xfrm>
            <a:off x="11594010" y="2842403"/>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alphaModFix amt="35000"/>
            <a:extLst>
              <a:ext uri="{28A0092B-C50C-407E-A947-70E740481C1C}">
                <a14:useLocalDpi xmlns:a14="http://schemas.microsoft.com/office/drawing/2010/main" val="0"/>
              </a:ext>
            </a:extLst>
          </a:blip>
          <a:stretch>
            <a:fillRect/>
          </a:stretch>
        </p:blipFill>
        <p:spPr>
          <a:xfrm>
            <a:off x="-6186552" y="-506753"/>
            <a:ext cx="7976275" cy="7976275"/>
          </a:xfrm>
          <a:prstGeom prst="rect">
            <a:avLst/>
          </a:prstGeom>
        </p:spPr>
      </p:pic>
      <p:sp>
        <p:nvSpPr>
          <p:cNvPr id="2" name="TextBox 1">
            <a:extLst>
              <a:ext uri="{FF2B5EF4-FFF2-40B4-BE49-F238E27FC236}">
                <a16:creationId xmlns:a16="http://schemas.microsoft.com/office/drawing/2014/main" id="{E6494DC5-3271-9103-8F26-8B607C5528A9}"/>
              </a:ext>
            </a:extLst>
          </p:cNvPr>
          <p:cNvSpPr txBox="1"/>
          <p:nvPr/>
        </p:nvSpPr>
        <p:spPr>
          <a:xfrm>
            <a:off x="1431895" y="975805"/>
            <a:ext cx="9295128" cy="923330"/>
          </a:xfrm>
          <a:prstGeom prst="rect">
            <a:avLst/>
          </a:prstGeom>
          <a:noFill/>
        </p:spPr>
        <p:txBody>
          <a:bodyPr wrap="square" rtlCol="0">
            <a:spAutoFit/>
          </a:bodyPr>
          <a:lstStyle/>
          <a:p>
            <a:pPr algn="ctr"/>
            <a:r>
              <a:rPr lang="en-US" sz="5400" dirty="0">
                <a:solidFill>
                  <a:srgbClr val="002060"/>
                </a:solidFill>
                <a:latin typeface="Californian FB" panose="0207040306080B030204" pitchFamily="18" charset="0"/>
              </a:rPr>
              <a:t>What about you?</a:t>
            </a:r>
          </a:p>
        </p:txBody>
      </p:sp>
      <p:sp>
        <p:nvSpPr>
          <p:cNvPr id="6" name="TextBox 5">
            <a:extLst>
              <a:ext uri="{FF2B5EF4-FFF2-40B4-BE49-F238E27FC236}">
                <a16:creationId xmlns:a16="http://schemas.microsoft.com/office/drawing/2014/main" id="{6F93CEDF-BDA2-9A96-36AE-5031688AA061}"/>
              </a:ext>
            </a:extLst>
          </p:cNvPr>
          <p:cNvSpPr txBox="1"/>
          <p:nvPr/>
        </p:nvSpPr>
        <p:spPr>
          <a:xfrm>
            <a:off x="923903" y="2250431"/>
            <a:ext cx="10670107" cy="3170099"/>
          </a:xfrm>
          <a:prstGeom prst="rect">
            <a:avLst/>
          </a:prstGeom>
          <a:noFill/>
        </p:spPr>
        <p:txBody>
          <a:bodyPr wrap="square" rtlCol="0">
            <a:spAutoFit/>
          </a:bodyPr>
          <a:lstStyle/>
          <a:p>
            <a:pPr algn="ctr"/>
            <a:r>
              <a:rPr lang="en-US" sz="4000" dirty="0">
                <a:solidFill>
                  <a:schemeClr val="accent5">
                    <a:lumMod val="75000"/>
                  </a:schemeClr>
                </a:solidFill>
                <a:latin typeface="Californian FB" panose="0207040306080B030204" pitchFamily="18" charset="0"/>
              </a:rPr>
              <a:t>What questions did this lesson make you </a:t>
            </a:r>
            <a:r>
              <a:rPr lang="en-US" sz="4000" u="sng" dirty="0">
                <a:solidFill>
                  <a:schemeClr val="accent5">
                    <a:lumMod val="75000"/>
                  </a:schemeClr>
                </a:solidFill>
                <a:latin typeface="Californian FB" panose="0207040306080B030204" pitchFamily="18" charset="0"/>
              </a:rPr>
              <a:t>think of</a:t>
            </a:r>
            <a:r>
              <a:rPr lang="en-US" sz="4000" dirty="0">
                <a:solidFill>
                  <a:schemeClr val="accent5">
                    <a:lumMod val="75000"/>
                  </a:schemeClr>
                </a:solidFill>
                <a:latin typeface="Californian FB" panose="0207040306080B030204" pitchFamily="18" charset="0"/>
              </a:rPr>
              <a:t>?</a:t>
            </a:r>
          </a:p>
          <a:p>
            <a:pPr algn="ctr"/>
            <a:endParaRPr lang="en-US" sz="4000" dirty="0">
              <a:solidFill>
                <a:schemeClr val="accent5">
                  <a:lumMod val="75000"/>
                </a:schemeClr>
              </a:solidFill>
              <a:latin typeface="Californian FB" panose="0207040306080B030204" pitchFamily="18" charset="0"/>
            </a:endParaRPr>
          </a:p>
          <a:p>
            <a:pPr algn="ctr"/>
            <a:r>
              <a:rPr lang="en-US" sz="4000" dirty="0">
                <a:solidFill>
                  <a:schemeClr val="accent5">
                    <a:lumMod val="75000"/>
                  </a:schemeClr>
                </a:solidFill>
                <a:latin typeface="Californian FB" panose="0207040306080B030204" pitchFamily="18" charset="0"/>
              </a:rPr>
              <a:t>How do you </a:t>
            </a:r>
            <a:r>
              <a:rPr lang="en-US" sz="4000" u="sng" dirty="0">
                <a:solidFill>
                  <a:schemeClr val="accent5">
                    <a:lumMod val="75000"/>
                  </a:schemeClr>
                </a:solidFill>
                <a:latin typeface="Californian FB" panose="0207040306080B030204" pitchFamily="18" charset="0"/>
              </a:rPr>
              <a:t>FEEL</a:t>
            </a:r>
            <a:r>
              <a:rPr lang="en-US" sz="4000" dirty="0">
                <a:solidFill>
                  <a:schemeClr val="accent5">
                    <a:lumMod val="75000"/>
                  </a:schemeClr>
                </a:solidFill>
                <a:latin typeface="Californian FB" panose="0207040306080B030204" pitchFamily="18" charset="0"/>
              </a:rPr>
              <a:t> after learning about this?</a:t>
            </a:r>
          </a:p>
          <a:p>
            <a:pPr algn="ctr"/>
            <a:endParaRPr lang="en-US" sz="4000" dirty="0">
              <a:solidFill>
                <a:schemeClr val="accent5">
                  <a:lumMod val="75000"/>
                </a:schemeClr>
              </a:solidFill>
              <a:latin typeface="Californian FB" panose="0207040306080B030204" pitchFamily="18" charset="0"/>
            </a:endParaRPr>
          </a:p>
          <a:p>
            <a:pPr algn="ctr"/>
            <a:r>
              <a:rPr lang="en-US" sz="4000" dirty="0">
                <a:solidFill>
                  <a:schemeClr val="accent5">
                    <a:lumMod val="75000"/>
                  </a:schemeClr>
                </a:solidFill>
                <a:latin typeface="Californian FB" panose="0207040306080B030204" pitchFamily="18" charset="0"/>
              </a:rPr>
              <a:t>What does this lesson make you want </a:t>
            </a:r>
            <a:r>
              <a:rPr lang="en-US" sz="4000" u="sng" dirty="0">
                <a:solidFill>
                  <a:schemeClr val="accent5">
                    <a:lumMod val="75000"/>
                  </a:schemeClr>
                </a:solidFill>
                <a:latin typeface="Californian FB" panose="0207040306080B030204" pitchFamily="18" charset="0"/>
              </a:rPr>
              <a:t>to DO</a:t>
            </a:r>
            <a:r>
              <a:rPr lang="en-US" sz="4000" dirty="0">
                <a:solidFill>
                  <a:schemeClr val="accent5">
                    <a:lumMod val="75000"/>
                  </a:schemeClr>
                </a:solidFill>
                <a:latin typeface="Californian FB" panose="0207040306080B030204" pitchFamily="18" charset="0"/>
              </a:rPr>
              <a:t>?</a:t>
            </a:r>
          </a:p>
        </p:txBody>
      </p:sp>
    </p:spTree>
    <p:extLst>
      <p:ext uri="{BB962C8B-B14F-4D97-AF65-F5344CB8AC3E}">
        <p14:creationId xmlns:p14="http://schemas.microsoft.com/office/powerpoint/2010/main" val="138815566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59.xml><?xml version="1.0" encoding="utf-8"?>
<p:sld xmlns:p="http://schemas.openxmlformats.org/presentationml/2006/main" xmlns:a="http://schemas.openxmlformats.org/drawingml/2006/main" xmlns:r="http://schemas.openxmlformats.org/officeDocument/2006/relationships">
  <p:cSld>
    <p:bg>
      <p:bgPr>
        <a:solidFill>
          <a:srgbClr val="FFFEF3"/>
        </a:solidFill>
        <a:effectLst/>
      </p:bgPr>
    </p:bg>
    <p:spTree>
      <p:nvGrpSpPr>
        <p:cNvPr id="1" name="Shape 429"/>
        <p:cNvGrpSpPr/>
        <p:nvPr/>
      </p:nvGrpSpPr>
      <p:grpSpPr>
        <a:xfrm>
          <a:off x="0" y="0"/>
          <a:ext cx="0" cy="0"/>
          <a:chOff x="0" y="0"/>
          <a:chExt cx="0" cy="0"/>
        </a:xfrm>
      </p:grpSpPr>
      <p:pic>
        <p:nvPicPr>
          <p:cNvPr id="430" name="Google Shape;430;p21"/>
          <p:cNvPicPr preferRelativeResize="0">
            <a:picLocks noGrp="1"/>
          </p:cNvPicPr>
          <p:nvPr>
            <p:ph idx="1" type="body"/>
          </p:nvPr>
        </p:nvPicPr>
        <p:blipFill rotWithShape="1">
          <a:blip r:embed="rId3">
            <a:alphaModFix/>
            <a:extLst>
              <a:ext uri="{28A0092B-C50C-407E-A947-70E740481C1C}">
                <a14:useLocalDpi xmlns:a14="http://schemas.microsoft.com/office/drawing/2010/main" val="0"/>
              </a:ext>
            </a:extLst>
          </a:blip>
          <a:srcRect t="18"/>
          <a:stretch/>
        </p:blipFill>
        <p:spPr>
          <a:xfrm>
            <a:off x="0" y="-15939"/>
            <a:ext cx="12192000" cy="6858000"/>
          </a:xfrm>
          <a:prstGeom prst="rect">
            <a:avLst/>
          </a:prstGeom>
          <a:noFill/>
          <a:ln>
            <a:noFill/>
          </a:ln>
        </p:spPr>
      </p:pic>
      <p:sp>
        <p:nvSpPr>
          <p:cNvPr id="431" name="Google Shape;431;p21"/>
          <p:cNvSpPr txBox="1"/>
          <p:nvPr/>
        </p:nvSpPr>
        <p:spPr>
          <a:xfrm>
            <a:off x="11287125" y="0"/>
            <a:ext cx="1038225" cy="369332"/>
          </a:xfrm>
          <a:prstGeom prst="rect">
            <a:avLst/>
          </a:prstGeom>
          <a:noFill/>
          <a:ln>
            <a:noFill/>
          </a:ln>
        </p:spPr>
        <p:txBody>
          <a:bodyPr anchor="t" anchorCtr="0" bIns="45700" lIns="91425" rIns="91425" spcFirstLastPara="1" tIns="45700" wrap="square">
            <a:spAutoFit/>
          </a:bodyPr>
          <a:lstStyle/>
          <a:p>
            <a:pPr algn="l" defTabSz="914400" eaLnBrk="1" fontAlgn="auto" hangingPunct="1" indent="0" latinLnBrk="0" lvl="0" marL="0" marR="0" rtl="0">
              <a:lnSpc>
                <a:spcPct val="100000"/>
              </a:lnSpc>
              <a:spcBef>
                <a:spcPts val="0"/>
              </a:spcBef>
              <a:spcAft>
                <a:spcPts val="0"/>
              </a:spcAft>
              <a:buClr>
                <a:srgbClr val="000000"/>
              </a:buClr>
              <a:buSzTx/>
              <a:buFont typeface="Arial"/>
              <a:buNone/>
              <a:tabLst/>
              <a:defRPr/>
            </a:pPr>
            <a:r>
              <a:rPr b="0" baseline="0" cap="none" i="1" kern="0" kumimoji="0" lang="en-US" noProof="0" normalizeH="0" spc="0" strike="noStrike" sz="1800" u="none">
                <a:ln>
                  <a:noFill/>
                </a:ln>
                <a:solidFill>
                  <a:srgbClr val="000000"/>
                </a:solidFill>
                <a:effectLst/>
                <a:uLnTx/>
                <a:uFillTx/>
                <a:latin typeface="Bodoni"/>
                <a:ea typeface="Bodoni"/>
                <a:cs typeface="Bodoni"/>
                <a:sym typeface="Bodoni"/>
              </a:rPr>
              <a:t>AU1.1</a:t>
            </a:r>
            <a:r>
              <a:rPr b="0" baseline="0" cap="none" i="0" kern="0" kumimoji="0" lang="en-US" noProof="0" normalizeH="0" spc="0" strike="noStrike" sz="1800" u="none">
                <a:ln>
                  <a:noFill/>
                </a:ln>
                <a:solidFill>
                  <a:srgbClr val="000000"/>
                </a:solidFill>
                <a:effectLst/>
                <a:uLnTx/>
                <a:uFillTx/>
                <a:latin typeface="Calibri"/>
                <a:ea typeface="Calibri"/>
                <a:cs typeface="Calibri"/>
                <a:sym typeface="Calibri"/>
              </a:rPr>
              <a:t> </a:t>
            </a:r>
            <a:endParaRPr b="0" baseline="0" cap="none" i="0" kern="0" kumimoji="0" noProof="0" normalizeH="0" spc="0" strike="noStrike" sz="1400" u="none">
              <a:ln>
                <a:noFill/>
              </a:ln>
              <a:solidFill>
                <a:srgbClr val="000000"/>
              </a:solidFill>
              <a:effectLst/>
              <a:uLnTx/>
              <a:uFillTx/>
              <a:latin typeface="Arial"/>
              <a:cs typeface="Arial"/>
              <a:sym typeface="Arial"/>
            </a:endParaRPr>
          </a:p>
        </p:txBody>
      </p:sp>
      <p:pic>
        <p:nvPicPr>
          <p:cNvPr descr="A logo of a building&#10;&#10;Description automatically generated" id="432" name="Google Shape;432;p21"/>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131901" y="142124"/>
            <a:ext cx="837760" cy="837760"/>
          </a:xfrm>
          <a:prstGeom prst="rect">
            <a:avLst/>
          </a:prstGeom>
          <a:noFill/>
          <a:ln>
            <a:noFill/>
          </a:ln>
        </p:spPr>
      </p:pic>
      <p:sp>
        <p:nvSpPr>
          <p:cNvPr id="433" name="Google Shape;433;p21"/>
          <p:cNvSpPr txBox="1">
            <a:spLocks noGrp="1"/>
          </p:cNvSpPr>
          <p:nvPr>
            <p:ph type="title"/>
          </p:nvPr>
        </p:nvSpPr>
        <p:spPr>
          <a:xfrm>
            <a:off x="969661" y="2593378"/>
            <a:ext cx="10515600" cy="1325563"/>
          </a:xfrm>
          <a:prstGeom prst="rect">
            <a:avLst/>
          </a:prstGeom>
          <a:noFill/>
          <a:ln>
            <a:noFill/>
          </a:ln>
        </p:spPr>
        <p:txBody>
          <a:bodyPr anchor="ctr" anchorCtr="0" bIns="45700" lIns="91425" rIns="91425" spcFirstLastPara="1" tIns="45700" wrap="square">
            <a:normAutofit/>
          </a:bodyPr>
          <a:lstStyle/>
          <a:p>
            <a:pPr algn="l" indent="0" lvl="0" marL="0" rtl="0">
              <a:lnSpc>
                <a:spcPct val="90000"/>
              </a:lnSpc>
              <a:spcBef>
                <a:spcPts val="0"/>
              </a:spcBef>
              <a:spcAft>
                <a:spcPts val="0"/>
              </a:spcAft>
              <a:buClr>
                <a:schemeClr val="dk1"/>
              </a:buClr>
              <a:buSzPts val="4400"/>
              <a:buFont typeface="Calibri"/>
              <a:buNone/>
            </a:pPr>
            <a:br>
              <a:rPr lang="en-US"/>
            </a:br>
            <a:endParaRPr/>
          </a:p>
        </p:txBody>
      </p:sp>
      <p:pic>
        <p:nvPicPr>
          <p:cNvPr descr="A black and white logo&#10;&#10;Description automatically generated" id="435" name="Google Shape;435;p21"/>
          <p:cNvPicPr preferRelativeResize="0"/>
          <p:nvPr/>
        </p:nvPicPr>
        <p:blipFill rotWithShape="1">
          <a:blip r:embed="rId5">
            <a:alphaModFix/>
            <a:extLst>
              <a:ext uri="{28A0092B-C50C-407E-A947-70E740481C1C}">
                <a14:useLocalDpi xmlns:a14="http://schemas.microsoft.com/office/drawing/2010/main" val="0"/>
              </a:ext>
            </a:extLst>
          </a:blip>
          <a:srcRect/>
          <a:stretch/>
        </p:blipFill>
        <p:spPr>
          <a:xfrm>
            <a:off x="855275" y="2903067"/>
            <a:ext cx="2320013" cy="837760"/>
          </a:xfrm>
          <a:prstGeom prst="rect">
            <a:avLst/>
          </a:prstGeom>
          <a:noFill/>
          <a:ln>
            <a:noFill/>
          </a:ln>
        </p:spPr>
      </p:pic>
      <p:pic>
        <p:nvPicPr>
          <p:cNvPr id="4" name="Picture 3">
            <a:extLst>
              <a:ext uri="{FF2B5EF4-FFF2-40B4-BE49-F238E27FC236}">
                <a16:creationId xmlns:a16="http://schemas.microsoft.com/office/drawing/2014/main" id="{38E5A7E3-E892-A850-FD94-87F07919910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175288" y="2964773"/>
            <a:ext cx="7619720" cy="714349"/>
          </a:xfrm>
          <a:prstGeom prst="rect">
            <a:avLst/>
          </a:prstGeom>
        </p:spPr>
      </p:pic>
    </p:spTree>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00425" y="-155730"/>
            <a:ext cx="7557049" cy="7557049"/>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8101" y="572734"/>
            <a:ext cx="1324172" cy="1324172"/>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EC2945F2-60FA-4C93-640F-B7FF54E920F5}"/>
              </a:ext>
            </a:extLst>
          </p:cNvPr>
          <p:cNvSpPr txBox="1"/>
          <p:nvPr/>
        </p:nvSpPr>
        <p:spPr>
          <a:xfrm>
            <a:off x="1128009" y="2194226"/>
            <a:ext cx="10257745" cy="2308324"/>
          </a:xfrm>
          <a:prstGeom prst="rect">
            <a:avLst/>
          </a:prstGeom>
          <a:noFill/>
        </p:spPr>
        <p:txBody>
          <a:bodyPr wrap="square" rtlCol="0">
            <a:spAutoFit/>
          </a:bodyPr>
          <a:lstStyle/>
          <a:p>
            <a:pPr algn="ctr"/>
            <a:r>
              <a:rPr lang="en-US" sz="7200" dirty="0">
                <a:solidFill>
                  <a:srgbClr val="002060"/>
                </a:solidFill>
                <a:latin typeface="Californian FB" panose="0207040306080B030204" pitchFamily="18" charset="0"/>
              </a:rPr>
              <a:t>What did we learn about the jars?</a:t>
            </a:r>
          </a:p>
        </p:txBody>
      </p:sp>
    </p:spTree>
    <p:extLst>
      <p:ext uri="{BB962C8B-B14F-4D97-AF65-F5344CB8AC3E}">
        <p14:creationId xmlns:p14="http://schemas.microsoft.com/office/powerpoint/2010/main" val="2570263118"/>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00425" y="-155730"/>
            <a:ext cx="7557049" cy="7557049"/>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8101" y="572734"/>
            <a:ext cx="1324172" cy="1324172"/>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10" name="TextBox 9">
            <a:extLst>
              <a:ext uri="{FF2B5EF4-FFF2-40B4-BE49-F238E27FC236}">
                <a16:creationId xmlns:a16="http://schemas.microsoft.com/office/drawing/2014/main" id="{EC2945F2-60FA-4C93-640F-B7FF54E920F5}"/>
              </a:ext>
            </a:extLst>
          </p:cNvPr>
          <p:cNvSpPr txBox="1"/>
          <p:nvPr/>
        </p:nvSpPr>
        <p:spPr>
          <a:xfrm>
            <a:off x="1187006" y="1365491"/>
            <a:ext cx="10257745" cy="707886"/>
          </a:xfrm>
          <a:prstGeom prst="rect">
            <a:avLst/>
          </a:prstGeom>
          <a:noFill/>
        </p:spPr>
        <p:txBody>
          <a:bodyPr wrap="square" rtlCol="0">
            <a:spAutoFit/>
          </a:bodyPr>
          <a:lstStyle/>
          <a:p>
            <a:pPr algn="ctr"/>
            <a:r>
              <a:rPr lang="en-US" sz="4000" dirty="0">
                <a:solidFill>
                  <a:srgbClr val="002060"/>
                </a:solidFill>
                <a:latin typeface="Californian FB" panose="0207040306080B030204" pitchFamily="18" charset="0"/>
              </a:rPr>
              <a:t>What did we learn about the jars?</a:t>
            </a:r>
          </a:p>
        </p:txBody>
      </p:sp>
      <p:sp>
        <p:nvSpPr>
          <p:cNvPr id="2" name="TextBox 1">
            <a:extLst>
              <a:ext uri="{FF2B5EF4-FFF2-40B4-BE49-F238E27FC236}">
                <a16:creationId xmlns:a16="http://schemas.microsoft.com/office/drawing/2014/main" id="{ACC31237-A3FF-3CC2-DF4A-EE4D55F584E5}"/>
              </a:ext>
            </a:extLst>
          </p:cNvPr>
          <p:cNvSpPr txBox="1"/>
          <p:nvPr/>
        </p:nvSpPr>
        <p:spPr>
          <a:xfrm>
            <a:off x="1187006" y="2716591"/>
            <a:ext cx="10054985" cy="2585323"/>
          </a:xfrm>
          <a:prstGeom prst="rect">
            <a:avLst/>
          </a:prstGeom>
          <a:noFill/>
        </p:spPr>
        <p:txBody>
          <a:bodyPr wrap="square" rtlCol="0">
            <a:spAutoFit/>
          </a:bodyPr>
          <a:lstStyle/>
          <a:p>
            <a:pPr algn="ctr"/>
            <a:r>
              <a:rPr lang="en-US" sz="5400" dirty="0">
                <a:solidFill>
                  <a:srgbClr val="FF0000"/>
                </a:solidFill>
                <a:latin typeface="Californian FB" panose="0207040306080B030204" pitchFamily="18" charset="0"/>
              </a:rPr>
              <a:t>If the jars are like planet Earth, what might it tell us about what is happening to our climate?</a:t>
            </a:r>
          </a:p>
        </p:txBody>
      </p:sp>
    </p:spTree>
    <p:extLst>
      <p:ext uri="{BB962C8B-B14F-4D97-AF65-F5344CB8AC3E}">
        <p14:creationId xmlns:p14="http://schemas.microsoft.com/office/powerpoint/2010/main" val="2557608679"/>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00425" y="-155730"/>
            <a:ext cx="7557049" cy="7557049"/>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8101" y="572734"/>
            <a:ext cx="1324172" cy="1324172"/>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1187006" y="1059120"/>
            <a:ext cx="10257745" cy="2554545"/>
          </a:xfrm>
          <a:prstGeom prst="rect">
            <a:avLst/>
          </a:prstGeom>
          <a:noFill/>
        </p:spPr>
        <p:txBody>
          <a:bodyPr wrap="square" rtlCol="0">
            <a:spAutoFit/>
          </a:bodyPr>
          <a:lstStyle/>
          <a:p>
            <a:r>
              <a:rPr lang="en-US" sz="4000" b="1" dirty="0">
                <a:solidFill>
                  <a:srgbClr val="002060"/>
                </a:solidFill>
                <a:latin typeface="Californian FB" panose="0207040306080B030204" pitchFamily="18" charset="0"/>
              </a:rPr>
              <a:t>In the experiment: </a:t>
            </a:r>
          </a:p>
          <a:p>
            <a:pPr algn="ctr"/>
            <a:endParaRPr lang="en-US" sz="4000" dirty="0">
              <a:solidFill>
                <a:srgbClr val="002060"/>
              </a:solidFill>
              <a:latin typeface="Californian FB" panose="0207040306080B030204" pitchFamily="18" charset="0"/>
            </a:endParaRPr>
          </a:p>
          <a:p>
            <a:pPr algn="ctr"/>
            <a:r>
              <a:rPr lang="en-US" sz="4000" dirty="0">
                <a:solidFill>
                  <a:srgbClr val="002060"/>
                </a:solidFill>
                <a:latin typeface="Californian FB" panose="0207040306080B030204" pitchFamily="18" charset="0"/>
              </a:rPr>
              <a:t>The jar with the lid got warmer</a:t>
            </a:r>
          </a:p>
          <a:p>
            <a:endParaRPr lang="en-US" sz="4000" dirty="0">
              <a:solidFill>
                <a:srgbClr val="002060"/>
              </a:solidFill>
              <a:latin typeface="Californian FB" panose="0207040306080B030204" pitchFamily="18" charset="0"/>
            </a:endParaRPr>
          </a:p>
        </p:txBody>
      </p:sp>
      <p:pic>
        <p:nvPicPr>
          <p:cNvPr id="7" name="Picture 6">
            <a:extLst>
              <a:ext uri="{FF2B5EF4-FFF2-40B4-BE49-F238E27FC236}">
                <a16:creationId xmlns:a16="http://schemas.microsoft.com/office/drawing/2014/main" id="{9A5783B7-B6BA-8CB9-1411-56E909BA0DED}"/>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813769" y="2874482"/>
            <a:ext cx="3273836" cy="3237257"/>
          </a:xfrm>
          <a:prstGeom prst="rect">
            <a:avLst/>
          </a:prstGeom>
        </p:spPr>
      </p:pic>
    </p:spTree>
    <p:extLst>
      <p:ext uri="{BB962C8B-B14F-4D97-AF65-F5344CB8AC3E}">
        <p14:creationId xmlns:p14="http://schemas.microsoft.com/office/powerpoint/2010/main" val="12931327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FFEF3"/>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15B6042-F500-B670-9841-609CDD7D0346}"/>
              </a:ext>
            </a:extLst>
          </p:cNvPr>
          <p:cNvPicPr>
            <a:picLocks noGrp="1" noRot="1" noChangeAspect="1" noMove="1" noResize="1" noEditPoints="1" noAdjustHandles="1" noChangeArrowheads="1" noChangeShapeType="1" noCrop="1"/>
          </p:cNvPicPr>
          <p:nvPr>
            <p:ph idx="1"/>
          </p:nvPr>
        </p:nvPicPr>
        <p:blipFill rotWithShape="1">
          <a:blip r:embed="rId3">
            <a:extLst>
              <a:ext uri="{28A0092B-C50C-407E-A947-70E740481C1C}">
                <a14:useLocalDpi xmlns:a14="http://schemas.microsoft.com/office/drawing/2010/main" val="0"/>
              </a:ext>
            </a:extLst>
          </a:blip>
          <a:srcRect/>
          <a:stretch/>
        </p:blipFill>
        <p:spPr>
          <a:xfrm>
            <a:off x="0" y="0"/>
            <a:ext cx="12192000" cy="6858000"/>
          </a:xfrm>
        </p:spPr>
      </p:pic>
      <p:sp>
        <p:nvSpPr>
          <p:cNvPr id="3" name="TextBox 2">
            <a:extLst>
              <a:ext uri="{FF2B5EF4-FFF2-40B4-BE49-F238E27FC236}">
                <a16:creationId xmlns:a16="http://schemas.microsoft.com/office/drawing/2014/main" id="{A5B76C98-6A49-50BF-6AB2-754661269B7A}"/>
              </a:ext>
            </a:extLst>
          </p:cNvPr>
          <p:cNvSpPr txBox="1"/>
          <p:nvPr/>
        </p:nvSpPr>
        <p:spPr>
          <a:xfrm>
            <a:off x="11287125" y="0"/>
            <a:ext cx="1038225" cy="369332"/>
          </a:xfrm>
          <a:prstGeom prst="rect">
            <a:avLst/>
          </a:prstGeom>
          <a:noFill/>
        </p:spPr>
        <p:txBody>
          <a:bodyPr wrap="square" rtlCol="0">
            <a:spAutoFit/>
          </a:bodyPr>
          <a:lstStyle/>
          <a:p>
            <a:r>
              <a:rPr lang="en-US" i="1" dirty="0">
                <a:latin typeface="Bodoni MT" panose="02070603080606020203" pitchFamily="18" charset="0"/>
              </a:rPr>
              <a:t>AU2.2</a:t>
            </a:r>
            <a:r>
              <a:rPr lang="en-US" dirty="0"/>
              <a:t> </a:t>
            </a:r>
          </a:p>
        </p:txBody>
      </p:sp>
      <p:pic>
        <p:nvPicPr>
          <p:cNvPr id="4" name="Picture 3" descr="A logo of a building&#10;&#10;Description automatically generated">
            <a:extLst>
              <a:ext uri="{FF2B5EF4-FFF2-40B4-BE49-F238E27FC236}">
                <a16:creationId xmlns:a16="http://schemas.microsoft.com/office/drawing/2014/main" id="{36DA02E7-EFE7-BFA8-6615-00C4124E366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1901" y="142124"/>
            <a:ext cx="837760" cy="837760"/>
          </a:xfrm>
          <a:prstGeom prst="rect">
            <a:avLst/>
          </a:prstGeom>
        </p:spPr>
      </p:pic>
      <p:pic>
        <p:nvPicPr>
          <p:cNvPr id="9" name="Picture 8" descr="A blue circle with black background&#10;&#10;Description automatically generated">
            <a:extLst>
              <a:ext uri="{FF2B5EF4-FFF2-40B4-BE49-F238E27FC236}">
                <a16:creationId xmlns:a16="http://schemas.microsoft.com/office/drawing/2014/main" id="{A16EE15E-53B9-1A34-7452-4F0E799B67C3}"/>
              </a:ext>
            </a:extLst>
          </p:cNvPr>
          <p:cNvPicPr>
            <a:picLocks noChangeAspect="1"/>
          </p:cNvPicPr>
          <p:nvPr/>
        </p:nvPicPr>
        <p:blipFill>
          <a:blip r:embed="rId5">
            <a:alphaModFix amt="35000"/>
            <a:extLst>
              <a:ext uri="{28A0092B-C50C-407E-A947-70E740481C1C}">
                <a14:useLocalDpi xmlns:a14="http://schemas.microsoft.com/office/drawing/2010/main" val="0"/>
              </a:ext>
            </a:extLst>
          </a:blip>
          <a:stretch>
            <a:fillRect/>
          </a:stretch>
        </p:blipFill>
        <p:spPr>
          <a:xfrm>
            <a:off x="-6100425" y="-155730"/>
            <a:ext cx="7557049" cy="7557049"/>
          </a:xfrm>
          <a:prstGeom prst="rect">
            <a:avLst/>
          </a:prstGeom>
        </p:spPr>
      </p:pic>
      <p:pic>
        <p:nvPicPr>
          <p:cNvPr id="11" name="Picture 10" descr="A green circle on a black background&#10;&#10;Description automatically generated">
            <a:extLst>
              <a:ext uri="{FF2B5EF4-FFF2-40B4-BE49-F238E27FC236}">
                <a16:creationId xmlns:a16="http://schemas.microsoft.com/office/drawing/2014/main" id="{A8231C73-DA1E-8A9B-E8BC-04E86EC8CCC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578101" y="2874482"/>
            <a:ext cx="1277964" cy="1277964"/>
          </a:xfrm>
          <a:prstGeom prst="rect">
            <a:avLst/>
          </a:prstGeom>
        </p:spPr>
      </p:pic>
      <p:pic>
        <p:nvPicPr>
          <p:cNvPr id="13" name="Picture 12" descr="A yellow circle on a black background&#10;&#10;Description automatically generated">
            <a:extLst>
              <a:ext uri="{FF2B5EF4-FFF2-40B4-BE49-F238E27FC236}">
                <a16:creationId xmlns:a16="http://schemas.microsoft.com/office/drawing/2014/main" id="{B48E9B09-4B17-BC05-0D0A-6D1AD6B26D1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578101" y="572734"/>
            <a:ext cx="1324172" cy="1324172"/>
          </a:xfrm>
          <a:prstGeom prst="rect">
            <a:avLst/>
          </a:prstGeom>
        </p:spPr>
      </p:pic>
      <p:pic>
        <p:nvPicPr>
          <p:cNvPr id="15" name="Picture 14" descr="A purple circle with black background&#10;&#10;Description automatically generated">
            <a:extLst>
              <a:ext uri="{FF2B5EF4-FFF2-40B4-BE49-F238E27FC236}">
                <a16:creationId xmlns:a16="http://schemas.microsoft.com/office/drawing/2014/main" id="{813BB732-1E94-383C-6344-F04A56E22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568504" y="4009253"/>
            <a:ext cx="1380343" cy="1380343"/>
          </a:xfrm>
          <a:prstGeom prst="rect">
            <a:avLst/>
          </a:prstGeom>
        </p:spPr>
      </p:pic>
      <p:pic>
        <p:nvPicPr>
          <p:cNvPr id="17" name="Picture 16" descr="A pink circle on a black background&#10;&#10;Description automatically generated">
            <a:extLst>
              <a:ext uri="{FF2B5EF4-FFF2-40B4-BE49-F238E27FC236}">
                <a16:creationId xmlns:a16="http://schemas.microsoft.com/office/drawing/2014/main" id="{CB675026-235D-687E-21C2-EC138852CC2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599409" y="1719434"/>
            <a:ext cx="1277965" cy="1277965"/>
          </a:xfrm>
          <a:prstGeom prst="rect">
            <a:avLst/>
          </a:prstGeom>
        </p:spPr>
      </p:pic>
      <p:pic>
        <p:nvPicPr>
          <p:cNvPr id="19" name="Picture 18" descr="A yellow circle on a black background&#10;&#10;Description automatically generated">
            <a:extLst>
              <a:ext uri="{FF2B5EF4-FFF2-40B4-BE49-F238E27FC236}">
                <a16:creationId xmlns:a16="http://schemas.microsoft.com/office/drawing/2014/main" id="{AFFAD695-4B44-E8DF-A34B-157BD8CA75E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526911" y="5126014"/>
            <a:ext cx="1329154" cy="1329154"/>
          </a:xfrm>
          <a:prstGeom prst="rect">
            <a:avLst/>
          </a:prstGeom>
        </p:spPr>
      </p:pic>
      <p:sp>
        <p:nvSpPr>
          <p:cNvPr id="8" name="TextBox 7">
            <a:extLst>
              <a:ext uri="{FF2B5EF4-FFF2-40B4-BE49-F238E27FC236}">
                <a16:creationId xmlns:a16="http://schemas.microsoft.com/office/drawing/2014/main" id="{D1F003D6-8F71-54DD-3E0C-F5F76F406E58}"/>
              </a:ext>
            </a:extLst>
          </p:cNvPr>
          <p:cNvSpPr txBox="1"/>
          <p:nvPr/>
        </p:nvSpPr>
        <p:spPr>
          <a:xfrm>
            <a:off x="6096000" y="4009253"/>
            <a:ext cx="5116601" cy="369332"/>
          </a:xfrm>
          <a:prstGeom prst="rect">
            <a:avLst/>
          </a:prstGeom>
          <a:noFill/>
        </p:spPr>
        <p:txBody>
          <a:bodyPr wrap="square" rtlCol="0">
            <a:spAutoFit/>
          </a:bodyPr>
          <a:lstStyle/>
          <a:p>
            <a:endParaRPr lang="en-US" dirty="0"/>
          </a:p>
        </p:txBody>
      </p:sp>
      <p:sp>
        <p:nvSpPr>
          <p:cNvPr id="6" name="TextBox 5">
            <a:extLst>
              <a:ext uri="{FF2B5EF4-FFF2-40B4-BE49-F238E27FC236}">
                <a16:creationId xmlns:a16="http://schemas.microsoft.com/office/drawing/2014/main" id="{DCAA9497-6C2A-0422-18F5-FB79E3CF068B}"/>
              </a:ext>
            </a:extLst>
          </p:cNvPr>
          <p:cNvSpPr txBox="1"/>
          <p:nvPr/>
        </p:nvSpPr>
        <p:spPr>
          <a:xfrm>
            <a:off x="784234" y="1719434"/>
            <a:ext cx="4270819" cy="3170099"/>
          </a:xfrm>
          <a:prstGeom prst="rect">
            <a:avLst/>
          </a:prstGeom>
          <a:noFill/>
        </p:spPr>
        <p:txBody>
          <a:bodyPr wrap="square" rtlCol="0">
            <a:spAutoFit/>
          </a:bodyPr>
          <a:lstStyle/>
          <a:p>
            <a:pPr algn="ctr"/>
            <a:endParaRPr lang="en-US" sz="4000" dirty="0">
              <a:solidFill>
                <a:srgbClr val="002060"/>
              </a:solidFill>
              <a:latin typeface="Californian FB" panose="0207040306080B030204" pitchFamily="18" charset="0"/>
            </a:endParaRPr>
          </a:p>
          <a:p>
            <a:pPr algn="ctr"/>
            <a:r>
              <a:rPr lang="en-US" sz="4000" dirty="0">
                <a:solidFill>
                  <a:srgbClr val="002060"/>
                </a:solidFill>
                <a:latin typeface="Californian FB" panose="0207040306080B030204" pitchFamily="18" charset="0"/>
              </a:rPr>
              <a:t>The lid acted like the atmosphere on the Earth</a:t>
            </a:r>
          </a:p>
          <a:p>
            <a:endParaRPr lang="en-US" sz="4000" dirty="0">
              <a:solidFill>
                <a:srgbClr val="002060"/>
              </a:solidFill>
              <a:latin typeface="Californian FB" panose="0207040306080B030204" pitchFamily="18" charset="0"/>
            </a:endParaRPr>
          </a:p>
        </p:txBody>
      </p:sp>
      <p:pic>
        <p:nvPicPr>
          <p:cNvPr id="2" name="Picture 1">
            <a:extLst>
              <a:ext uri="{FF2B5EF4-FFF2-40B4-BE49-F238E27FC236}">
                <a16:creationId xmlns:a16="http://schemas.microsoft.com/office/drawing/2014/main" id="{7570201B-8E29-CEE6-0EC7-7AC49F15B39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106044" y="1000125"/>
            <a:ext cx="5829300" cy="4857750"/>
          </a:xfrm>
          <a:prstGeom prst="rect">
            <a:avLst/>
          </a:prstGeom>
        </p:spPr>
      </p:pic>
    </p:spTree>
    <p:extLst>
      <p:ext uri="{BB962C8B-B14F-4D97-AF65-F5344CB8AC3E}">
        <p14:creationId xmlns:p14="http://schemas.microsoft.com/office/powerpoint/2010/main" val="1215710625"/>
      </p:ext>
    </p:extLst>
  </p:cSld>
  <p:clrMapOvr>
    <a:masterClrMapping/>
  </p:clrMapOvr>
  <mc:AlternateContent xmlns:mc="http://schemas.openxmlformats.org/markup-compatibility/2006" xmlns:p159="http://schemas.microsoft.com/office/powerpoint/2015/09/main">
    <mc:Choice Requires="p159">
      <p:transition>
        <p159:morph option="byObject"/>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imaryPresentationTemplate" id="{A50CB834-8610-4959-BA0A-0ABE9ED36B25}" vid="{A6905DF6-67EC-45A1-B26C-4BB863888468}"/>
    </a:ext>
  </a:ext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imaryPresentationTemplate" id="{A50CB834-8610-4959-BA0A-0ABE9ED36B25}" vid="{D8965BCA-1F40-4A15-A023-B91C25938CF0}"/>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PrimaryPresentationTemplate</Template>
  <TotalTime>1301</TotalTime>
  <Words>2576</Words>
  <Application>Microsoft Office PowerPoint</Application>
  <PresentationFormat>Widescreen</PresentationFormat>
  <Paragraphs>287</Paragraphs>
  <Slides>59</Slides>
  <Notes>55</Notes>
  <HiddenSlides>0</HiddenSlides>
  <MMClips>1</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59</vt:i4>
      </vt:variant>
    </vt:vector>
  </HeadingPairs>
  <TitlesOfParts>
    <vt:vector size="68" baseType="lpstr">
      <vt:lpstr>Arial</vt:lpstr>
      <vt:lpstr>Bodoni</vt:lpstr>
      <vt:lpstr>Bodoni MT</vt:lpstr>
      <vt:lpstr>Calibri</vt:lpstr>
      <vt:lpstr>Calibri Light</vt:lpstr>
      <vt:lpstr>Californian FB</vt:lpstr>
      <vt:lpstr>Wingdings</vt:lpstr>
      <vt:lpstr>Office Theme</vt:lpstr>
      <vt:lpstr>1_Office Theme</vt:lpstr>
      <vt:lpstr>PowerPoint Presentation</vt:lpstr>
      <vt:lpstr>How are Human Activities Amplifying the Greenhouse Effect's Impact on Earth's Systems?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Climate Education</dc:creator>
  <cp:lastModifiedBy>Climate Education</cp:lastModifiedBy>
  <cp:revision>1</cp:revision>
  <dcterms:created xsi:type="dcterms:W3CDTF">2023-09-25T18:35:12Z</dcterms:created>
  <dcterms:modified xsi:type="dcterms:W3CDTF">2024-02-16T19:39:28Z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name="NXPowerLiteLastOptimized" pid="2">
    <vt:lpwstr>14540480</vt:lpwstr>
  </property>
  <property fmtid="{D5CDD505-2E9C-101B-9397-08002B2CF9AE}" name="NXPowerLiteSettings" pid="3">
    <vt:lpwstr>F7000400038000</vt:lpwstr>
  </property>
  <property fmtid="{D5CDD505-2E9C-101B-9397-08002B2CF9AE}" name="NXPowerLiteVersion" pid="4">
    <vt:lpwstr>S10.0.0</vt:lpwstr>
  </property>
</Properties>
</file>