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ms-powerpoint.changesinfo+xml" PartName="/ppt/changesInfos/changesInfo1.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58" r:id="rId4"/>
    <p:sldId id="257"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7" r:id="rId25"/>
    <p:sldId id="298" r:id="rId26"/>
    <p:sldId id="299" r:id="rId27"/>
    <p:sldId id="301" r:id="rId28"/>
    <p:sldId id="300" r:id="rId29"/>
    <p:sldId id="302" r:id="rId30"/>
    <p:sldId id="296" r:id="rId31"/>
    <p:sldId id="303" r:id="rId32"/>
    <p:sldId id="308" r:id="rId33"/>
    <p:sldId id="310" r:id="rId34"/>
    <p:sldId id="304" r:id="rId35"/>
    <p:sldId id="305" r:id="rId36"/>
    <p:sldId id="311" r:id="rId37"/>
    <p:sldId id="306" r:id="rId38"/>
    <p:sldId id="307" r:id="rId39"/>
    <p:sldId id="312" r:id="rId40"/>
    <p:sldId id="27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2E18A-168E-4EC3-A21E-7E582E2E4077}" v="15" dt="2024-02-20T14:51:56.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57490" autoAdjust="0"/>
  </p:normalViewPr>
  <p:slideViewPr>
    <p:cSldViewPr snapToGrid="0">
      <p:cViewPr varScale="1">
        <p:scale>
          <a:sx n="67" d="100"/>
          <a:sy n="67" d="100"/>
        </p:scale>
        <p:origin x="64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imate Education" userId="e2df5dcb-53b6-49a5-8ffd-fe09d58e5096" providerId="ADAL" clId="{D9A2E18A-168E-4EC3-A21E-7E582E2E4077}"/>
    <pc:docChg chg="custSel delSld modSld">
      <pc:chgData name="Climate Education" userId="e2df5dcb-53b6-49a5-8ffd-fe09d58e5096" providerId="ADAL" clId="{D9A2E18A-168E-4EC3-A21E-7E582E2E4077}" dt="2024-02-20T14:51:59.755" v="102" actId="1076"/>
      <pc:docMkLst>
        <pc:docMk/>
      </pc:docMkLst>
      <pc:sldChg chg="addSp delSp modSp mod">
        <pc:chgData name="Climate Education" userId="e2df5dcb-53b6-49a5-8ffd-fe09d58e5096" providerId="ADAL" clId="{D9A2E18A-168E-4EC3-A21E-7E582E2E4077}" dt="2024-02-20T14:47:15.002" v="9" actId="1076"/>
        <pc:sldMkLst>
          <pc:docMk/>
          <pc:sldMk cId="510387724" sldId="256"/>
        </pc:sldMkLst>
        <pc:picChg chg="add mod">
          <ac:chgData name="Climate Education" userId="e2df5dcb-53b6-49a5-8ffd-fe09d58e5096" providerId="ADAL" clId="{D9A2E18A-168E-4EC3-A21E-7E582E2E4077}" dt="2024-02-20T14:47:12.203" v="8" actId="1076"/>
          <ac:picMkLst>
            <pc:docMk/>
            <pc:sldMk cId="510387724" sldId="256"/>
            <ac:picMk id="3" creationId="{03383F9D-C6A5-7FBC-A272-FEAD8935D5D7}"/>
          </ac:picMkLst>
        </pc:picChg>
        <pc:picChg chg="mod">
          <ac:chgData name="Climate Education" userId="e2df5dcb-53b6-49a5-8ffd-fe09d58e5096" providerId="ADAL" clId="{D9A2E18A-168E-4EC3-A21E-7E582E2E4077}" dt="2024-02-20T14:47:15.002" v="9" actId="1076"/>
          <ac:picMkLst>
            <pc:docMk/>
            <pc:sldMk cId="510387724" sldId="256"/>
            <ac:picMk id="10" creationId="{342A9E1A-19A0-64C9-A4AC-5A30F471EE9B}"/>
          </ac:picMkLst>
        </pc:picChg>
        <pc:picChg chg="del">
          <ac:chgData name="Climate Education" userId="e2df5dcb-53b6-49a5-8ffd-fe09d58e5096" providerId="ADAL" clId="{D9A2E18A-168E-4EC3-A21E-7E582E2E4077}" dt="2024-02-20T14:46:56.409" v="3" actId="478"/>
          <ac:picMkLst>
            <pc:docMk/>
            <pc:sldMk cId="510387724" sldId="256"/>
            <ac:picMk id="12" creationId="{F848DA32-D5DD-A236-DAE5-6BE66FE701A4}"/>
          </ac:picMkLst>
        </pc:picChg>
        <pc:picChg chg="del">
          <ac:chgData name="Climate Education" userId="e2df5dcb-53b6-49a5-8ffd-fe09d58e5096" providerId="ADAL" clId="{D9A2E18A-168E-4EC3-A21E-7E582E2E4077}" dt="2024-02-20T14:46:55.785" v="2" actId="478"/>
          <ac:picMkLst>
            <pc:docMk/>
            <pc:sldMk cId="510387724" sldId="256"/>
            <ac:picMk id="14" creationId="{6901C927-6C1A-B202-D9F1-92B6D1C958C6}"/>
          </ac:picMkLst>
        </pc:picChg>
        <pc:picChg chg="del">
          <ac:chgData name="Climate Education" userId="e2df5dcb-53b6-49a5-8ffd-fe09d58e5096" providerId="ADAL" clId="{D9A2E18A-168E-4EC3-A21E-7E582E2E4077}" dt="2024-02-20T14:46:54.458" v="0" actId="478"/>
          <ac:picMkLst>
            <pc:docMk/>
            <pc:sldMk cId="510387724" sldId="256"/>
            <ac:picMk id="16" creationId="{BA83E62B-7DE6-E778-7E23-10023A8C5691}"/>
          </ac:picMkLst>
        </pc:picChg>
        <pc:picChg chg="del">
          <ac:chgData name="Climate Education" userId="e2df5dcb-53b6-49a5-8ffd-fe09d58e5096" providerId="ADAL" clId="{D9A2E18A-168E-4EC3-A21E-7E582E2E4077}" dt="2024-02-20T14:46:55.247" v="1" actId="478"/>
          <ac:picMkLst>
            <pc:docMk/>
            <pc:sldMk cId="510387724" sldId="256"/>
            <ac:picMk id="18" creationId="{9D63E818-AACC-03E5-8D3D-19EF8986A228}"/>
          </ac:picMkLst>
        </pc:picChg>
      </pc:sldChg>
      <pc:sldChg chg="addSp delSp modSp mod">
        <pc:chgData name="Climate Education" userId="e2df5dcb-53b6-49a5-8ffd-fe09d58e5096" providerId="ADAL" clId="{D9A2E18A-168E-4EC3-A21E-7E582E2E4077}" dt="2024-02-20T14:47:43.057" v="22" actId="1076"/>
        <pc:sldMkLst>
          <pc:docMk/>
          <pc:sldMk cId="1717433257" sldId="258"/>
        </pc:sldMkLst>
        <pc:picChg chg="add mod">
          <ac:chgData name="Climate Education" userId="e2df5dcb-53b6-49a5-8ffd-fe09d58e5096" providerId="ADAL" clId="{D9A2E18A-168E-4EC3-A21E-7E582E2E4077}" dt="2024-02-20T14:47:40.735" v="21" actId="1076"/>
          <ac:picMkLst>
            <pc:docMk/>
            <pc:sldMk cId="1717433257" sldId="258"/>
            <ac:picMk id="7" creationId="{A5071FC0-0F7A-AA21-0EA9-D78B65FA5FA0}"/>
          </ac:picMkLst>
        </pc:picChg>
        <pc:picChg chg="mod">
          <ac:chgData name="Climate Education" userId="e2df5dcb-53b6-49a5-8ffd-fe09d58e5096" providerId="ADAL" clId="{D9A2E18A-168E-4EC3-A21E-7E582E2E4077}" dt="2024-02-20T14:47:43.057" v="22" actId="1076"/>
          <ac:picMkLst>
            <pc:docMk/>
            <pc:sldMk cId="1717433257" sldId="258"/>
            <ac:picMk id="10" creationId="{342A9E1A-19A0-64C9-A4AC-5A30F471EE9B}"/>
          </ac:picMkLst>
        </pc:picChg>
        <pc:picChg chg="del">
          <ac:chgData name="Climate Education" userId="e2df5dcb-53b6-49a5-8ffd-fe09d58e5096" providerId="ADAL" clId="{D9A2E18A-168E-4EC3-A21E-7E582E2E4077}" dt="2024-02-20T14:47:19.824" v="13" actId="478"/>
          <ac:picMkLst>
            <pc:docMk/>
            <pc:sldMk cId="1717433257" sldId="258"/>
            <ac:picMk id="12" creationId="{F848DA32-D5DD-A236-DAE5-6BE66FE701A4}"/>
          </ac:picMkLst>
        </pc:picChg>
        <pc:picChg chg="del">
          <ac:chgData name="Climate Education" userId="e2df5dcb-53b6-49a5-8ffd-fe09d58e5096" providerId="ADAL" clId="{D9A2E18A-168E-4EC3-A21E-7E582E2E4077}" dt="2024-02-20T14:47:19.311" v="12" actId="478"/>
          <ac:picMkLst>
            <pc:docMk/>
            <pc:sldMk cId="1717433257" sldId="258"/>
            <ac:picMk id="14" creationId="{6901C927-6C1A-B202-D9F1-92B6D1C958C6}"/>
          </ac:picMkLst>
        </pc:picChg>
        <pc:picChg chg="del">
          <ac:chgData name="Climate Education" userId="e2df5dcb-53b6-49a5-8ffd-fe09d58e5096" providerId="ADAL" clId="{D9A2E18A-168E-4EC3-A21E-7E582E2E4077}" dt="2024-02-20T14:47:18.145" v="10" actId="478"/>
          <ac:picMkLst>
            <pc:docMk/>
            <pc:sldMk cId="1717433257" sldId="258"/>
            <ac:picMk id="16" creationId="{BA83E62B-7DE6-E778-7E23-10023A8C5691}"/>
          </ac:picMkLst>
        </pc:picChg>
        <pc:picChg chg="del">
          <ac:chgData name="Climate Education" userId="e2df5dcb-53b6-49a5-8ffd-fe09d58e5096" providerId="ADAL" clId="{D9A2E18A-168E-4EC3-A21E-7E582E2E4077}" dt="2024-02-20T14:47:18.904" v="11" actId="478"/>
          <ac:picMkLst>
            <pc:docMk/>
            <pc:sldMk cId="1717433257" sldId="258"/>
            <ac:picMk id="18" creationId="{9D63E818-AACC-03E5-8D3D-19EF8986A228}"/>
          </ac:picMkLst>
        </pc:picChg>
      </pc:sldChg>
      <pc:sldChg chg="addSp delSp modSp mod">
        <pc:chgData name="Climate Education" userId="e2df5dcb-53b6-49a5-8ffd-fe09d58e5096" providerId="ADAL" clId="{D9A2E18A-168E-4EC3-A21E-7E582E2E4077}" dt="2024-02-20T14:48:48.599" v="49" actId="1076"/>
        <pc:sldMkLst>
          <pc:docMk/>
          <pc:sldMk cId="0" sldId="276"/>
        </pc:sldMkLst>
        <pc:grpChg chg="del">
          <ac:chgData name="Climate Education" userId="e2df5dcb-53b6-49a5-8ffd-fe09d58e5096" providerId="ADAL" clId="{D9A2E18A-168E-4EC3-A21E-7E582E2E4077}" dt="2024-02-20T14:47:54.583" v="27" actId="478"/>
          <ac:grpSpMkLst>
            <pc:docMk/>
            <pc:sldMk cId="0" sldId="276"/>
            <ac:grpSpMk id="2" creationId="{C39F2A7D-05F5-C0A7-97CD-32414532C998}"/>
          </ac:grpSpMkLst>
        </pc:grpChg>
        <pc:picChg chg="add mod">
          <ac:chgData name="Climate Education" userId="e2df5dcb-53b6-49a5-8ffd-fe09d58e5096" providerId="ADAL" clId="{D9A2E18A-168E-4EC3-A21E-7E582E2E4077}" dt="2024-02-20T14:48:48.599" v="49" actId="1076"/>
          <ac:picMkLst>
            <pc:docMk/>
            <pc:sldMk cId="0" sldId="276"/>
            <ac:picMk id="4" creationId="{7856F7BB-8EF5-C8EA-A636-EDBE7BDACCF8}"/>
          </ac:picMkLst>
        </pc:picChg>
        <pc:picChg chg="del">
          <ac:chgData name="Climate Education" userId="e2df5dcb-53b6-49a5-8ffd-fe09d58e5096" providerId="ADAL" clId="{D9A2E18A-168E-4EC3-A21E-7E582E2E4077}" dt="2024-02-20T14:47:53.678" v="24" actId="478"/>
          <ac:picMkLst>
            <pc:docMk/>
            <pc:sldMk cId="0" sldId="276"/>
            <ac:picMk id="434" creationId="{00000000-0000-0000-0000-000000000000}"/>
          </ac:picMkLst>
        </pc:picChg>
        <pc:picChg chg="mod">
          <ac:chgData name="Climate Education" userId="e2df5dcb-53b6-49a5-8ffd-fe09d58e5096" providerId="ADAL" clId="{D9A2E18A-168E-4EC3-A21E-7E582E2E4077}" dt="2024-02-20T14:48:41.441" v="46" actId="1076"/>
          <ac:picMkLst>
            <pc:docMk/>
            <pc:sldMk cId="0" sldId="276"/>
            <ac:picMk id="435" creationId="{00000000-0000-0000-0000-000000000000}"/>
          </ac:picMkLst>
        </pc:picChg>
        <pc:picChg chg="del mod">
          <ac:chgData name="Climate Education" userId="e2df5dcb-53b6-49a5-8ffd-fe09d58e5096" providerId="ADAL" clId="{D9A2E18A-168E-4EC3-A21E-7E582E2E4077}" dt="2024-02-20T14:47:54.047" v="26" actId="478"/>
          <ac:picMkLst>
            <pc:docMk/>
            <pc:sldMk cId="0" sldId="276"/>
            <ac:picMk id="437" creationId="{00000000-0000-0000-0000-000000000000}"/>
          </ac:picMkLst>
        </pc:picChg>
      </pc:sldChg>
      <pc:sldChg chg="addSp delSp modSp mod">
        <pc:chgData name="Climate Education" userId="e2df5dcb-53b6-49a5-8ffd-fe09d58e5096" providerId="ADAL" clId="{D9A2E18A-168E-4EC3-A21E-7E582E2E4077}" dt="2024-02-20T14:49:25.632" v="58" actId="1076"/>
        <pc:sldMkLst>
          <pc:docMk/>
          <pc:sldMk cId="1389933446" sldId="280"/>
        </pc:sldMkLst>
        <pc:picChg chg="del">
          <ac:chgData name="Climate Education" userId="e2df5dcb-53b6-49a5-8ffd-fe09d58e5096" providerId="ADAL" clId="{D9A2E18A-168E-4EC3-A21E-7E582E2E4077}" dt="2024-02-20T14:49:08.866" v="50" actId="478"/>
          <ac:picMkLst>
            <pc:docMk/>
            <pc:sldMk cId="1389933446" sldId="280"/>
            <ac:picMk id="10" creationId="{AC17B378-9909-01E9-A792-3521F852FE11}"/>
          </ac:picMkLst>
        </pc:picChg>
        <pc:picChg chg="add mod">
          <ac:chgData name="Climate Education" userId="e2df5dcb-53b6-49a5-8ffd-fe09d58e5096" providerId="ADAL" clId="{D9A2E18A-168E-4EC3-A21E-7E582E2E4077}" dt="2024-02-20T14:49:25.632" v="58" actId="1076"/>
          <ac:picMkLst>
            <pc:docMk/>
            <pc:sldMk cId="1389933446" sldId="280"/>
            <ac:picMk id="12" creationId="{389530A0-25F7-A714-2C1E-B4AB6ADCEEA6}"/>
          </ac:picMkLst>
        </pc:picChg>
      </pc:sldChg>
      <pc:sldChg chg="addSp delSp modSp mod">
        <pc:chgData name="Climate Education" userId="e2df5dcb-53b6-49a5-8ffd-fe09d58e5096" providerId="ADAL" clId="{D9A2E18A-168E-4EC3-A21E-7E582E2E4077}" dt="2024-02-20T14:49:46.977" v="61" actId="1076"/>
        <pc:sldMkLst>
          <pc:docMk/>
          <pc:sldMk cId="3562073051" sldId="281"/>
        </pc:sldMkLst>
        <pc:picChg chg="add mod">
          <ac:chgData name="Climate Education" userId="e2df5dcb-53b6-49a5-8ffd-fe09d58e5096" providerId="ADAL" clId="{D9A2E18A-168E-4EC3-A21E-7E582E2E4077}" dt="2024-02-20T14:49:46.977" v="61" actId="1076"/>
          <ac:picMkLst>
            <pc:docMk/>
            <pc:sldMk cId="3562073051" sldId="281"/>
            <ac:picMk id="2" creationId="{96818CC9-02C0-BB21-6A2C-42C577089C8F}"/>
          </ac:picMkLst>
        </pc:picChg>
        <pc:picChg chg="del">
          <ac:chgData name="Climate Education" userId="e2df5dcb-53b6-49a5-8ffd-fe09d58e5096" providerId="ADAL" clId="{D9A2E18A-168E-4EC3-A21E-7E582E2E4077}" dt="2024-02-20T14:49:34.185" v="59" actId="478"/>
          <ac:picMkLst>
            <pc:docMk/>
            <pc:sldMk cId="3562073051" sldId="281"/>
            <ac:picMk id="10" creationId="{AC17B378-9909-01E9-A792-3521F852FE11}"/>
          </ac:picMkLst>
        </pc:picChg>
      </pc:sldChg>
      <pc:sldChg chg="addSp delSp modSp mod">
        <pc:chgData name="Climate Education" userId="e2df5dcb-53b6-49a5-8ffd-fe09d58e5096" providerId="ADAL" clId="{D9A2E18A-168E-4EC3-A21E-7E582E2E4077}" dt="2024-02-20T14:49:51.915" v="63"/>
        <pc:sldMkLst>
          <pc:docMk/>
          <pc:sldMk cId="3990814617" sldId="282"/>
        </pc:sldMkLst>
        <pc:picChg chg="add mod">
          <ac:chgData name="Climate Education" userId="e2df5dcb-53b6-49a5-8ffd-fe09d58e5096" providerId="ADAL" clId="{D9A2E18A-168E-4EC3-A21E-7E582E2E4077}" dt="2024-02-20T14:49:51.915" v="63"/>
          <ac:picMkLst>
            <pc:docMk/>
            <pc:sldMk cId="3990814617" sldId="282"/>
            <ac:picMk id="6" creationId="{8D2E9B47-CCE8-8EC4-1EE0-FAB24E29DF26}"/>
          </ac:picMkLst>
        </pc:picChg>
        <pc:picChg chg="del">
          <ac:chgData name="Climate Education" userId="e2df5dcb-53b6-49a5-8ffd-fe09d58e5096" providerId="ADAL" clId="{D9A2E18A-168E-4EC3-A21E-7E582E2E4077}" dt="2024-02-20T14:49:49.808" v="62" actId="478"/>
          <ac:picMkLst>
            <pc:docMk/>
            <pc:sldMk cId="3990814617" sldId="282"/>
            <ac:picMk id="10" creationId="{AC17B378-9909-01E9-A792-3521F852FE11}"/>
          </ac:picMkLst>
        </pc:picChg>
      </pc:sldChg>
      <pc:sldChg chg="addSp delSp modSp mod">
        <pc:chgData name="Climate Education" userId="e2df5dcb-53b6-49a5-8ffd-fe09d58e5096" providerId="ADAL" clId="{D9A2E18A-168E-4EC3-A21E-7E582E2E4077}" dt="2024-02-20T14:50:37.305" v="70" actId="1076"/>
        <pc:sldMkLst>
          <pc:docMk/>
          <pc:sldMk cId="3244143144" sldId="295"/>
        </pc:sldMkLst>
        <pc:picChg chg="add mod">
          <ac:chgData name="Climate Education" userId="e2df5dcb-53b6-49a5-8ffd-fe09d58e5096" providerId="ADAL" clId="{D9A2E18A-168E-4EC3-A21E-7E582E2E4077}" dt="2024-02-20T14:50:37.305" v="70" actId="1076"/>
          <ac:picMkLst>
            <pc:docMk/>
            <pc:sldMk cId="3244143144" sldId="295"/>
            <ac:picMk id="2" creationId="{F969D4FF-D744-7E0E-AFE1-C04D6B454B4B}"/>
          </ac:picMkLst>
        </pc:picChg>
        <pc:picChg chg="del">
          <ac:chgData name="Climate Education" userId="e2df5dcb-53b6-49a5-8ffd-fe09d58e5096" providerId="ADAL" clId="{D9A2E18A-168E-4EC3-A21E-7E582E2E4077}" dt="2024-02-20T14:50:25.817" v="64" actId="478"/>
          <ac:picMkLst>
            <pc:docMk/>
            <pc:sldMk cId="3244143144" sldId="295"/>
            <ac:picMk id="16" creationId="{B5F90754-DF57-8EFA-716F-0A8585151ADD}"/>
          </ac:picMkLst>
        </pc:picChg>
      </pc:sldChg>
      <pc:sldChg chg="addSp delSp modSp mod">
        <pc:chgData name="Climate Education" userId="e2df5dcb-53b6-49a5-8ffd-fe09d58e5096" providerId="ADAL" clId="{D9A2E18A-168E-4EC3-A21E-7E582E2E4077}" dt="2024-02-20T14:51:14.273" v="82" actId="1076"/>
        <pc:sldMkLst>
          <pc:docMk/>
          <pc:sldMk cId="700690854" sldId="304"/>
        </pc:sldMkLst>
        <pc:picChg chg="del">
          <ac:chgData name="Climate Education" userId="e2df5dcb-53b6-49a5-8ffd-fe09d58e5096" providerId="ADAL" clId="{D9A2E18A-168E-4EC3-A21E-7E582E2E4077}" dt="2024-02-20T14:51:09.105" v="79" actId="478"/>
          <ac:picMkLst>
            <pc:docMk/>
            <pc:sldMk cId="700690854" sldId="304"/>
            <ac:picMk id="6" creationId="{092C91DD-BB57-ACD1-7A6F-8AB49E36487E}"/>
          </ac:picMkLst>
        </pc:picChg>
        <pc:picChg chg="add mod">
          <ac:chgData name="Climate Education" userId="e2df5dcb-53b6-49a5-8ffd-fe09d58e5096" providerId="ADAL" clId="{D9A2E18A-168E-4EC3-A21E-7E582E2E4077}" dt="2024-02-20T14:51:14.273" v="82" actId="1076"/>
          <ac:picMkLst>
            <pc:docMk/>
            <pc:sldMk cId="700690854" sldId="304"/>
            <ac:picMk id="10" creationId="{ED6C37B1-4C0F-DA2A-4FDA-0330B42B616A}"/>
          </ac:picMkLst>
        </pc:picChg>
      </pc:sldChg>
      <pc:sldChg chg="addSp delSp modSp mod">
        <pc:chgData name="Climate Education" userId="e2df5dcb-53b6-49a5-8ffd-fe09d58e5096" providerId="ADAL" clId="{D9A2E18A-168E-4EC3-A21E-7E582E2E4077}" dt="2024-02-20T14:51:23.294" v="86" actId="1076"/>
        <pc:sldMkLst>
          <pc:docMk/>
          <pc:sldMk cId="909416619" sldId="305"/>
        </pc:sldMkLst>
        <pc:picChg chg="add mod">
          <ac:chgData name="Climate Education" userId="e2df5dcb-53b6-49a5-8ffd-fe09d58e5096" providerId="ADAL" clId="{D9A2E18A-168E-4EC3-A21E-7E582E2E4077}" dt="2024-02-20T14:51:23.294" v="86" actId="1076"/>
          <ac:picMkLst>
            <pc:docMk/>
            <pc:sldMk cId="909416619" sldId="305"/>
            <ac:picMk id="6" creationId="{AD83EA35-ECF0-25E2-DC62-DD00BE99C101}"/>
          </ac:picMkLst>
        </pc:picChg>
        <pc:picChg chg="del">
          <ac:chgData name="Climate Education" userId="e2df5dcb-53b6-49a5-8ffd-fe09d58e5096" providerId="ADAL" clId="{D9A2E18A-168E-4EC3-A21E-7E582E2E4077}" dt="2024-02-20T14:51:17.105" v="83" actId="478"/>
          <ac:picMkLst>
            <pc:docMk/>
            <pc:sldMk cId="909416619" sldId="305"/>
            <ac:picMk id="10" creationId="{50ABC178-DAD7-4911-6EEF-54374EFC573D}"/>
          </ac:picMkLst>
        </pc:picChg>
      </pc:sldChg>
      <pc:sldChg chg="addSp delSp modSp mod">
        <pc:chgData name="Climate Education" userId="e2df5dcb-53b6-49a5-8ffd-fe09d58e5096" providerId="ADAL" clId="{D9A2E18A-168E-4EC3-A21E-7E582E2E4077}" dt="2024-02-20T14:51:40.264" v="94" actId="14100"/>
        <pc:sldMkLst>
          <pc:docMk/>
          <pc:sldMk cId="3160957281" sldId="306"/>
        </pc:sldMkLst>
        <pc:picChg chg="add mod">
          <ac:chgData name="Climate Education" userId="e2df5dcb-53b6-49a5-8ffd-fe09d58e5096" providerId="ADAL" clId="{D9A2E18A-168E-4EC3-A21E-7E582E2E4077}" dt="2024-02-20T14:51:40.264" v="94" actId="14100"/>
          <ac:picMkLst>
            <pc:docMk/>
            <pc:sldMk cId="3160957281" sldId="306"/>
            <ac:picMk id="2" creationId="{DD302C4C-953B-D4AE-C078-341D0F5AADB2}"/>
          </ac:picMkLst>
        </pc:picChg>
        <pc:picChg chg="del">
          <ac:chgData name="Climate Education" userId="e2df5dcb-53b6-49a5-8ffd-fe09d58e5096" providerId="ADAL" clId="{D9A2E18A-168E-4EC3-A21E-7E582E2E4077}" dt="2024-02-20T14:51:36.777" v="92" actId="478"/>
          <ac:picMkLst>
            <pc:docMk/>
            <pc:sldMk cId="3160957281" sldId="306"/>
            <ac:picMk id="10" creationId="{50ABC178-DAD7-4911-6EEF-54374EFC573D}"/>
          </ac:picMkLst>
        </pc:picChg>
      </pc:sldChg>
      <pc:sldChg chg="addSp delSp modSp mod">
        <pc:chgData name="Climate Education" userId="e2df5dcb-53b6-49a5-8ffd-fe09d58e5096" providerId="ADAL" clId="{D9A2E18A-168E-4EC3-A21E-7E582E2E4077}" dt="2024-02-20T14:51:52.425" v="99" actId="1076"/>
        <pc:sldMkLst>
          <pc:docMk/>
          <pc:sldMk cId="1116558222" sldId="307"/>
        </pc:sldMkLst>
        <pc:picChg chg="add mod">
          <ac:chgData name="Climate Education" userId="e2df5dcb-53b6-49a5-8ffd-fe09d58e5096" providerId="ADAL" clId="{D9A2E18A-168E-4EC3-A21E-7E582E2E4077}" dt="2024-02-20T14:51:52.425" v="99" actId="1076"/>
          <ac:picMkLst>
            <pc:docMk/>
            <pc:sldMk cId="1116558222" sldId="307"/>
            <ac:picMk id="6" creationId="{87ABEC5C-676C-708F-7F3E-5338C55D47D8}"/>
          </ac:picMkLst>
        </pc:picChg>
        <pc:picChg chg="del">
          <ac:chgData name="Climate Education" userId="e2df5dcb-53b6-49a5-8ffd-fe09d58e5096" providerId="ADAL" clId="{D9A2E18A-168E-4EC3-A21E-7E582E2E4077}" dt="2024-02-20T14:51:43.905" v="95" actId="478"/>
          <ac:picMkLst>
            <pc:docMk/>
            <pc:sldMk cId="1116558222" sldId="307"/>
            <ac:picMk id="10" creationId="{50ABC178-DAD7-4911-6EEF-54374EFC573D}"/>
          </ac:picMkLst>
        </pc:picChg>
      </pc:sldChg>
      <pc:sldChg chg="addSp delSp modSp mod">
        <pc:chgData name="Climate Education" userId="e2df5dcb-53b6-49a5-8ffd-fe09d58e5096" providerId="ADAL" clId="{D9A2E18A-168E-4EC3-A21E-7E582E2E4077}" dt="2024-02-20T14:50:57.654" v="73" actId="1076"/>
        <pc:sldMkLst>
          <pc:docMk/>
          <pc:sldMk cId="2211252736" sldId="308"/>
        </pc:sldMkLst>
        <pc:picChg chg="add mod">
          <ac:chgData name="Climate Education" userId="e2df5dcb-53b6-49a5-8ffd-fe09d58e5096" providerId="ADAL" clId="{D9A2E18A-168E-4EC3-A21E-7E582E2E4077}" dt="2024-02-20T14:50:57.654" v="73" actId="1076"/>
          <ac:picMkLst>
            <pc:docMk/>
            <pc:sldMk cId="2211252736" sldId="308"/>
            <ac:picMk id="2" creationId="{595AB006-CD25-A9B3-D1EA-F45BAF029306}"/>
          </ac:picMkLst>
        </pc:picChg>
        <pc:picChg chg="del">
          <ac:chgData name="Climate Education" userId="e2df5dcb-53b6-49a5-8ffd-fe09d58e5096" providerId="ADAL" clId="{D9A2E18A-168E-4EC3-A21E-7E582E2E4077}" dt="2024-02-20T14:50:54.353" v="71" actId="478"/>
          <ac:picMkLst>
            <pc:docMk/>
            <pc:sldMk cId="2211252736" sldId="308"/>
            <ac:picMk id="10" creationId="{50ABC178-DAD7-4911-6EEF-54374EFC573D}"/>
          </ac:picMkLst>
        </pc:picChg>
      </pc:sldChg>
      <pc:sldChg chg="addSp delSp modSp mod">
        <pc:chgData name="Climate Education" userId="e2df5dcb-53b6-49a5-8ffd-fe09d58e5096" providerId="ADAL" clId="{D9A2E18A-168E-4EC3-A21E-7E582E2E4077}" dt="2024-02-20T14:51:06.385" v="78" actId="1076"/>
        <pc:sldMkLst>
          <pc:docMk/>
          <pc:sldMk cId="2763056257" sldId="310"/>
        </pc:sldMkLst>
        <pc:picChg chg="del">
          <ac:chgData name="Climate Education" userId="e2df5dcb-53b6-49a5-8ffd-fe09d58e5096" providerId="ADAL" clId="{D9A2E18A-168E-4EC3-A21E-7E582E2E4077}" dt="2024-02-20T14:51:00.225" v="74" actId="478"/>
          <ac:picMkLst>
            <pc:docMk/>
            <pc:sldMk cId="2763056257" sldId="310"/>
            <ac:picMk id="8" creationId="{37A192EB-472D-0B68-C314-A313DBEB8033}"/>
          </ac:picMkLst>
        </pc:picChg>
        <pc:picChg chg="add mod">
          <ac:chgData name="Climate Education" userId="e2df5dcb-53b6-49a5-8ffd-fe09d58e5096" providerId="ADAL" clId="{D9A2E18A-168E-4EC3-A21E-7E582E2E4077}" dt="2024-02-20T14:51:06.385" v="78" actId="1076"/>
          <ac:picMkLst>
            <pc:docMk/>
            <pc:sldMk cId="2763056257" sldId="310"/>
            <ac:picMk id="10" creationId="{CF68869C-1DD7-EBAC-C112-A8B3B3F7D81D}"/>
          </ac:picMkLst>
        </pc:picChg>
      </pc:sldChg>
      <pc:sldChg chg="addSp delSp modSp mod">
        <pc:chgData name="Climate Education" userId="e2df5dcb-53b6-49a5-8ffd-fe09d58e5096" providerId="ADAL" clId="{D9A2E18A-168E-4EC3-A21E-7E582E2E4077}" dt="2024-02-20T14:51:34.043" v="91" actId="1076"/>
        <pc:sldMkLst>
          <pc:docMk/>
          <pc:sldMk cId="3018967217" sldId="311"/>
        </pc:sldMkLst>
        <pc:picChg chg="del">
          <ac:chgData name="Climate Education" userId="e2df5dcb-53b6-49a5-8ffd-fe09d58e5096" providerId="ADAL" clId="{D9A2E18A-168E-4EC3-A21E-7E582E2E4077}" dt="2024-02-20T14:51:26.801" v="87" actId="478"/>
          <ac:picMkLst>
            <pc:docMk/>
            <pc:sldMk cId="3018967217" sldId="311"/>
            <ac:picMk id="10" creationId="{50ABC178-DAD7-4911-6EEF-54374EFC573D}"/>
          </ac:picMkLst>
        </pc:picChg>
        <pc:picChg chg="add mod">
          <ac:chgData name="Climate Education" userId="e2df5dcb-53b6-49a5-8ffd-fe09d58e5096" providerId="ADAL" clId="{D9A2E18A-168E-4EC3-A21E-7E582E2E4077}" dt="2024-02-20T14:51:34.043" v="91" actId="1076"/>
          <ac:picMkLst>
            <pc:docMk/>
            <pc:sldMk cId="3018967217" sldId="311"/>
            <ac:picMk id="12" creationId="{9DD0E6D7-63B7-3D49-2B16-94CBE92B84FF}"/>
          </ac:picMkLst>
        </pc:picChg>
      </pc:sldChg>
      <pc:sldChg chg="addSp delSp modSp mod">
        <pc:chgData name="Climate Education" userId="e2df5dcb-53b6-49a5-8ffd-fe09d58e5096" providerId="ADAL" clId="{D9A2E18A-168E-4EC3-A21E-7E582E2E4077}" dt="2024-02-20T14:51:59.755" v="102" actId="1076"/>
        <pc:sldMkLst>
          <pc:docMk/>
          <pc:sldMk cId="1384708725" sldId="312"/>
        </pc:sldMkLst>
        <pc:picChg chg="add mod">
          <ac:chgData name="Climate Education" userId="e2df5dcb-53b6-49a5-8ffd-fe09d58e5096" providerId="ADAL" clId="{D9A2E18A-168E-4EC3-A21E-7E582E2E4077}" dt="2024-02-20T14:51:59.755" v="102" actId="1076"/>
          <ac:picMkLst>
            <pc:docMk/>
            <pc:sldMk cId="1384708725" sldId="312"/>
            <ac:picMk id="2" creationId="{1208E222-B124-A374-3E51-744F890407F8}"/>
          </ac:picMkLst>
        </pc:picChg>
        <pc:picChg chg="del">
          <ac:chgData name="Climate Education" userId="e2df5dcb-53b6-49a5-8ffd-fe09d58e5096" providerId="ADAL" clId="{D9A2E18A-168E-4EC3-A21E-7E582E2E4077}" dt="2024-02-20T14:51:55.137" v="100" actId="478"/>
          <ac:picMkLst>
            <pc:docMk/>
            <pc:sldMk cId="1384708725" sldId="312"/>
            <ac:picMk id="10" creationId="{50ABC178-DAD7-4911-6EEF-54374EFC573D}"/>
          </ac:picMkLst>
        </pc:picChg>
      </pc:sldChg>
      <pc:sldChg chg="del">
        <pc:chgData name="Climate Education" userId="e2df5dcb-53b6-49a5-8ffd-fe09d58e5096" providerId="ADAL" clId="{D9A2E18A-168E-4EC3-A21E-7E582E2E4077}" dt="2024-02-20T14:47:52.103" v="23" actId="47"/>
        <pc:sldMkLst>
          <pc:docMk/>
          <pc:sldMk cId="1312612906" sldId="313"/>
        </pc:sldMkLst>
      </pc:sldChg>
    </pc:docChg>
  </pc:docChgLst>
  <pc:docChgLst>
    <pc:chgData name="Climate Education" userId="e2df5dcb-53b6-49a5-8ffd-fe09d58e5096" providerId="ADAL" clId="{573FAF1B-18D0-4052-AEF2-A56B47337444}"/>
    <pc:docChg chg="undo redo custSel addSld delSld modSld sldOrd">
      <pc:chgData name="Climate Education" userId="e2df5dcb-53b6-49a5-8ffd-fe09d58e5096" providerId="ADAL" clId="{573FAF1B-18D0-4052-AEF2-A56B47337444}" dt="2023-10-16T15:10:28.072" v="9265" actId="12"/>
      <pc:docMkLst>
        <pc:docMk/>
      </pc:docMkLst>
      <pc:sldChg chg="delSp modSp mod modNotesTx">
        <pc:chgData name="Climate Education" userId="e2df5dcb-53b6-49a5-8ffd-fe09d58e5096" providerId="ADAL" clId="{573FAF1B-18D0-4052-AEF2-A56B47337444}" dt="2023-10-16T14:06:47.277" v="6941" actId="20577"/>
        <pc:sldMkLst>
          <pc:docMk/>
          <pc:sldMk cId="3863477211" sldId="257"/>
        </pc:sldMkLst>
        <pc:spChg chg="mod">
          <ac:chgData name="Climate Education" userId="e2df5dcb-53b6-49a5-8ffd-fe09d58e5096" providerId="ADAL" clId="{573FAF1B-18D0-4052-AEF2-A56B47337444}" dt="2023-10-16T13:59:38.141" v="6358" actId="1076"/>
          <ac:spMkLst>
            <pc:docMk/>
            <pc:sldMk cId="3863477211" sldId="257"/>
            <ac:spMk id="18" creationId="{E03D410E-87B9-BDF7-CD22-BC4E63F5C883}"/>
          </ac:spMkLst>
        </pc:spChg>
        <pc:spChg chg="mod">
          <ac:chgData name="Climate Education" userId="e2df5dcb-53b6-49a5-8ffd-fe09d58e5096" providerId="ADAL" clId="{573FAF1B-18D0-4052-AEF2-A56B47337444}" dt="2023-10-16T13:59:29.821" v="6355" actId="1076"/>
          <ac:spMkLst>
            <pc:docMk/>
            <pc:sldMk cId="3863477211" sldId="257"/>
            <ac:spMk id="20" creationId="{2C918716-4C94-C3E0-BA34-E318E027ABB1}"/>
          </ac:spMkLst>
        </pc:spChg>
        <pc:spChg chg="mod">
          <ac:chgData name="Climate Education" userId="e2df5dcb-53b6-49a5-8ffd-fe09d58e5096" providerId="ADAL" clId="{573FAF1B-18D0-4052-AEF2-A56B47337444}" dt="2023-10-16T13:59:27.443" v="6354" actId="1076"/>
          <ac:spMkLst>
            <pc:docMk/>
            <pc:sldMk cId="3863477211" sldId="257"/>
            <ac:spMk id="21" creationId="{C647D277-5365-68A5-EDA7-A1E261C311D9}"/>
          </ac:spMkLst>
        </pc:spChg>
        <pc:spChg chg="mod">
          <ac:chgData name="Climate Education" userId="e2df5dcb-53b6-49a5-8ffd-fe09d58e5096" providerId="ADAL" clId="{573FAF1B-18D0-4052-AEF2-A56B47337444}" dt="2023-10-16T13:59:32.724" v="6356" actId="1076"/>
          <ac:spMkLst>
            <pc:docMk/>
            <pc:sldMk cId="3863477211" sldId="257"/>
            <ac:spMk id="22" creationId="{E5A2CAD4-92F6-CC16-747E-150E4CFB344D}"/>
          </ac:spMkLst>
        </pc:spChg>
        <pc:spChg chg="mod">
          <ac:chgData name="Climate Education" userId="e2df5dcb-53b6-49a5-8ffd-fe09d58e5096" providerId="ADAL" clId="{573FAF1B-18D0-4052-AEF2-A56B47337444}" dt="2023-10-16T13:59:22.165" v="6352" actId="1076"/>
          <ac:spMkLst>
            <pc:docMk/>
            <pc:sldMk cId="3863477211" sldId="257"/>
            <ac:spMk id="23" creationId="{7609050C-2A46-A60A-847B-7F609109CCF7}"/>
          </ac:spMkLst>
        </pc:spChg>
        <pc:spChg chg="del mod">
          <ac:chgData name="Climate Education" userId="e2df5dcb-53b6-49a5-8ffd-fe09d58e5096" providerId="ADAL" clId="{573FAF1B-18D0-4052-AEF2-A56B47337444}" dt="2023-10-16T13:59:17.916" v="6351" actId="478"/>
          <ac:spMkLst>
            <pc:docMk/>
            <pc:sldMk cId="3863477211" sldId="257"/>
            <ac:spMk id="24" creationId="{861E087E-E7DA-010E-73E1-187881123009}"/>
          </ac:spMkLst>
        </pc:spChg>
        <pc:picChg chg="mod">
          <ac:chgData name="Climate Education" userId="e2df5dcb-53b6-49a5-8ffd-fe09d58e5096" providerId="ADAL" clId="{573FAF1B-18D0-4052-AEF2-A56B47337444}" dt="2023-10-16T13:59:38.141" v="6358" actId="1076"/>
          <ac:picMkLst>
            <pc:docMk/>
            <pc:sldMk cId="3863477211" sldId="257"/>
            <ac:picMk id="7" creationId="{28695AD3-5299-04AC-811D-1BEA4A3F15F8}"/>
          </ac:picMkLst>
        </pc:picChg>
        <pc:picChg chg="mod">
          <ac:chgData name="Climate Education" userId="e2df5dcb-53b6-49a5-8ffd-fe09d58e5096" providerId="ADAL" clId="{573FAF1B-18D0-4052-AEF2-A56B47337444}" dt="2023-10-16T13:59:29.821" v="6355" actId="1076"/>
          <ac:picMkLst>
            <pc:docMk/>
            <pc:sldMk cId="3863477211" sldId="257"/>
            <ac:picMk id="9" creationId="{041753C3-8E37-18C8-89A7-5ADB946C99DB}"/>
          </ac:picMkLst>
        </pc:picChg>
        <pc:picChg chg="mod">
          <ac:chgData name="Climate Education" userId="e2df5dcb-53b6-49a5-8ffd-fe09d58e5096" providerId="ADAL" clId="{573FAF1B-18D0-4052-AEF2-A56B47337444}" dt="2023-10-16T13:59:24.856" v="6353" actId="1076"/>
          <ac:picMkLst>
            <pc:docMk/>
            <pc:sldMk cId="3863477211" sldId="257"/>
            <ac:picMk id="11" creationId="{3D280D1B-2E3F-6AFD-77B4-EC5AE0C7DF73}"/>
          </ac:picMkLst>
        </pc:picChg>
        <pc:picChg chg="mod">
          <ac:chgData name="Climate Education" userId="e2df5dcb-53b6-49a5-8ffd-fe09d58e5096" providerId="ADAL" clId="{573FAF1B-18D0-4052-AEF2-A56B47337444}" dt="2023-10-16T13:59:32.724" v="6356" actId="1076"/>
          <ac:picMkLst>
            <pc:docMk/>
            <pc:sldMk cId="3863477211" sldId="257"/>
            <ac:picMk id="13" creationId="{9FC7316B-4F6B-B75C-43DD-96785B2455E0}"/>
          </ac:picMkLst>
        </pc:picChg>
        <pc:picChg chg="mod">
          <ac:chgData name="Climate Education" userId="e2df5dcb-53b6-49a5-8ffd-fe09d58e5096" providerId="ADAL" clId="{573FAF1B-18D0-4052-AEF2-A56B47337444}" dt="2023-10-16T13:59:22.165" v="6352" actId="1076"/>
          <ac:picMkLst>
            <pc:docMk/>
            <pc:sldMk cId="3863477211" sldId="257"/>
            <ac:picMk id="15" creationId="{03BF4A2C-DE9F-DA6F-CE82-1B3A85AD0E63}"/>
          </ac:picMkLst>
        </pc:picChg>
        <pc:picChg chg="del">
          <ac:chgData name="Climate Education" userId="e2df5dcb-53b6-49a5-8ffd-fe09d58e5096" providerId="ADAL" clId="{573FAF1B-18D0-4052-AEF2-A56B47337444}" dt="2023-10-16T13:59:14.509" v="6349" actId="478"/>
          <ac:picMkLst>
            <pc:docMk/>
            <pc:sldMk cId="3863477211" sldId="257"/>
            <ac:picMk id="17" creationId="{0E1619AB-1722-9753-FA45-098F05DE3343}"/>
          </ac:picMkLst>
        </pc:picChg>
      </pc:sldChg>
      <pc:sldChg chg="addSp delSp modSp mod modNotesTx">
        <pc:chgData name="Climate Education" userId="e2df5dcb-53b6-49a5-8ffd-fe09d58e5096" providerId="ADAL" clId="{573FAF1B-18D0-4052-AEF2-A56B47337444}" dt="2023-10-16T14:07:43.747" v="6944"/>
        <pc:sldMkLst>
          <pc:docMk/>
          <pc:sldMk cId="3405853982" sldId="277"/>
        </pc:sldMkLst>
        <pc:spChg chg="mod">
          <ac:chgData name="Climate Education" userId="e2df5dcb-53b6-49a5-8ffd-fe09d58e5096" providerId="ADAL" clId="{573FAF1B-18D0-4052-AEF2-A56B47337444}" dt="2023-09-29T13:59:38.539" v="31" actId="1076"/>
          <ac:spMkLst>
            <pc:docMk/>
            <pc:sldMk cId="3405853982" sldId="277"/>
            <ac:spMk id="18" creationId="{E03D410E-87B9-BDF7-CD22-BC4E63F5C883}"/>
          </ac:spMkLst>
        </pc:spChg>
        <pc:spChg chg="del">
          <ac:chgData name="Climate Education" userId="e2df5dcb-53b6-49a5-8ffd-fe09d58e5096" providerId="ADAL" clId="{573FAF1B-18D0-4052-AEF2-A56B47337444}" dt="2023-09-29T13:58:57.007" v="11" actId="478"/>
          <ac:spMkLst>
            <pc:docMk/>
            <pc:sldMk cId="3405853982" sldId="277"/>
            <ac:spMk id="20" creationId="{2C918716-4C94-C3E0-BA34-E318E027ABB1}"/>
          </ac:spMkLst>
        </pc:spChg>
        <pc:spChg chg="del">
          <ac:chgData name="Climate Education" userId="e2df5dcb-53b6-49a5-8ffd-fe09d58e5096" providerId="ADAL" clId="{573FAF1B-18D0-4052-AEF2-A56B47337444}" dt="2023-09-29T13:58:58.696" v="12" actId="478"/>
          <ac:spMkLst>
            <pc:docMk/>
            <pc:sldMk cId="3405853982" sldId="277"/>
            <ac:spMk id="21" creationId="{C647D277-5365-68A5-EDA7-A1E261C311D9}"/>
          </ac:spMkLst>
        </pc:spChg>
        <pc:spChg chg="del">
          <ac:chgData name="Climate Education" userId="e2df5dcb-53b6-49a5-8ffd-fe09d58e5096" providerId="ADAL" clId="{573FAF1B-18D0-4052-AEF2-A56B47337444}" dt="2023-09-29T13:59:07.263" v="15" actId="478"/>
          <ac:spMkLst>
            <pc:docMk/>
            <pc:sldMk cId="3405853982" sldId="277"/>
            <ac:spMk id="22" creationId="{E5A2CAD4-92F6-CC16-747E-150E4CFB344D}"/>
          </ac:spMkLst>
        </pc:spChg>
        <pc:spChg chg="del">
          <ac:chgData name="Climate Education" userId="e2df5dcb-53b6-49a5-8ffd-fe09d58e5096" providerId="ADAL" clId="{573FAF1B-18D0-4052-AEF2-A56B47337444}" dt="2023-09-29T13:59:18.442" v="19" actId="478"/>
          <ac:spMkLst>
            <pc:docMk/>
            <pc:sldMk cId="3405853982" sldId="277"/>
            <ac:spMk id="23" creationId="{7609050C-2A46-A60A-847B-7F609109CCF7}"/>
          </ac:spMkLst>
        </pc:spChg>
        <pc:spChg chg="del mod">
          <ac:chgData name="Climate Education" userId="e2df5dcb-53b6-49a5-8ffd-fe09d58e5096" providerId="ADAL" clId="{573FAF1B-18D0-4052-AEF2-A56B47337444}" dt="2023-09-29T13:59:03.443" v="14" actId="478"/>
          <ac:spMkLst>
            <pc:docMk/>
            <pc:sldMk cId="3405853982" sldId="277"/>
            <ac:spMk id="24" creationId="{861E087E-E7DA-010E-73E1-187881123009}"/>
          </ac:spMkLst>
        </pc:spChg>
        <pc:picChg chg="mod">
          <ac:chgData name="Climate Education" userId="e2df5dcb-53b6-49a5-8ffd-fe09d58e5096" providerId="ADAL" clId="{573FAF1B-18D0-4052-AEF2-A56B47337444}" dt="2023-09-29T13:59:22.110" v="20" actId="1076"/>
          <ac:picMkLst>
            <pc:docMk/>
            <pc:sldMk cId="3405853982" sldId="277"/>
            <ac:picMk id="7" creationId="{28695AD3-5299-04AC-811D-1BEA4A3F15F8}"/>
          </ac:picMkLst>
        </pc:picChg>
        <pc:picChg chg="mod">
          <ac:chgData name="Climate Education" userId="e2df5dcb-53b6-49a5-8ffd-fe09d58e5096" providerId="ADAL" clId="{573FAF1B-18D0-4052-AEF2-A56B47337444}" dt="2023-10-16T13:59:57.921" v="6364" actId="1076"/>
          <ac:picMkLst>
            <pc:docMk/>
            <pc:sldMk cId="3405853982" sldId="277"/>
            <ac:picMk id="9" creationId="{041753C3-8E37-18C8-89A7-5ADB946C99DB}"/>
          </ac:picMkLst>
        </pc:picChg>
        <pc:picChg chg="mod">
          <ac:chgData name="Climate Education" userId="e2df5dcb-53b6-49a5-8ffd-fe09d58e5096" providerId="ADAL" clId="{573FAF1B-18D0-4052-AEF2-A56B47337444}" dt="2023-10-16T14:00:02.460" v="6365" actId="1076"/>
          <ac:picMkLst>
            <pc:docMk/>
            <pc:sldMk cId="3405853982" sldId="277"/>
            <ac:picMk id="11" creationId="{3D280D1B-2E3F-6AFD-77B4-EC5AE0C7DF73}"/>
          </ac:picMkLst>
        </pc:picChg>
        <pc:picChg chg="mod">
          <ac:chgData name="Climate Education" userId="e2df5dcb-53b6-49a5-8ffd-fe09d58e5096" providerId="ADAL" clId="{573FAF1B-18D0-4052-AEF2-A56B47337444}" dt="2023-10-16T14:00:02.925" v="6366" actId="1076"/>
          <ac:picMkLst>
            <pc:docMk/>
            <pc:sldMk cId="3405853982" sldId="277"/>
            <ac:picMk id="13" creationId="{9FC7316B-4F6B-B75C-43DD-96785B2455E0}"/>
          </ac:picMkLst>
        </pc:picChg>
        <pc:picChg chg="mod">
          <ac:chgData name="Climate Education" userId="e2df5dcb-53b6-49a5-8ffd-fe09d58e5096" providerId="ADAL" clId="{573FAF1B-18D0-4052-AEF2-A56B47337444}" dt="2023-10-16T14:00:03.332" v="6367" actId="1076"/>
          <ac:picMkLst>
            <pc:docMk/>
            <pc:sldMk cId="3405853982" sldId="277"/>
            <ac:picMk id="15" creationId="{03BF4A2C-DE9F-DA6F-CE82-1B3A85AD0E63}"/>
          </ac:picMkLst>
        </pc:picChg>
        <pc:picChg chg="add del mod">
          <ac:chgData name="Climate Education" userId="e2df5dcb-53b6-49a5-8ffd-fe09d58e5096" providerId="ADAL" clId="{573FAF1B-18D0-4052-AEF2-A56B47337444}" dt="2023-10-16T14:00:05.321" v="6369" actId="478"/>
          <ac:picMkLst>
            <pc:docMk/>
            <pc:sldMk cId="3405853982" sldId="277"/>
            <ac:picMk id="17" creationId="{0E1619AB-1722-9753-FA45-098F05DE3343}"/>
          </ac:picMkLst>
        </pc:picChg>
      </pc:sldChg>
      <pc:sldChg chg="delSp modSp add mod modNotesTx">
        <pc:chgData name="Climate Education" userId="e2df5dcb-53b6-49a5-8ffd-fe09d58e5096" providerId="ADAL" clId="{573FAF1B-18D0-4052-AEF2-A56B47337444}" dt="2023-10-16T14:09:08.597" v="7220" actId="20577"/>
        <pc:sldMkLst>
          <pc:docMk/>
          <pc:sldMk cId="550066382" sldId="278"/>
        </pc:sldMkLst>
        <pc:spChg chg="mod">
          <ac:chgData name="Climate Education" userId="e2df5dcb-53b6-49a5-8ffd-fe09d58e5096" providerId="ADAL" clId="{573FAF1B-18D0-4052-AEF2-A56B47337444}" dt="2023-09-29T15:57:53.661" v="239" actId="1076"/>
          <ac:spMkLst>
            <pc:docMk/>
            <pc:sldMk cId="550066382" sldId="278"/>
            <ac:spMk id="18" creationId="{E03D410E-87B9-BDF7-CD22-BC4E63F5C883}"/>
          </ac:spMkLst>
        </pc:spChg>
        <pc:picChg chg="mod">
          <ac:chgData name="Climate Education" userId="e2df5dcb-53b6-49a5-8ffd-fe09d58e5096" providerId="ADAL" clId="{573FAF1B-18D0-4052-AEF2-A56B47337444}" dt="2023-09-29T14:08:40.725" v="34" actId="29295"/>
          <ac:picMkLst>
            <pc:docMk/>
            <pc:sldMk cId="550066382" sldId="278"/>
            <ac:picMk id="7" creationId="{28695AD3-5299-04AC-811D-1BEA4A3F15F8}"/>
          </ac:picMkLst>
        </pc:picChg>
        <pc:picChg chg="del">
          <ac:chgData name="Climate Education" userId="e2df5dcb-53b6-49a5-8ffd-fe09d58e5096" providerId="ADAL" clId="{573FAF1B-18D0-4052-AEF2-A56B47337444}" dt="2023-10-16T14:00:09.397" v="6370" actId="478"/>
          <ac:picMkLst>
            <pc:docMk/>
            <pc:sldMk cId="550066382" sldId="278"/>
            <ac:picMk id="17" creationId="{0E1619AB-1722-9753-FA45-098F05DE3343}"/>
          </ac:picMkLst>
        </pc:picChg>
      </pc:sldChg>
      <pc:sldChg chg="addSp delSp modSp add mod modAnim modNotesTx">
        <pc:chgData name="Climate Education" userId="e2df5dcb-53b6-49a5-8ffd-fe09d58e5096" providerId="ADAL" clId="{573FAF1B-18D0-4052-AEF2-A56B47337444}" dt="2023-10-16T14:10:01.838" v="7379" actId="20577"/>
        <pc:sldMkLst>
          <pc:docMk/>
          <pc:sldMk cId="2884645882" sldId="279"/>
        </pc:sldMkLst>
        <pc:spChg chg="add mod">
          <ac:chgData name="Climate Education" userId="e2df5dcb-53b6-49a5-8ffd-fe09d58e5096" providerId="ADAL" clId="{573FAF1B-18D0-4052-AEF2-A56B47337444}" dt="2023-10-13T16:54:28.632" v="4541" actId="14100"/>
          <ac:spMkLst>
            <pc:docMk/>
            <pc:sldMk cId="2884645882" sldId="279"/>
            <ac:spMk id="2" creationId="{6F6A0571-7830-22E5-48CF-8D0D81841B2D}"/>
          </ac:spMkLst>
        </pc:spChg>
        <pc:spChg chg="add mod">
          <ac:chgData name="Climate Education" userId="e2df5dcb-53b6-49a5-8ffd-fe09d58e5096" providerId="ADAL" clId="{573FAF1B-18D0-4052-AEF2-A56B47337444}" dt="2023-09-29T16:08:28.585" v="385" actId="1076"/>
          <ac:spMkLst>
            <pc:docMk/>
            <pc:sldMk cId="2884645882" sldId="279"/>
            <ac:spMk id="6" creationId="{F936B220-BA51-A2D3-3E1D-99A672EA7DC9}"/>
          </ac:spMkLst>
        </pc:spChg>
        <pc:spChg chg="add mod">
          <ac:chgData name="Climate Education" userId="e2df5dcb-53b6-49a5-8ffd-fe09d58e5096" providerId="ADAL" clId="{573FAF1B-18D0-4052-AEF2-A56B47337444}" dt="2023-09-29T16:08:30.809" v="386" actId="1076"/>
          <ac:spMkLst>
            <pc:docMk/>
            <pc:sldMk cId="2884645882" sldId="279"/>
            <ac:spMk id="8" creationId="{193848CC-16A9-462C-ED6A-1598005FF3A8}"/>
          </ac:spMkLst>
        </pc:spChg>
        <pc:spChg chg="mod">
          <ac:chgData name="Climate Education" userId="e2df5dcb-53b6-49a5-8ffd-fe09d58e5096" providerId="ADAL" clId="{573FAF1B-18D0-4052-AEF2-A56B47337444}" dt="2023-09-29T16:00:47.374" v="246" actId="1076"/>
          <ac:spMkLst>
            <pc:docMk/>
            <pc:sldMk cId="2884645882" sldId="279"/>
            <ac:spMk id="18" creationId="{E03D410E-87B9-BDF7-CD22-BC4E63F5C883}"/>
          </ac:spMkLst>
        </pc:spChg>
        <pc:picChg chg="del">
          <ac:chgData name="Climate Education" userId="e2df5dcb-53b6-49a5-8ffd-fe09d58e5096" providerId="ADAL" clId="{573FAF1B-18D0-4052-AEF2-A56B47337444}" dt="2023-10-16T14:00:22.358" v="6371" actId="478"/>
          <ac:picMkLst>
            <pc:docMk/>
            <pc:sldMk cId="2884645882" sldId="279"/>
            <ac:picMk id="17" creationId="{0E1619AB-1722-9753-FA45-098F05DE3343}"/>
          </ac:picMkLst>
        </pc:picChg>
      </pc:sldChg>
      <pc:sldChg chg="addSp delSp modSp add mod delAnim modAnim modNotesTx">
        <pc:chgData name="Climate Education" userId="e2df5dcb-53b6-49a5-8ffd-fe09d58e5096" providerId="ADAL" clId="{573FAF1B-18D0-4052-AEF2-A56B47337444}" dt="2023-10-16T14:14:18.406" v="7813" actId="20577"/>
        <pc:sldMkLst>
          <pc:docMk/>
          <pc:sldMk cId="1389933446" sldId="280"/>
        </pc:sldMkLst>
        <pc:spChg chg="mod">
          <ac:chgData name="Climate Education" userId="e2df5dcb-53b6-49a5-8ffd-fe09d58e5096" providerId="ADAL" clId="{573FAF1B-18D0-4052-AEF2-A56B47337444}" dt="2023-10-13T15:01:00.199" v="1765" actId="20577"/>
          <ac:spMkLst>
            <pc:docMk/>
            <pc:sldMk cId="1389933446" sldId="280"/>
            <ac:spMk id="2" creationId="{6F6A0571-7830-22E5-48CF-8D0D81841B2D}"/>
          </ac:spMkLst>
        </pc:spChg>
        <pc:spChg chg="add mod">
          <ac:chgData name="Climate Education" userId="e2df5dcb-53b6-49a5-8ffd-fe09d58e5096" providerId="ADAL" clId="{573FAF1B-18D0-4052-AEF2-A56B47337444}" dt="2023-10-06T13:01:58.608" v="558" actId="1076"/>
          <ac:spMkLst>
            <pc:docMk/>
            <pc:sldMk cId="1389933446" sldId="280"/>
            <ac:spMk id="6" creationId="{4B27ABB3-789D-86CE-0433-44513F0C3ED0}"/>
          </ac:spMkLst>
        </pc:spChg>
        <pc:spChg chg="del">
          <ac:chgData name="Climate Education" userId="e2df5dcb-53b6-49a5-8ffd-fe09d58e5096" providerId="ADAL" clId="{573FAF1B-18D0-4052-AEF2-A56B47337444}" dt="2023-09-29T16:09:33.561" v="415" actId="478"/>
          <ac:spMkLst>
            <pc:docMk/>
            <pc:sldMk cId="1389933446" sldId="280"/>
            <ac:spMk id="6" creationId="{F936B220-BA51-A2D3-3E1D-99A672EA7DC9}"/>
          </ac:spMkLst>
        </pc:spChg>
        <pc:spChg chg="del">
          <ac:chgData name="Climate Education" userId="e2df5dcb-53b6-49a5-8ffd-fe09d58e5096" providerId="ADAL" clId="{573FAF1B-18D0-4052-AEF2-A56B47337444}" dt="2023-09-29T16:09:35.835" v="416" actId="478"/>
          <ac:spMkLst>
            <pc:docMk/>
            <pc:sldMk cId="1389933446" sldId="280"/>
            <ac:spMk id="8" creationId="{193848CC-16A9-462C-ED6A-1598005FF3A8}"/>
          </ac:spMkLst>
        </pc:spChg>
        <pc:spChg chg="mod">
          <ac:chgData name="Climate Education" userId="e2df5dcb-53b6-49a5-8ffd-fe09d58e5096" providerId="ADAL" clId="{573FAF1B-18D0-4052-AEF2-A56B47337444}" dt="2023-09-29T16:10:05.483" v="467" actId="20577"/>
          <ac:spMkLst>
            <pc:docMk/>
            <pc:sldMk cId="1389933446" sldId="280"/>
            <ac:spMk id="18" creationId="{E03D410E-87B9-BDF7-CD22-BC4E63F5C883}"/>
          </ac:spMkLst>
        </pc:spChg>
        <pc:picChg chg="add mod">
          <ac:chgData name="Climate Education" userId="e2df5dcb-53b6-49a5-8ffd-fe09d58e5096" providerId="ADAL" clId="{573FAF1B-18D0-4052-AEF2-A56B47337444}" dt="2023-09-29T16:11:09.433" v="472" actId="1076"/>
          <ac:picMkLst>
            <pc:docMk/>
            <pc:sldMk cId="1389933446" sldId="280"/>
            <ac:picMk id="10" creationId="{AC17B378-9909-01E9-A792-3521F852FE11}"/>
          </ac:picMkLst>
        </pc:picChg>
        <pc:picChg chg="del">
          <ac:chgData name="Climate Education" userId="e2df5dcb-53b6-49a5-8ffd-fe09d58e5096" providerId="ADAL" clId="{573FAF1B-18D0-4052-AEF2-A56B47337444}" dt="2023-10-16T14:00:27.622" v="6372" actId="478"/>
          <ac:picMkLst>
            <pc:docMk/>
            <pc:sldMk cId="1389933446" sldId="280"/>
            <ac:picMk id="17" creationId="{0E1619AB-1722-9753-FA45-098F05DE3343}"/>
          </ac:picMkLst>
        </pc:picChg>
      </pc:sldChg>
      <pc:sldChg chg="addSp delSp modSp add mod delAnim modAnim modNotesTx">
        <pc:chgData name="Climate Education" userId="e2df5dcb-53b6-49a5-8ffd-fe09d58e5096" providerId="ADAL" clId="{573FAF1B-18D0-4052-AEF2-A56B47337444}" dt="2023-10-16T14:14:24.597" v="7820" actId="20577"/>
        <pc:sldMkLst>
          <pc:docMk/>
          <pc:sldMk cId="3562073051" sldId="281"/>
        </pc:sldMkLst>
        <pc:spChg chg="del">
          <ac:chgData name="Climate Education" userId="e2df5dcb-53b6-49a5-8ffd-fe09d58e5096" providerId="ADAL" clId="{573FAF1B-18D0-4052-AEF2-A56B47337444}" dt="2023-10-06T12:59:14.299" v="474" actId="478"/>
          <ac:spMkLst>
            <pc:docMk/>
            <pc:sldMk cId="3562073051" sldId="281"/>
            <ac:spMk id="2" creationId="{6F6A0571-7830-22E5-48CF-8D0D81841B2D}"/>
          </ac:spMkLst>
        </pc:spChg>
        <pc:spChg chg="add mod">
          <ac:chgData name="Climate Education" userId="e2df5dcb-53b6-49a5-8ffd-fe09d58e5096" providerId="ADAL" clId="{573FAF1B-18D0-4052-AEF2-A56B47337444}" dt="2023-10-06T13:02:29.101" v="562" actId="1076"/>
          <ac:spMkLst>
            <pc:docMk/>
            <pc:sldMk cId="3562073051" sldId="281"/>
            <ac:spMk id="6" creationId="{AA8E3E98-5246-F821-9E57-6BF0F9697312}"/>
          </ac:spMkLst>
        </pc:spChg>
        <pc:spChg chg="add mod">
          <ac:chgData name="Climate Education" userId="e2df5dcb-53b6-49a5-8ffd-fe09d58e5096" providerId="ADAL" clId="{573FAF1B-18D0-4052-AEF2-A56B47337444}" dt="2023-10-06T13:02:33.725" v="563" actId="1076"/>
          <ac:spMkLst>
            <pc:docMk/>
            <pc:sldMk cId="3562073051" sldId="281"/>
            <ac:spMk id="8" creationId="{7C20D317-DA63-11E5-21B1-9A607D3DCDC4}"/>
          </ac:spMkLst>
        </pc:spChg>
        <pc:picChg chg="mod">
          <ac:chgData name="Climate Education" userId="e2df5dcb-53b6-49a5-8ffd-fe09d58e5096" providerId="ADAL" clId="{573FAF1B-18D0-4052-AEF2-A56B47337444}" dt="2023-10-06T12:59:44.709" v="486" actId="1076"/>
          <ac:picMkLst>
            <pc:docMk/>
            <pc:sldMk cId="3562073051" sldId="281"/>
            <ac:picMk id="10" creationId="{AC17B378-9909-01E9-A792-3521F852FE11}"/>
          </ac:picMkLst>
        </pc:picChg>
        <pc:picChg chg="del">
          <ac:chgData name="Climate Education" userId="e2df5dcb-53b6-49a5-8ffd-fe09d58e5096" providerId="ADAL" clId="{573FAF1B-18D0-4052-AEF2-A56B47337444}" dt="2023-10-16T14:00:32.837" v="6373" actId="478"/>
          <ac:picMkLst>
            <pc:docMk/>
            <pc:sldMk cId="3562073051" sldId="281"/>
            <ac:picMk id="17" creationId="{0E1619AB-1722-9753-FA45-098F05DE3343}"/>
          </ac:picMkLst>
        </pc:picChg>
      </pc:sldChg>
      <pc:sldChg chg="addSp delSp modSp add mod delAnim modAnim modNotesTx">
        <pc:chgData name="Climate Education" userId="e2df5dcb-53b6-49a5-8ffd-fe09d58e5096" providerId="ADAL" clId="{573FAF1B-18D0-4052-AEF2-A56B47337444}" dt="2023-10-16T14:14:31.591" v="7833" actId="20577"/>
        <pc:sldMkLst>
          <pc:docMk/>
          <pc:sldMk cId="3990814617" sldId="282"/>
        </pc:sldMkLst>
        <pc:spChg chg="add mod">
          <ac:chgData name="Climate Education" userId="e2df5dcb-53b6-49a5-8ffd-fe09d58e5096" providerId="ADAL" clId="{573FAF1B-18D0-4052-AEF2-A56B47337444}" dt="2023-10-06T13:02:41.109" v="565" actId="1076"/>
          <ac:spMkLst>
            <pc:docMk/>
            <pc:sldMk cId="3990814617" sldId="282"/>
            <ac:spMk id="2" creationId="{B9A062A6-DBE3-F68B-84DD-78F4188400F1}"/>
          </ac:spMkLst>
        </pc:spChg>
        <pc:spChg chg="del">
          <ac:chgData name="Climate Education" userId="e2df5dcb-53b6-49a5-8ffd-fe09d58e5096" providerId="ADAL" clId="{573FAF1B-18D0-4052-AEF2-A56B47337444}" dt="2023-10-06T12:59:50.610" v="488" actId="478"/>
          <ac:spMkLst>
            <pc:docMk/>
            <pc:sldMk cId="3990814617" sldId="282"/>
            <ac:spMk id="6" creationId="{AA8E3E98-5246-F821-9E57-6BF0F9697312}"/>
          </ac:spMkLst>
        </pc:spChg>
        <pc:spChg chg="add mod">
          <ac:chgData name="Climate Education" userId="e2df5dcb-53b6-49a5-8ffd-fe09d58e5096" providerId="ADAL" clId="{573FAF1B-18D0-4052-AEF2-A56B47337444}" dt="2023-10-06T13:02:45.043" v="566" actId="1076"/>
          <ac:spMkLst>
            <pc:docMk/>
            <pc:sldMk cId="3990814617" sldId="282"/>
            <ac:spMk id="8" creationId="{C6BD6913-C8D7-F0CB-1FED-AC7E22D0B6B9}"/>
          </ac:spMkLst>
        </pc:spChg>
        <pc:picChg chg="del">
          <ac:chgData name="Climate Education" userId="e2df5dcb-53b6-49a5-8ffd-fe09d58e5096" providerId="ADAL" clId="{573FAF1B-18D0-4052-AEF2-A56B47337444}" dt="2023-10-16T14:00:37.189" v="6374" actId="478"/>
          <ac:picMkLst>
            <pc:docMk/>
            <pc:sldMk cId="3990814617" sldId="282"/>
            <ac:picMk id="17" creationId="{0E1619AB-1722-9753-FA45-098F05DE3343}"/>
          </ac:picMkLst>
        </pc:picChg>
      </pc:sldChg>
      <pc:sldChg chg="addSp delSp modSp add mod delAnim modNotesTx">
        <pc:chgData name="Climate Education" userId="e2df5dcb-53b6-49a5-8ffd-fe09d58e5096" providerId="ADAL" clId="{573FAF1B-18D0-4052-AEF2-A56B47337444}" dt="2023-10-16T14:16:47.949" v="8206" actId="20577"/>
        <pc:sldMkLst>
          <pc:docMk/>
          <pc:sldMk cId="3581257134" sldId="283"/>
        </pc:sldMkLst>
        <pc:spChg chg="del">
          <ac:chgData name="Climate Education" userId="e2df5dcb-53b6-49a5-8ffd-fe09d58e5096" providerId="ADAL" clId="{573FAF1B-18D0-4052-AEF2-A56B47337444}" dt="2023-10-06T13:03:35.226" v="571" actId="478"/>
          <ac:spMkLst>
            <pc:docMk/>
            <pc:sldMk cId="3581257134" sldId="283"/>
            <ac:spMk id="2" creationId="{B9A062A6-DBE3-F68B-84DD-78F4188400F1}"/>
          </ac:spMkLst>
        </pc:spChg>
        <pc:spChg chg="del">
          <ac:chgData name="Climate Education" userId="e2df5dcb-53b6-49a5-8ffd-fe09d58e5096" providerId="ADAL" clId="{573FAF1B-18D0-4052-AEF2-A56B47337444}" dt="2023-10-06T13:03:36.886" v="573" actId="478"/>
          <ac:spMkLst>
            <pc:docMk/>
            <pc:sldMk cId="3581257134" sldId="283"/>
            <ac:spMk id="8" creationId="{C6BD6913-C8D7-F0CB-1FED-AC7E22D0B6B9}"/>
          </ac:spMkLst>
        </pc:spChg>
        <pc:spChg chg="add del mod">
          <ac:chgData name="Climate Education" userId="e2df5dcb-53b6-49a5-8ffd-fe09d58e5096" providerId="ADAL" clId="{573FAF1B-18D0-4052-AEF2-A56B47337444}" dt="2023-10-06T13:03:31.787" v="569" actId="478"/>
          <ac:spMkLst>
            <pc:docMk/>
            <pc:sldMk cId="3581257134" sldId="283"/>
            <ac:spMk id="12" creationId="{E45DC972-938C-C4B0-D4F8-A31F21674B68}"/>
          </ac:spMkLst>
        </pc:spChg>
        <pc:spChg chg="add mod">
          <ac:chgData name="Climate Education" userId="e2df5dcb-53b6-49a5-8ffd-fe09d58e5096" providerId="ADAL" clId="{573FAF1B-18D0-4052-AEF2-A56B47337444}" dt="2023-10-06T13:04:23.467" v="621" actId="1076"/>
          <ac:spMkLst>
            <pc:docMk/>
            <pc:sldMk cId="3581257134" sldId="283"/>
            <ac:spMk id="14" creationId="{45C2C6E1-F85C-F2DF-A3AE-4B2F7EDDE46C}"/>
          </ac:spMkLst>
        </pc:spChg>
        <pc:spChg chg="add mod">
          <ac:chgData name="Climate Education" userId="e2df5dcb-53b6-49a5-8ffd-fe09d58e5096" providerId="ADAL" clId="{573FAF1B-18D0-4052-AEF2-A56B47337444}" dt="2023-10-11T15:50:10.606" v="1110" actId="20577"/>
          <ac:spMkLst>
            <pc:docMk/>
            <pc:sldMk cId="3581257134" sldId="283"/>
            <ac:spMk id="16" creationId="{E56B9164-65A2-83B2-F364-EFAACABBCF2B}"/>
          </ac:spMkLst>
        </pc:spChg>
        <pc:spChg chg="del">
          <ac:chgData name="Climate Education" userId="e2df5dcb-53b6-49a5-8ffd-fe09d58e5096" providerId="ADAL" clId="{573FAF1B-18D0-4052-AEF2-A56B47337444}" dt="2023-10-06T13:03:33.951" v="570" actId="478"/>
          <ac:spMkLst>
            <pc:docMk/>
            <pc:sldMk cId="3581257134" sldId="283"/>
            <ac:spMk id="18" creationId="{E03D410E-87B9-BDF7-CD22-BC4E63F5C883}"/>
          </ac:spMkLst>
        </pc:spChg>
        <pc:picChg chg="add del">
          <ac:chgData name="Climate Education" userId="e2df5dcb-53b6-49a5-8ffd-fe09d58e5096" providerId="ADAL" clId="{573FAF1B-18D0-4052-AEF2-A56B47337444}" dt="2023-10-06T13:03:31.787" v="569" actId="478"/>
          <ac:picMkLst>
            <pc:docMk/>
            <pc:sldMk cId="3581257134" sldId="283"/>
            <ac:picMk id="5" creationId="{C15B6042-F500-B670-9841-609CDD7D0346}"/>
          </ac:picMkLst>
        </pc:picChg>
        <pc:picChg chg="del">
          <ac:chgData name="Climate Education" userId="e2df5dcb-53b6-49a5-8ffd-fe09d58e5096" providerId="ADAL" clId="{573FAF1B-18D0-4052-AEF2-A56B47337444}" dt="2023-10-06T13:03:36.051" v="572" actId="478"/>
          <ac:picMkLst>
            <pc:docMk/>
            <pc:sldMk cId="3581257134" sldId="283"/>
            <ac:picMk id="10" creationId="{AC17B378-9909-01E9-A792-3521F852FE11}"/>
          </ac:picMkLst>
        </pc:picChg>
        <pc:picChg chg="del">
          <ac:chgData name="Climate Education" userId="e2df5dcb-53b6-49a5-8ffd-fe09d58e5096" providerId="ADAL" clId="{573FAF1B-18D0-4052-AEF2-A56B47337444}" dt="2023-10-16T14:00:41.766" v="6375" actId="478"/>
          <ac:picMkLst>
            <pc:docMk/>
            <pc:sldMk cId="3581257134" sldId="283"/>
            <ac:picMk id="17" creationId="{0E1619AB-1722-9753-FA45-098F05DE3343}"/>
          </ac:picMkLst>
        </pc:picChg>
      </pc:sldChg>
      <pc:sldChg chg="delSp modSp add mod modNotesTx">
        <pc:chgData name="Climate Education" userId="e2df5dcb-53b6-49a5-8ffd-fe09d58e5096" providerId="ADAL" clId="{573FAF1B-18D0-4052-AEF2-A56B47337444}" dt="2023-10-16T14:17:20.587" v="8310" actId="33524"/>
        <pc:sldMkLst>
          <pc:docMk/>
          <pc:sldMk cId="4084080838" sldId="284"/>
        </pc:sldMkLst>
        <pc:spChg chg="mod">
          <ac:chgData name="Climate Education" userId="e2df5dcb-53b6-49a5-8ffd-fe09d58e5096" providerId="ADAL" clId="{573FAF1B-18D0-4052-AEF2-A56B47337444}" dt="2023-10-11T15:47:02.919" v="983" actId="1076"/>
          <ac:spMkLst>
            <pc:docMk/>
            <pc:sldMk cId="4084080838" sldId="284"/>
            <ac:spMk id="16" creationId="{E56B9164-65A2-83B2-F364-EFAACABBCF2B}"/>
          </ac:spMkLst>
        </pc:spChg>
        <pc:picChg chg="del">
          <ac:chgData name="Climate Education" userId="e2df5dcb-53b6-49a5-8ffd-fe09d58e5096" providerId="ADAL" clId="{573FAF1B-18D0-4052-AEF2-A56B47337444}" dt="2023-10-16T14:00:45.949" v="6376" actId="478"/>
          <ac:picMkLst>
            <pc:docMk/>
            <pc:sldMk cId="4084080838" sldId="284"/>
            <ac:picMk id="17" creationId="{0E1619AB-1722-9753-FA45-098F05DE3343}"/>
          </ac:picMkLst>
        </pc:picChg>
      </pc:sldChg>
      <pc:sldChg chg="addSp delSp modSp add mod modNotesTx">
        <pc:chgData name="Climate Education" userId="e2df5dcb-53b6-49a5-8ffd-fe09d58e5096" providerId="ADAL" clId="{573FAF1B-18D0-4052-AEF2-A56B47337444}" dt="2023-10-16T14:17:27.545" v="8311"/>
        <pc:sldMkLst>
          <pc:docMk/>
          <pc:sldMk cId="4054624134" sldId="285"/>
        </pc:sldMkLst>
        <pc:spChg chg="add mod">
          <ac:chgData name="Climate Education" userId="e2df5dcb-53b6-49a5-8ffd-fe09d58e5096" providerId="ADAL" clId="{573FAF1B-18D0-4052-AEF2-A56B47337444}" dt="2023-10-11T15:49:37.168" v="1094" actId="1076"/>
          <ac:spMkLst>
            <pc:docMk/>
            <pc:sldMk cId="4054624134" sldId="285"/>
            <ac:spMk id="2" creationId="{1F295F49-1A29-6897-F41A-AD09CD7F6083}"/>
          </ac:spMkLst>
        </pc:spChg>
        <pc:spChg chg="mod">
          <ac:chgData name="Climate Education" userId="e2df5dcb-53b6-49a5-8ffd-fe09d58e5096" providerId="ADAL" clId="{573FAF1B-18D0-4052-AEF2-A56B47337444}" dt="2023-10-11T15:48:14.333" v="992" actId="1076"/>
          <ac:spMkLst>
            <pc:docMk/>
            <pc:sldMk cId="4054624134" sldId="285"/>
            <ac:spMk id="14" creationId="{45C2C6E1-F85C-F2DF-A3AE-4B2F7EDDE46C}"/>
          </ac:spMkLst>
        </pc:spChg>
        <pc:spChg chg="mod">
          <ac:chgData name="Climate Education" userId="e2df5dcb-53b6-49a5-8ffd-fe09d58e5096" providerId="ADAL" clId="{573FAF1B-18D0-4052-AEF2-A56B47337444}" dt="2023-10-11T15:48:17.049" v="993" actId="1076"/>
          <ac:spMkLst>
            <pc:docMk/>
            <pc:sldMk cId="4054624134" sldId="285"/>
            <ac:spMk id="16" creationId="{E56B9164-65A2-83B2-F364-EFAACABBCF2B}"/>
          </ac:spMkLst>
        </pc:spChg>
        <pc:picChg chg="del">
          <ac:chgData name="Climate Education" userId="e2df5dcb-53b6-49a5-8ffd-fe09d58e5096" providerId="ADAL" clId="{573FAF1B-18D0-4052-AEF2-A56B47337444}" dt="2023-10-16T14:00:49.638" v="6377" actId="478"/>
          <ac:picMkLst>
            <pc:docMk/>
            <pc:sldMk cId="4054624134" sldId="285"/>
            <ac:picMk id="17" creationId="{0E1619AB-1722-9753-FA45-098F05DE3343}"/>
          </ac:picMkLst>
        </pc:picChg>
      </pc:sldChg>
      <pc:sldChg chg="addSp delSp modSp add mod modNotesTx">
        <pc:chgData name="Climate Education" userId="e2df5dcb-53b6-49a5-8ffd-fe09d58e5096" providerId="ADAL" clId="{573FAF1B-18D0-4052-AEF2-A56B47337444}" dt="2023-10-16T14:17:31.967" v="8312"/>
        <pc:sldMkLst>
          <pc:docMk/>
          <pc:sldMk cId="3845167108" sldId="286"/>
        </pc:sldMkLst>
        <pc:spChg chg="mod">
          <ac:chgData name="Climate Education" userId="e2df5dcb-53b6-49a5-8ffd-fe09d58e5096" providerId="ADAL" clId="{573FAF1B-18D0-4052-AEF2-A56B47337444}" dt="2023-10-11T15:49:55.535" v="1105" actId="1076"/>
          <ac:spMkLst>
            <pc:docMk/>
            <pc:sldMk cId="3845167108" sldId="286"/>
            <ac:spMk id="2" creationId="{1F295F49-1A29-6897-F41A-AD09CD7F6083}"/>
          </ac:spMkLst>
        </pc:spChg>
        <pc:spChg chg="add mod">
          <ac:chgData name="Climate Education" userId="e2df5dcb-53b6-49a5-8ffd-fe09d58e5096" providerId="ADAL" clId="{573FAF1B-18D0-4052-AEF2-A56B47337444}" dt="2023-10-11T15:50:58.693" v="1227" actId="1076"/>
          <ac:spMkLst>
            <pc:docMk/>
            <pc:sldMk cId="3845167108" sldId="286"/>
            <ac:spMk id="6" creationId="{AC20DC02-4A9E-B9FA-7E45-91621DDA51ED}"/>
          </ac:spMkLst>
        </pc:spChg>
        <pc:picChg chg="del">
          <ac:chgData name="Climate Education" userId="e2df5dcb-53b6-49a5-8ffd-fe09d58e5096" providerId="ADAL" clId="{573FAF1B-18D0-4052-AEF2-A56B47337444}" dt="2023-10-16T14:00:54.093" v="6378" actId="478"/>
          <ac:picMkLst>
            <pc:docMk/>
            <pc:sldMk cId="3845167108" sldId="286"/>
            <ac:picMk id="17" creationId="{0E1619AB-1722-9753-FA45-098F05DE3343}"/>
          </ac:picMkLst>
        </pc:picChg>
      </pc:sldChg>
      <pc:sldChg chg="delSp modSp add mod modNotesTx">
        <pc:chgData name="Climate Education" userId="e2df5dcb-53b6-49a5-8ffd-fe09d58e5096" providerId="ADAL" clId="{573FAF1B-18D0-4052-AEF2-A56B47337444}" dt="2023-10-16T14:17:52.917" v="8401" actId="20577"/>
        <pc:sldMkLst>
          <pc:docMk/>
          <pc:sldMk cId="708646047" sldId="287"/>
        </pc:sldMkLst>
        <pc:spChg chg="mod">
          <ac:chgData name="Climate Education" userId="e2df5dcb-53b6-49a5-8ffd-fe09d58e5096" providerId="ADAL" clId="{573FAF1B-18D0-4052-AEF2-A56B47337444}" dt="2023-10-11T15:51:25.756" v="1237" actId="1076"/>
          <ac:spMkLst>
            <pc:docMk/>
            <pc:sldMk cId="708646047" sldId="287"/>
            <ac:spMk id="2" creationId="{1F295F49-1A29-6897-F41A-AD09CD7F6083}"/>
          </ac:spMkLst>
        </pc:spChg>
        <pc:spChg chg="mod">
          <ac:chgData name="Climate Education" userId="e2df5dcb-53b6-49a5-8ffd-fe09d58e5096" providerId="ADAL" clId="{573FAF1B-18D0-4052-AEF2-A56B47337444}" dt="2023-10-11T15:51:18.124" v="1236" actId="1076"/>
          <ac:spMkLst>
            <pc:docMk/>
            <pc:sldMk cId="708646047" sldId="287"/>
            <ac:spMk id="6" creationId="{AC20DC02-4A9E-B9FA-7E45-91621DDA51ED}"/>
          </ac:spMkLst>
        </pc:spChg>
        <pc:picChg chg="del">
          <ac:chgData name="Climate Education" userId="e2df5dcb-53b6-49a5-8ffd-fe09d58e5096" providerId="ADAL" clId="{573FAF1B-18D0-4052-AEF2-A56B47337444}" dt="2023-10-16T14:00:58.422" v="6379" actId="478"/>
          <ac:picMkLst>
            <pc:docMk/>
            <pc:sldMk cId="708646047" sldId="287"/>
            <ac:picMk id="17" creationId="{0E1619AB-1722-9753-FA45-098F05DE3343}"/>
          </ac:picMkLst>
        </pc:picChg>
      </pc:sldChg>
      <pc:sldChg chg="addSp delSp modSp add mod modAnim">
        <pc:chgData name="Climate Education" userId="e2df5dcb-53b6-49a5-8ffd-fe09d58e5096" providerId="ADAL" clId="{573FAF1B-18D0-4052-AEF2-A56B47337444}" dt="2023-10-16T14:01:03.997" v="6380" actId="478"/>
        <pc:sldMkLst>
          <pc:docMk/>
          <pc:sldMk cId="3611125994" sldId="288"/>
        </pc:sldMkLst>
        <pc:spChg chg="del">
          <ac:chgData name="Climate Education" userId="e2df5dcb-53b6-49a5-8ffd-fe09d58e5096" providerId="ADAL" clId="{573FAF1B-18D0-4052-AEF2-A56B47337444}" dt="2023-10-11T15:51:58.513" v="1243" actId="478"/>
          <ac:spMkLst>
            <pc:docMk/>
            <pc:sldMk cId="3611125994" sldId="288"/>
            <ac:spMk id="2" creationId="{1F295F49-1A29-6897-F41A-AD09CD7F6083}"/>
          </ac:spMkLst>
        </pc:spChg>
        <pc:spChg chg="del">
          <ac:chgData name="Climate Education" userId="e2df5dcb-53b6-49a5-8ffd-fe09d58e5096" providerId="ADAL" clId="{573FAF1B-18D0-4052-AEF2-A56B47337444}" dt="2023-10-11T15:52:00.119" v="1244" actId="478"/>
          <ac:spMkLst>
            <pc:docMk/>
            <pc:sldMk cId="3611125994" sldId="288"/>
            <ac:spMk id="6" creationId="{AC20DC02-4A9E-B9FA-7E45-91621DDA51ED}"/>
          </ac:spMkLst>
        </pc:spChg>
        <pc:spChg chg="add del mod">
          <ac:chgData name="Climate Education" userId="e2df5dcb-53b6-49a5-8ffd-fe09d58e5096" providerId="ADAL" clId="{573FAF1B-18D0-4052-AEF2-A56B47337444}" dt="2023-10-11T15:51:55.859" v="1242" actId="478"/>
          <ac:spMkLst>
            <pc:docMk/>
            <pc:sldMk cId="3611125994" sldId="288"/>
            <ac:spMk id="10" creationId="{E4E855B2-3EBF-1738-BC6C-3232B74AB835}"/>
          </ac:spMkLst>
        </pc:spChg>
        <pc:spChg chg="add mod">
          <ac:chgData name="Climate Education" userId="e2df5dcb-53b6-49a5-8ffd-fe09d58e5096" providerId="ADAL" clId="{573FAF1B-18D0-4052-AEF2-A56B47337444}" dt="2023-10-13T15:01:16.026" v="1768" actId="20577"/>
          <ac:spMkLst>
            <pc:docMk/>
            <pc:sldMk cId="3611125994" sldId="288"/>
            <ac:spMk id="12" creationId="{58097C8E-474C-6AB1-AEC5-C236972026C5}"/>
          </ac:spMkLst>
        </pc:spChg>
        <pc:spChg chg="del">
          <ac:chgData name="Climate Education" userId="e2df5dcb-53b6-49a5-8ffd-fe09d58e5096" providerId="ADAL" clId="{573FAF1B-18D0-4052-AEF2-A56B47337444}" dt="2023-10-11T15:51:51.928" v="1239" actId="478"/>
          <ac:spMkLst>
            <pc:docMk/>
            <pc:sldMk cId="3611125994" sldId="288"/>
            <ac:spMk id="14" creationId="{45C2C6E1-F85C-F2DF-A3AE-4B2F7EDDE46C}"/>
          </ac:spMkLst>
        </pc:spChg>
        <pc:spChg chg="del">
          <ac:chgData name="Climate Education" userId="e2df5dcb-53b6-49a5-8ffd-fe09d58e5096" providerId="ADAL" clId="{573FAF1B-18D0-4052-AEF2-A56B47337444}" dt="2023-10-11T15:51:53.040" v="1240" actId="478"/>
          <ac:spMkLst>
            <pc:docMk/>
            <pc:sldMk cId="3611125994" sldId="288"/>
            <ac:spMk id="16" creationId="{E56B9164-65A2-83B2-F364-EFAACABBCF2B}"/>
          </ac:spMkLst>
        </pc:spChg>
        <pc:spChg chg="add mod">
          <ac:chgData name="Climate Education" userId="e2df5dcb-53b6-49a5-8ffd-fe09d58e5096" providerId="ADAL" clId="{573FAF1B-18D0-4052-AEF2-A56B47337444}" dt="2023-10-13T15:05:23.422" v="1823" actId="1076"/>
          <ac:spMkLst>
            <pc:docMk/>
            <pc:sldMk cId="3611125994" sldId="288"/>
            <ac:spMk id="18" creationId="{238E4690-5D5B-650B-A3B7-676838091519}"/>
          </ac:spMkLst>
        </pc:spChg>
        <pc:picChg chg="add del">
          <ac:chgData name="Climate Education" userId="e2df5dcb-53b6-49a5-8ffd-fe09d58e5096" providerId="ADAL" clId="{573FAF1B-18D0-4052-AEF2-A56B47337444}" dt="2023-10-11T15:51:55.859" v="1242" actId="478"/>
          <ac:picMkLst>
            <pc:docMk/>
            <pc:sldMk cId="3611125994" sldId="288"/>
            <ac:picMk id="5" creationId="{C15B6042-F500-B670-9841-609CDD7D0346}"/>
          </ac:picMkLst>
        </pc:picChg>
        <pc:picChg chg="mod">
          <ac:chgData name="Climate Education" userId="e2df5dcb-53b6-49a5-8ffd-fe09d58e5096" providerId="ADAL" clId="{573FAF1B-18D0-4052-AEF2-A56B47337444}" dt="2023-10-11T15:52:21.348" v="1253" actId="1076"/>
          <ac:picMkLst>
            <pc:docMk/>
            <pc:sldMk cId="3611125994" sldId="288"/>
            <ac:picMk id="7" creationId="{28695AD3-5299-04AC-811D-1BEA4A3F15F8}"/>
          </ac:picMkLst>
        </pc:picChg>
        <pc:picChg chg="mod">
          <ac:chgData name="Climate Education" userId="e2df5dcb-53b6-49a5-8ffd-fe09d58e5096" providerId="ADAL" clId="{573FAF1B-18D0-4052-AEF2-A56B47337444}" dt="2023-10-11T15:52:35.375" v="1260" actId="1076"/>
          <ac:picMkLst>
            <pc:docMk/>
            <pc:sldMk cId="3611125994" sldId="288"/>
            <ac:picMk id="9" creationId="{041753C3-8E37-18C8-89A7-5ADB946C99DB}"/>
          </ac:picMkLst>
        </pc:picChg>
        <pc:picChg chg="del">
          <ac:chgData name="Climate Education" userId="e2df5dcb-53b6-49a5-8ffd-fe09d58e5096" providerId="ADAL" clId="{573FAF1B-18D0-4052-AEF2-A56B47337444}" dt="2023-10-16T14:01:03.997" v="6380" actId="478"/>
          <ac:picMkLst>
            <pc:docMk/>
            <pc:sldMk cId="3611125994" sldId="288"/>
            <ac:picMk id="17" creationId="{0E1619AB-1722-9753-FA45-098F05DE3343}"/>
          </ac:picMkLst>
        </pc:picChg>
      </pc:sldChg>
      <pc:sldChg chg="addSp delSp modSp add mod modNotesTx">
        <pc:chgData name="Climate Education" userId="e2df5dcb-53b6-49a5-8ffd-fe09d58e5096" providerId="ADAL" clId="{573FAF1B-18D0-4052-AEF2-A56B47337444}" dt="2023-10-16T14:19:05.206" v="8500" actId="20577"/>
        <pc:sldMkLst>
          <pc:docMk/>
          <pc:sldMk cId="3098625417" sldId="289"/>
        </pc:sldMkLst>
        <pc:spChg chg="add mod">
          <ac:chgData name="Climate Education" userId="e2df5dcb-53b6-49a5-8ffd-fe09d58e5096" providerId="ADAL" clId="{573FAF1B-18D0-4052-AEF2-A56B47337444}" dt="2023-10-13T16:44:07.845" v="4126" actId="20577"/>
          <ac:spMkLst>
            <pc:docMk/>
            <pc:sldMk cId="3098625417" sldId="289"/>
            <ac:spMk id="2" creationId="{CF95BCAB-33C5-038E-6331-CDE2AA97A955}"/>
          </ac:spMkLst>
        </pc:spChg>
        <pc:spChg chg="mod">
          <ac:chgData name="Climate Education" userId="e2df5dcb-53b6-49a5-8ffd-fe09d58e5096" providerId="ADAL" clId="{573FAF1B-18D0-4052-AEF2-A56B47337444}" dt="2023-10-12T15:47:14.500" v="1331" actId="1076"/>
          <ac:spMkLst>
            <pc:docMk/>
            <pc:sldMk cId="3098625417" sldId="289"/>
            <ac:spMk id="12" creationId="{58097C8E-474C-6AB1-AEC5-C236972026C5}"/>
          </ac:spMkLst>
        </pc:spChg>
        <pc:picChg chg="mod">
          <ac:chgData name="Climate Education" userId="e2df5dcb-53b6-49a5-8ffd-fe09d58e5096" providerId="ADAL" clId="{573FAF1B-18D0-4052-AEF2-A56B47337444}" dt="2023-10-11T15:53:59.442" v="1329" actId="1076"/>
          <ac:picMkLst>
            <pc:docMk/>
            <pc:sldMk cId="3098625417" sldId="289"/>
            <ac:picMk id="9" creationId="{041753C3-8E37-18C8-89A7-5ADB946C99DB}"/>
          </ac:picMkLst>
        </pc:picChg>
        <pc:picChg chg="del">
          <ac:chgData name="Climate Education" userId="e2df5dcb-53b6-49a5-8ffd-fe09d58e5096" providerId="ADAL" clId="{573FAF1B-18D0-4052-AEF2-A56B47337444}" dt="2023-10-16T14:01:07.670" v="6381" actId="478"/>
          <ac:picMkLst>
            <pc:docMk/>
            <pc:sldMk cId="3098625417" sldId="289"/>
            <ac:picMk id="17" creationId="{0E1619AB-1722-9753-FA45-098F05DE3343}"/>
          </ac:picMkLst>
        </pc:picChg>
      </pc:sldChg>
      <pc:sldChg chg="addSp delSp modSp add mod modAnim">
        <pc:chgData name="Climate Education" userId="e2df5dcb-53b6-49a5-8ffd-fe09d58e5096" providerId="ADAL" clId="{573FAF1B-18D0-4052-AEF2-A56B47337444}" dt="2023-10-16T14:01:11.117" v="6382" actId="478"/>
        <pc:sldMkLst>
          <pc:docMk/>
          <pc:sldMk cId="299593700" sldId="290"/>
        </pc:sldMkLst>
        <pc:spChg chg="mod">
          <ac:chgData name="Climate Education" userId="e2df5dcb-53b6-49a5-8ffd-fe09d58e5096" providerId="ADAL" clId="{573FAF1B-18D0-4052-AEF2-A56B47337444}" dt="2023-10-13T15:02:26.859" v="1782" actId="1076"/>
          <ac:spMkLst>
            <pc:docMk/>
            <pc:sldMk cId="299593700" sldId="290"/>
            <ac:spMk id="2" creationId="{CF95BCAB-33C5-038E-6331-CDE2AA97A955}"/>
          </ac:spMkLst>
        </pc:spChg>
        <pc:spChg chg="add mod">
          <ac:chgData name="Climate Education" userId="e2df5dcb-53b6-49a5-8ffd-fe09d58e5096" providerId="ADAL" clId="{573FAF1B-18D0-4052-AEF2-A56B47337444}" dt="2023-10-13T15:02:36.451" v="1784" actId="1076"/>
          <ac:spMkLst>
            <pc:docMk/>
            <pc:sldMk cId="299593700" sldId="290"/>
            <ac:spMk id="6" creationId="{00238603-8A2F-3622-BFC7-A6E1785F03B0}"/>
          </ac:spMkLst>
        </pc:spChg>
        <pc:spChg chg="del">
          <ac:chgData name="Climate Education" userId="e2df5dcb-53b6-49a5-8ffd-fe09d58e5096" providerId="ADAL" clId="{573FAF1B-18D0-4052-AEF2-A56B47337444}" dt="2023-10-13T15:00:42.595" v="1757" actId="478"/>
          <ac:spMkLst>
            <pc:docMk/>
            <pc:sldMk cId="299593700" sldId="290"/>
            <ac:spMk id="12" creationId="{58097C8E-474C-6AB1-AEC5-C236972026C5}"/>
          </ac:spMkLst>
        </pc:spChg>
        <pc:picChg chg="del">
          <ac:chgData name="Climate Education" userId="e2df5dcb-53b6-49a5-8ffd-fe09d58e5096" providerId="ADAL" clId="{573FAF1B-18D0-4052-AEF2-A56B47337444}" dt="2023-10-16T14:01:11.117" v="6382" actId="478"/>
          <ac:picMkLst>
            <pc:docMk/>
            <pc:sldMk cId="299593700" sldId="290"/>
            <ac:picMk id="17" creationId="{0E1619AB-1722-9753-FA45-098F05DE3343}"/>
          </ac:picMkLst>
        </pc:picChg>
      </pc:sldChg>
      <pc:sldChg chg="addSp delSp modSp add mod modNotesTx">
        <pc:chgData name="Climate Education" userId="e2df5dcb-53b6-49a5-8ffd-fe09d58e5096" providerId="ADAL" clId="{573FAF1B-18D0-4052-AEF2-A56B47337444}" dt="2023-10-16T14:25:03.333" v="8515" actId="20577"/>
        <pc:sldMkLst>
          <pc:docMk/>
          <pc:sldMk cId="439277197" sldId="291"/>
        </pc:sldMkLst>
        <pc:spChg chg="del">
          <ac:chgData name="Climate Education" userId="e2df5dcb-53b6-49a5-8ffd-fe09d58e5096" providerId="ADAL" clId="{573FAF1B-18D0-4052-AEF2-A56B47337444}" dt="2023-10-13T15:03:47.625" v="1786" actId="478"/>
          <ac:spMkLst>
            <pc:docMk/>
            <pc:sldMk cId="439277197" sldId="291"/>
            <ac:spMk id="2" creationId="{CF95BCAB-33C5-038E-6331-CDE2AA97A955}"/>
          </ac:spMkLst>
        </pc:spChg>
        <pc:spChg chg="mod">
          <ac:chgData name="Climate Education" userId="e2df5dcb-53b6-49a5-8ffd-fe09d58e5096" providerId="ADAL" clId="{573FAF1B-18D0-4052-AEF2-A56B47337444}" dt="2023-10-13T16:48:58.066" v="4181" actId="1076"/>
          <ac:spMkLst>
            <pc:docMk/>
            <pc:sldMk cId="439277197" sldId="291"/>
            <ac:spMk id="6" creationId="{00238603-8A2F-3622-BFC7-A6E1785F03B0}"/>
          </ac:spMkLst>
        </pc:spChg>
        <pc:spChg chg="add mod">
          <ac:chgData name="Climate Education" userId="e2df5dcb-53b6-49a5-8ffd-fe09d58e5096" providerId="ADAL" clId="{573FAF1B-18D0-4052-AEF2-A56B47337444}" dt="2023-10-13T15:04:57.353" v="1819" actId="1076"/>
          <ac:spMkLst>
            <pc:docMk/>
            <pc:sldMk cId="439277197" sldId="291"/>
            <ac:spMk id="8" creationId="{766613B5-91AB-B592-26F5-87B2048E1E74}"/>
          </ac:spMkLst>
        </pc:spChg>
        <pc:picChg chg="mod">
          <ac:chgData name="Climate Education" userId="e2df5dcb-53b6-49a5-8ffd-fe09d58e5096" providerId="ADAL" clId="{573FAF1B-18D0-4052-AEF2-A56B47337444}" dt="2023-10-13T15:05:05.865" v="1821" actId="1076"/>
          <ac:picMkLst>
            <pc:docMk/>
            <pc:sldMk cId="439277197" sldId="291"/>
            <ac:picMk id="9" creationId="{041753C3-8E37-18C8-89A7-5ADB946C99DB}"/>
          </ac:picMkLst>
        </pc:picChg>
        <pc:picChg chg="mod">
          <ac:chgData name="Climate Education" userId="e2df5dcb-53b6-49a5-8ffd-fe09d58e5096" providerId="ADAL" clId="{573FAF1B-18D0-4052-AEF2-A56B47337444}" dt="2023-10-13T15:04:54.132" v="1818" actId="29295"/>
          <ac:picMkLst>
            <pc:docMk/>
            <pc:sldMk cId="439277197" sldId="291"/>
            <ac:picMk id="11" creationId="{3D280D1B-2E3F-6AFD-77B4-EC5AE0C7DF73}"/>
          </ac:picMkLst>
        </pc:picChg>
        <pc:picChg chg="del">
          <ac:chgData name="Climate Education" userId="e2df5dcb-53b6-49a5-8ffd-fe09d58e5096" providerId="ADAL" clId="{573FAF1B-18D0-4052-AEF2-A56B47337444}" dt="2023-10-16T14:01:15.861" v="6383" actId="478"/>
          <ac:picMkLst>
            <pc:docMk/>
            <pc:sldMk cId="439277197" sldId="291"/>
            <ac:picMk id="17" creationId="{0E1619AB-1722-9753-FA45-098F05DE3343}"/>
          </ac:picMkLst>
        </pc:picChg>
      </pc:sldChg>
      <pc:sldChg chg="addSp delSp modSp add mod delAnim modNotesTx">
        <pc:chgData name="Climate Education" userId="e2df5dcb-53b6-49a5-8ffd-fe09d58e5096" providerId="ADAL" clId="{573FAF1B-18D0-4052-AEF2-A56B47337444}" dt="2023-10-16T14:25:19.869" v="8516"/>
        <pc:sldMkLst>
          <pc:docMk/>
          <pc:sldMk cId="90463016" sldId="292"/>
        </pc:sldMkLst>
        <pc:spChg chg="add mod">
          <ac:chgData name="Climate Education" userId="e2df5dcb-53b6-49a5-8ffd-fe09d58e5096" providerId="ADAL" clId="{573FAF1B-18D0-4052-AEF2-A56B47337444}" dt="2023-10-13T16:57:28.077" v="4718" actId="313"/>
          <ac:spMkLst>
            <pc:docMk/>
            <pc:sldMk cId="90463016" sldId="292"/>
            <ac:spMk id="2" creationId="{41BDFAB1-7258-27AA-E833-38C38C1988E6}"/>
          </ac:spMkLst>
        </pc:spChg>
        <pc:spChg chg="del">
          <ac:chgData name="Climate Education" userId="e2df5dcb-53b6-49a5-8ffd-fe09d58e5096" providerId="ADAL" clId="{573FAF1B-18D0-4052-AEF2-A56B47337444}" dt="2023-10-13T15:06:16.250" v="1841" actId="478"/>
          <ac:spMkLst>
            <pc:docMk/>
            <pc:sldMk cId="90463016" sldId="292"/>
            <ac:spMk id="6" creationId="{00238603-8A2F-3622-BFC7-A6E1785F03B0}"/>
          </ac:spMkLst>
        </pc:spChg>
        <pc:spChg chg="mod">
          <ac:chgData name="Climate Education" userId="e2df5dcb-53b6-49a5-8ffd-fe09d58e5096" providerId="ADAL" clId="{573FAF1B-18D0-4052-AEF2-A56B47337444}" dt="2023-10-13T15:06:29.135" v="1845" actId="1076"/>
          <ac:spMkLst>
            <pc:docMk/>
            <pc:sldMk cId="90463016" sldId="292"/>
            <ac:spMk id="8" creationId="{766613B5-91AB-B592-26F5-87B2048E1E74}"/>
          </ac:spMkLst>
        </pc:spChg>
        <pc:picChg chg="mod">
          <ac:chgData name="Climate Education" userId="e2df5dcb-53b6-49a5-8ffd-fe09d58e5096" providerId="ADAL" clId="{573FAF1B-18D0-4052-AEF2-A56B47337444}" dt="2023-10-13T15:06:00.079" v="1825" actId="1076"/>
          <ac:picMkLst>
            <pc:docMk/>
            <pc:sldMk cId="90463016" sldId="292"/>
            <ac:picMk id="11" creationId="{3D280D1B-2E3F-6AFD-77B4-EC5AE0C7DF73}"/>
          </ac:picMkLst>
        </pc:picChg>
        <pc:picChg chg="del">
          <ac:chgData name="Climate Education" userId="e2df5dcb-53b6-49a5-8ffd-fe09d58e5096" providerId="ADAL" clId="{573FAF1B-18D0-4052-AEF2-A56B47337444}" dt="2023-10-16T14:01:19.974" v="6384" actId="478"/>
          <ac:picMkLst>
            <pc:docMk/>
            <pc:sldMk cId="90463016" sldId="292"/>
            <ac:picMk id="17" creationId="{0E1619AB-1722-9753-FA45-098F05DE3343}"/>
          </ac:picMkLst>
        </pc:picChg>
      </pc:sldChg>
      <pc:sldChg chg="addSp delSp modSp add mod modAnim">
        <pc:chgData name="Climate Education" userId="e2df5dcb-53b6-49a5-8ffd-fe09d58e5096" providerId="ADAL" clId="{573FAF1B-18D0-4052-AEF2-A56B47337444}" dt="2023-10-16T14:01:23.110" v="6385" actId="478"/>
        <pc:sldMkLst>
          <pc:docMk/>
          <pc:sldMk cId="2694311034" sldId="293"/>
        </pc:sldMkLst>
        <pc:spChg chg="del">
          <ac:chgData name="Climate Education" userId="e2df5dcb-53b6-49a5-8ffd-fe09d58e5096" providerId="ADAL" clId="{573FAF1B-18D0-4052-AEF2-A56B47337444}" dt="2023-10-13T15:08:19.331" v="2132" actId="478"/>
          <ac:spMkLst>
            <pc:docMk/>
            <pc:sldMk cId="2694311034" sldId="293"/>
            <ac:spMk id="2" creationId="{41BDFAB1-7258-27AA-E833-38C38C1988E6}"/>
          </ac:spMkLst>
        </pc:spChg>
        <pc:spChg chg="add mod">
          <ac:chgData name="Climate Education" userId="e2df5dcb-53b6-49a5-8ffd-fe09d58e5096" providerId="ADAL" clId="{573FAF1B-18D0-4052-AEF2-A56B47337444}" dt="2023-10-13T15:08:29.170" v="2133"/>
          <ac:spMkLst>
            <pc:docMk/>
            <pc:sldMk cId="2694311034" sldId="293"/>
            <ac:spMk id="6" creationId="{81E13B43-07F8-FB85-E082-48A75C2A9283}"/>
          </ac:spMkLst>
        </pc:spChg>
        <pc:spChg chg="del">
          <ac:chgData name="Climate Education" userId="e2df5dcb-53b6-49a5-8ffd-fe09d58e5096" providerId="ADAL" clId="{573FAF1B-18D0-4052-AEF2-A56B47337444}" dt="2023-10-13T15:08:32.134" v="2134" actId="478"/>
          <ac:spMkLst>
            <pc:docMk/>
            <pc:sldMk cId="2694311034" sldId="293"/>
            <ac:spMk id="8" creationId="{766613B5-91AB-B592-26F5-87B2048E1E74}"/>
          </ac:spMkLst>
        </pc:spChg>
        <pc:spChg chg="add mod">
          <ac:chgData name="Climate Education" userId="e2df5dcb-53b6-49a5-8ffd-fe09d58e5096" providerId="ADAL" clId="{573FAF1B-18D0-4052-AEF2-A56B47337444}" dt="2023-10-13T15:08:50.248" v="2136" actId="1076"/>
          <ac:spMkLst>
            <pc:docMk/>
            <pc:sldMk cId="2694311034" sldId="293"/>
            <ac:spMk id="10" creationId="{4F2516F4-DD04-EFC0-FF2E-983AEA18A046}"/>
          </ac:spMkLst>
        </pc:spChg>
        <pc:picChg chg="del">
          <ac:chgData name="Climate Education" userId="e2df5dcb-53b6-49a5-8ffd-fe09d58e5096" providerId="ADAL" clId="{573FAF1B-18D0-4052-AEF2-A56B47337444}" dt="2023-10-16T14:01:23.110" v="6385" actId="478"/>
          <ac:picMkLst>
            <pc:docMk/>
            <pc:sldMk cId="2694311034" sldId="293"/>
            <ac:picMk id="17" creationId="{0E1619AB-1722-9753-FA45-098F05DE3343}"/>
          </ac:picMkLst>
        </pc:picChg>
      </pc:sldChg>
      <pc:sldChg chg="addSp delSp modSp add mod">
        <pc:chgData name="Climate Education" userId="e2df5dcb-53b6-49a5-8ffd-fe09d58e5096" providerId="ADAL" clId="{573FAF1B-18D0-4052-AEF2-A56B47337444}" dt="2023-10-16T14:01:26.270" v="6386" actId="478"/>
        <pc:sldMkLst>
          <pc:docMk/>
          <pc:sldMk cId="3905891605" sldId="294"/>
        </pc:sldMkLst>
        <pc:spChg chg="add mod">
          <ac:chgData name="Climate Education" userId="e2df5dcb-53b6-49a5-8ffd-fe09d58e5096" providerId="ADAL" clId="{573FAF1B-18D0-4052-AEF2-A56B47337444}" dt="2023-10-13T15:11:16.299" v="2159" actId="20577"/>
          <ac:spMkLst>
            <pc:docMk/>
            <pc:sldMk cId="3905891605" sldId="294"/>
            <ac:spMk id="2" creationId="{6AF8D086-1D39-8839-D5E6-EB315EF5A2A2}"/>
          </ac:spMkLst>
        </pc:spChg>
        <pc:spChg chg="del">
          <ac:chgData name="Climate Education" userId="e2df5dcb-53b6-49a5-8ffd-fe09d58e5096" providerId="ADAL" clId="{573FAF1B-18D0-4052-AEF2-A56B47337444}" dt="2023-10-13T15:10:45.554" v="2145" actId="478"/>
          <ac:spMkLst>
            <pc:docMk/>
            <pc:sldMk cId="3905891605" sldId="294"/>
            <ac:spMk id="6" creationId="{81E13B43-07F8-FB85-E082-48A75C2A9283}"/>
          </ac:spMkLst>
        </pc:spChg>
        <pc:spChg chg="mod">
          <ac:chgData name="Climate Education" userId="e2df5dcb-53b6-49a5-8ffd-fe09d58e5096" providerId="ADAL" clId="{573FAF1B-18D0-4052-AEF2-A56B47337444}" dt="2023-10-13T15:11:32.423" v="2167" actId="1076"/>
          <ac:spMkLst>
            <pc:docMk/>
            <pc:sldMk cId="3905891605" sldId="294"/>
            <ac:spMk id="10" creationId="{4F2516F4-DD04-EFC0-FF2E-983AEA18A046}"/>
          </ac:spMkLst>
        </pc:spChg>
        <pc:picChg chg="mod">
          <ac:chgData name="Climate Education" userId="e2df5dcb-53b6-49a5-8ffd-fe09d58e5096" providerId="ADAL" clId="{573FAF1B-18D0-4052-AEF2-A56B47337444}" dt="2023-10-13T15:10:47.927" v="2146" actId="1076"/>
          <ac:picMkLst>
            <pc:docMk/>
            <pc:sldMk cId="3905891605" sldId="294"/>
            <ac:picMk id="11" creationId="{3D280D1B-2E3F-6AFD-77B4-EC5AE0C7DF73}"/>
          </ac:picMkLst>
        </pc:picChg>
        <pc:picChg chg="mod">
          <ac:chgData name="Climate Education" userId="e2df5dcb-53b6-49a5-8ffd-fe09d58e5096" providerId="ADAL" clId="{573FAF1B-18D0-4052-AEF2-A56B47337444}" dt="2023-10-13T15:11:17.343" v="2160" actId="1076"/>
          <ac:picMkLst>
            <pc:docMk/>
            <pc:sldMk cId="3905891605" sldId="294"/>
            <ac:picMk id="13" creationId="{9FC7316B-4F6B-B75C-43DD-96785B2455E0}"/>
          </ac:picMkLst>
        </pc:picChg>
        <pc:picChg chg="del">
          <ac:chgData name="Climate Education" userId="e2df5dcb-53b6-49a5-8ffd-fe09d58e5096" providerId="ADAL" clId="{573FAF1B-18D0-4052-AEF2-A56B47337444}" dt="2023-10-16T14:01:26.270" v="6386" actId="478"/>
          <ac:picMkLst>
            <pc:docMk/>
            <pc:sldMk cId="3905891605" sldId="294"/>
            <ac:picMk id="17" creationId="{0E1619AB-1722-9753-FA45-098F05DE3343}"/>
          </ac:picMkLst>
        </pc:picChg>
      </pc:sldChg>
      <pc:sldChg chg="addSp delSp modSp add mod delAnim modAnim modNotesTx">
        <pc:chgData name="Climate Education" userId="e2df5dcb-53b6-49a5-8ffd-fe09d58e5096" providerId="ADAL" clId="{573FAF1B-18D0-4052-AEF2-A56B47337444}" dt="2023-10-16T15:02:07.428" v="8517"/>
        <pc:sldMkLst>
          <pc:docMk/>
          <pc:sldMk cId="3244143144" sldId="295"/>
        </pc:sldMkLst>
        <pc:spChg chg="del mod">
          <ac:chgData name="Climate Education" userId="e2df5dcb-53b6-49a5-8ffd-fe09d58e5096" providerId="ADAL" clId="{573FAF1B-18D0-4052-AEF2-A56B47337444}" dt="2023-10-13T15:13:31.082" v="2208" actId="478"/>
          <ac:spMkLst>
            <pc:docMk/>
            <pc:sldMk cId="3244143144" sldId="295"/>
            <ac:spMk id="2" creationId="{6AF8D086-1D39-8839-D5E6-EB315EF5A2A2}"/>
          </ac:spMkLst>
        </pc:spChg>
        <pc:spChg chg="add del mod">
          <ac:chgData name="Climate Education" userId="e2df5dcb-53b6-49a5-8ffd-fe09d58e5096" providerId="ADAL" clId="{573FAF1B-18D0-4052-AEF2-A56B47337444}" dt="2023-10-13T15:13:26.287" v="2207" actId="478"/>
          <ac:spMkLst>
            <pc:docMk/>
            <pc:sldMk cId="3244143144" sldId="295"/>
            <ac:spMk id="6" creationId="{8158BDF4-FF75-D663-F502-D731F3BE51E5}"/>
          </ac:spMkLst>
        </pc:spChg>
        <pc:spChg chg="add mod">
          <ac:chgData name="Climate Education" userId="e2df5dcb-53b6-49a5-8ffd-fe09d58e5096" providerId="ADAL" clId="{573FAF1B-18D0-4052-AEF2-A56B47337444}" dt="2023-10-13T16:45:27.636" v="4135" actId="1076"/>
          <ac:spMkLst>
            <pc:docMk/>
            <pc:sldMk cId="3244143144" sldId="295"/>
            <ac:spMk id="8" creationId="{4D31FC14-96DA-FBDB-DDDB-D8BD17F2790F}"/>
          </ac:spMkLst>
        </pc:spChg>
        <pc:spChg chg="del">
          <ac:chgData name="Climate Education" userId="e2df5dcb-53b6-49a5-8ffd-fe09d58e5096" providerId="ADAL" clId="{573FAF1B-18D0-4052-AEF2-A56B47337444}" dt="2023-10-13T15:12:08.982" v="2204" actId="478"/>
          <ac:spMkLst>
            <pc:docMk/>
            <pc:sldMk cId="3244143144" sldId="295"/>
            <ac:spMk id="10" creationId="{4F2516F4-DD04-EFC0-FF2E-983AEA18A046}"/>
          </ac:spMkLst>
        </pc:spChg>
        <pc:spChg chg="add mod">
          <ac:chgData name="Climate Education" userId="e2df5dcb-53b6-49a5-8ffd-fe09d58e5096" providerId="ADAL" clId="{573FAF1B-18D0-4052-AEF2-A56B47337444}" dt="2023-10-13T15:15:28.627" v="2226" actId="1076"/>
          <ac:spMkLst>
            <pc:docMk/>
            <pc:sldMk cId="3244143144" sldId="295"/>
            <ac:spMk id="12" creationId="{37F22550-192D-0AC6-6CD6-B40DF93E5576}"/>
          </ac:spMkLst>
        </pc:spChg>
        <pc:grpChg chg="add mod">
          <ac:chgData name="Climate Education" userId="e2df5dcb-53b6-49a5-8ffd-fe09d58e5096" providerId="ADAL" clId="{573FAF1B-18D0-4052-AEF2-A56B47337444}" dt="2023-10-13T15:15:31.265" v="2227" actId="1076"/>
          <ac:grpSpMkLst>
            <pc:docMk/>
            <pc:sldMk cId="3244143144" sldId="295"/>
            <ac:grpSpMk id="14" creationId="{B8AA1A0C-46F8-DBA9-B890-ABA9B3E2B3EA}"/>
          </ac:grpSpMkLst>
        </pc:grpChg>
        <pc:picChg chg="mod">
          <ac:chgData name="Climate Education" userId="e2df5dcb-53b6-49a5-8ffd-fe09d58e5096" providerId="ADAL" clId="{573FAF1B-18D0-4052-AEF2-A56B47337444}" dt="2023-10-13T15:11:44.482" v="2170" actId="29295"/>
          <ac:picMkLst>
            <pc:docMk/>
            <pc:sldMk cId="3244143144" sldId="295"/>
            <ac:picMk id="13" creationId="{9FC7316B-4F6B-B75C-43DD-96785B2455E0}"/>
          </ac:picMkLst>
        </pc:picChg>
        <pc:picChg chg="add mod">
          <ac:chgData name="Climate Education" userId="e2df5dcb-53b6-49a5-8ffd-fe09d58e5096" providerId="ADAL" clId="{573FAF1B-18D0-4052-AEF2-A56B47337444}" dt="2023-10-13T15:15:25.881" v="2225" actId="1076"/>
          <ac:picMkLst>
            <pc:docMk/>
            <pc:sldMk cId="3244143144" sldId="295"/>
            <ac:picMk id="16" creationId="{B5F90754-DF57-8EFA-716F-0A8585151ADD}"/>
          </ac:picMkLst>
        </pc:picChg>
        <pc:picChg chg="del">
          <ac:chgData name="Climate Education" userId="e2df5dcb-53b6-49a5-8ffd-fe09d58e5096" providerId="ADAL" clId="{573FAF1B-18D0-4052-AEF2-A56B47337444}" dt="2023-10-16T14:01:29.989" v="6387" actId="478"/>
          <ac:picMkLst>
            <pc:docMk/>
            <pc:sldMk cId="3244143144" sldId="295"/>
            <ac:picMk id="17" creationId="{0E1619AB-1722-9753-FA45-098F05DE3343}"/>
          </ac:picMkLst>
        </pc:picChg>
      </pc:sldChg>
      <pc:sldChg chg="delSp modSp add mod modNotesTx">
        <pc:chgData name="Climate Education" userId="e2df5dcb-53b6-49a5-8ffd-fe09d58e5096" providerId="ADAL" clId="{573FAF1B-18D0-4052-AEF2-A56B47337444}" dt="2023-10-16T15:06:17.913" v="8920" actId="20577"/>
        <pc:sldMkLst>
          <pc:docMk/>
          <pc:sldMk cId="2547036904" sldId="296"/>
        </pc:sldMkLst>
        <pc:spChg chg="mod">
          <ac:chgData name="Climate Education" userId="e2df5dcb-53b6-49a5-8ffd-fe09d58e5096" providerId="ADAL" clId="{573FAF1B-18D0-4052-AEF2-A56B47337444}" dt="2023-10-13T16:25:14.629" v="3957" actId="1076"/>
          <ac:spMkLst>
            <pc:docMk/>
            <pc:sldMk cId="2547036904" sldId="296"/>
            <ac:spMk id="2" creationId="{6AF8D086-1D39-8839-D5E6-EB315EF5A2A2}"/>
          </ac:spMkLst>
        </pc:spChg>
        <pc:spChg chg="mod">
          <ac:chgData name="Climate Education" userId="e2df5dcb-53b6-49a5-8ffd-fe09d58e5096" providerId="ADAL" clId="{573FAF1B-18D0-4052-AEF2-A56B47337444}" dt="2023-10-13T16:32:30.886" v="3978" actId="20577"/>
          <ac:spMkLst>
            <pc:docMk/>
            <pc:sldMk cId="2547036904" sldId="296"/>
            <ac:spMk id="6" creationId="{8158BDF4-FF75-D663-F502-D731F3BE51E5}"/>
          </ac:spMkLst>
        </pc:spChg>
        <pc:picChg chg="del">
          <ac:chgData name="Climate Education" userId="e2df5dcb-53b6-49a5-8ffd-fe09d58e5096" providerId="ADAL" clId="{573FAF1B-18D0-4052-AEF2-A56B47337444}" dt="2023-10-16T14:01:55.126" v="6394" actId="478"/>
          <ac:picMkLst>
            <pc:docMk/>
            <pc:sldMk cId="2547036904" sldId="296"/>
            <ac:picMk id="17" creationId="{0E1619AB-1722-9753-FA45-098F05DE3343}"/>
          </ac:picMkLst>
        </pc:picChg>
      </pc:sldChg>
      <pc:sldChg chg="addSp delSp modSp add mod">
        <pc:chgData name="Climate Education" userId="e2df5dcb-53b6-49a5-8ffd-fe09d58e5096" providerId="ADAL" clId="{573FAF1B-18D0-4052-AEF2-A56B47337444}" dt="2023-10-16T14:01:33.566" v="6388" actId="478"/>
        <pc:sldMkLst>
          <pc:docMk/>
          <pc:sldMk cId="886061027" sldId="297"/>
        </pc:sldMkLst>
        <pc:spChg chg="add del mod">
          <ac:chgData name="Climate Education" userId="e2df5dcb-53b6-49a5-8ffd-fe09d58e5096" providerId="ADAL" clId="{573FAF1B-18D0-4052-AEF2-A56B47337444}" dt="2023-10-13T15:27:25.952" v="2232" actId="478"/>
          <ac:spMkLst>
            <pc:docMk/>
            <pc:sldMk cId="886061027" sldId="297"/>
            <ac:spMk id="10" creationId="{A2E06771-08A5-B189-3EF0-437640A36703}"/>
          </ac:spMkLst>
        </pc:spChg>
        <pc:spChg chg="add mod">
          <ac:chgData name="Climate Education" userId="e2df5dcb-53b6-49a5-8ffd-fe09d58e5096" providerId="ADAL" clId="{573FAF1B-18D0-4052-AEF2-A56B47337444}" dt="2023-10-13T16:00:40.266" v="2657" actId="113"/>
          <ac:spMkLst>
            <pc:docMk/>
            <pc:sldMk cId="886061027" sldId="297"/>
            <ac:spMk id="20" creationId="{62465CF0-F390-D796-EBD8-AEACB74212DE}"/>
          </ac:spMkLst>
        </pc:spChg>
        <pc:spChg chg="add">
          <ac:chgData name="Climate Education" userId="e2df5dcb-53b6-49a5-8ffd-fe09d58e5096" providerId="ADAL" clId="{573FAF1B-18D0-4052-AEF2-A56B47337444}" dt="2023-10-13T15:49:27.064" v="2284" actId="22"/>
          <ac:spMkLst>
            <pc:docMk/>
            <pc:sldMk cId="886061027" sldId="297"/>
            <ac:spMk id="22" creationId="{19F0E324-732D-1178-1890-C1CE773ACC8C}"/>
          </ac:spMkLst>
        </pc:spChg>
        <pc:grpChg chg="del">
          <ac:chgData name="Climate Education" userId="e2df5dcb-53b6-49a5-8ffd-fe09d58e5096" providerId="ADAL" clId="{573FAF1B-18D0-4052-AEF2-A56B47337444}" dt="2023-10-13T15:25:32.925" v="2230" actId="478"/>
          <ac:grpSpMkLst>
            <pc:docMk/>
            <pc:sldMk cId="886061027" sldId="297"/>
            <ac:grpSpMk id="14" creationId="{B8AA1A0C-46F8-DBA9-B890-ABA9B3E2B3EA}"/>
          </ac:grpSpMkLst>
        </pc:grpChg>
        <pc:picChg chg="add del mod">
          <ac:chgData name="Climate Education" userId="e2df5dcb-53b6-49a5-8ffd-fe09d58e5096" providerId="ADAL" clId="{573FAF1B-18D0-4052-AEF2-A56B47337444}" dt="2023-10-13T15:27:25.952" v="2232" actId="478"/>
          <ac:picMkLst>
            <pc:docMk/>
            <pc:sldMk cId="886061027" sldId="297"/>
            <ac:picMk id="6" creationId="{17855F5D-56B0-4802-8630-57246BE1EF10}"/>
          </ac:picMkLst>
        </pc:picChg>
        <pc:picChg chg="del">
          <ac:chgData name="Climate Education" userId="e2df5dcb-53b6-49a5-8ffd-fe09d58e5096" providerId="ADAL" clId="{573FAF1B-18D0-4052-AEF2-A56B47337444}" dt="2023-10-13T15:25:27.823" v="2229" actId="478"/>
          <ac:picMkLst>
            <pc:docMk/>
            <pc:sldMk cId="886061027" sldId="297"/>
            <ac:picMk id="16" creationId="{B5F90754-DF57-8EFA-716F-0A8585151ADD}"/>
          </ac:picMkLst>
        </pc:picChg>
        <pc:picChg chg="del">
          <ac:chgData name="Climate Education" userId="e2df5dcb-53b6-49a5-8ffd-fe09d58e5096" providerId="ADAL" clId="{573FAF1B-18D0-4052-AEF2-A56B47337444}" dt="2023-10-16T14:01:33.566" v="6388" actId="478"/>
          <ac:picMkLst>
            <pc:docMk/>
            <pc:sldMk cId="886061027" sldId="297"/>
            <ac:picMk id="17" creationId="{0E1619AB-1722-9753-FA45-098F05DE3343}"/>
          </ac:picMkLst>
        </pc:picChg>
        <pc:picChg chg="add del mod">
          <ac:chgData name="Climate Education" userId="e2df5dcb-53b6-49a5-8ffd-fe09d58e5096" providerId="ADAL" clId="{573FAF1B-18D0-4052-AEF2-A56B47337444}" dt="2023-10-13T15:43:09.722" v="2236" actId="478"/>
          <ac:picMkLst>
            <pc:docMk/>
            <pc:sldMk cId="886061027" sldId="297"/>
            <ac:picMk id="19" creationId="{E81E2E09-EDEC-49B5-7CA0-8522C634DC3F}"/>
          </ac:picMkLst>
        </pc:picChg>
      </pc:sldChg>
      <pc:sldChg chg="addSp delSp modSp add mod">
        <pc:chgData name="Climate Education" userId="e2df5dcb-53b6-49a5-8ffd-fe09d58e5096" providerId="ADAL" clId="{573FAF1B-18D0-4052-AEF2-A56B47337444}" dt="2023-10-16T14:01:36.918" v="6389" actId="478"/>
        <pc:sldMkLst>
          <pc:docMk/>
          <pc:sldMk cId="4261271904" sldId="298"/>
        </pc:sldMkLst>
        <pc:spChg chg="add mod">
          <ac:chgData name="Climate Education" userId="e2df5dcb-53b6-49a5-8ffd-fe09d58e5096" providerId="ADAL" clId="{573FAF1B-18D0-4052-AEF2-A56B47337444}" dt="2023-10-13T16:02:42.610" v="2884" actId="20577"/>
          <ac:spMkLst>
            <pc:docMk/>
            <pc:sldMk cId="4261271904" sldId="298"/>
            <ac:spMk id="8" creationId="{2AAC9A3C-86F0-F361-2E92-81CC91B21645}"/>
          </ac:spMkLst>
        </pc:spChg>
        <pc:picChg chg="add mod">
          <ac:chgData name="Climate Education" userId="e2df5dcb-53b6-49a5-8ffd-fe09d58e5096" providerId="ADAL" clId="{573FAF1B-18D0-4052-AEF2-A56B47337444}" dt="2023-10-13T15:51:19.549" v="2401" actId="1076"/>
          <ac:picMkLst>
            <pc:docMk/>
            <pc:sldMk cId="4261271904" sldId="298"/>
            <ac:picMk id="6" creationId="{A004A51B-EE54-4696-2B44-5ED83CFB2246}"/>
          </ac:picMkLst>
        </pc:picChg>
        <pc:picChg chg="del">
          <ac:chgData name="Climate Education" userId="e2df5dcb-53b6-49a5-8ffd-fe09d58e5096" providerId="ADAL" clId="{573FAF1B-18D0-4052-AEF2-A56B47337444}" dt="2023-10-16T14:01:36.918" v="6389" actId="478"/>
          <ac:picMkLst>
            <pc:docMk/>
            <pc:sldMk cId="4261271904" sldId="298"/>
            <ac:picMk id="17" creationId="{0E1619AB-1722-9753-FA45-098F05DE3343}"/>
          </ac:picMkLst>
        </pc:picChg>
      </pc:sldChg>
      <pc:sldChg chg="addSp delSp modSp add mod">
        <pc:chgData name="Climate Education" userId="e2df5dcb-53b6-49a5-8ffd-fe09d58e5096" providerId="ADAL" clId="{573FAF1B-18D0-4052-AEF2-A56B47337444}" dt="2023-10-16T14:01:40.437" v="6390" actId="478"/>
        <pc:sldMkLst>
          <pc:docMk/>
          <pc:sldMk cId="3391313990" sldId="299"/>
        </pc:sldMkLst>
        <pc:spChg chg="mod">
          <ac:chgData name="Climate Education" userId="e2df5dcb-53b6-49a5-8ffd-fe09d58e5096" providerId="ADAL" clId="{573FAF1B-18D0-4052-AEF2-A56B47337444}" dt="2023-10-13T16:03:44.783" v="2978" actId="1076"/>
          <ac:spMkLst>
            <pc:docMk/>
            <pc:sldMk cId="3391313990" sldId="299"/>
            <ac:spMk id="8" creationId="{2AAC9A3C-86F0-F361-2E92-81CC91B21645}"/>
          </ac:spMkLst>
        </pc:spChg>
        <pc:spChg chg="add mod">
          <ac:chgData name="Climate Education" userId="e2df5dcb-53b6-49a5-8ffd-fe09d58e5096" providerId="ADAL" clId="{573FAF1B-18D0-4052-AEF2-A56B47337444}" dt="2023-10-13T16:05:49.658" v="2998" actId="14100"/>
          <ac:spMkLst>
            <pc:docMk/>
            <pc:sldMk cId="3391313990" sldId="299"/>
            <ac:spMk id="12" creationId="{6EF1D00F-8189-4858-F381-5257CD9EBFE8}"/>
          </ac:spMkLst>
        </pc:spChg>
        <pc:spChg chg="add mod">
          <ac:chgData name="Climate Education" userId="e2df5dcb-53b6-49a5-8ffd-fe09d58e5096" providerId="ADAL" clId="{573FAF1B-18D0-4052-AEF2-A56B47337444}" dt="2023-10-13T16:06:00.203" v="3000" actId="1076"/>
          <ac:spMkLst>
            <pc:docMk/>
            <pc:sldMk cId="3391313990" sldId="299"/>
            <ac:spMk id="14" creationId="{765DC451-57D8-6C6E-FC69-2ADF92C0D2E1}"/>
          </ac:spMkLst>
        </pc:spChg>
        <pc:spChg chg="add mod">
          <ac:chgData name="Climate Education" userId="e2df5dcb-53b6-49a5-8ffd-fe09d58e5096" providerId="ADAL" clId="{573FAF1B-18D0-4052-AEF2-A56B47337444}" dt="2023-10-13T16:06:06.265" v="3002" actId="1076"/>
          <ac:spMkLst>
            <pc:docMk/>
            <pc:sldMk cId="3391313990" sldId="299"/>
            <ac:spMk id="16" creationId="{26EA0EBA-75F1-042D-5DE4-735521EDA038}"/>
          </ac:spMkLst>
        </pc:spChg>
        <pc:spChg chg="add mod">
          <ac:chgData name="Climate Education" userId="e2df5dcb-53b6-49a5-8ffd-fe09d58e5096" providerId="ADAL" clId="{573FAF1B-18D0-4052-AEF2-A56B47337444}" dt="2023-10-13T16:06:10.578" v="3004" actId="1076"/>
          <ac:spMkLst>
            <pc:docMk/>
            <pc:sldMk cId="3391313990" sldId="299"/>
            <ac:spMk id="18" creationId="{237A14E2-D64A-5916-9F96-5F03CE7D12B0}"/>
          </ac:spMkLst>
        </pc:spChg>
        <pc:spChg chg="add mod">
          <ac:chgData name="Climate Education" userId="e2df5dcb-53b6-49a5-8ffd-fe09d58e5096" providerId="ADAL" clId="{573FAF1B-18D0-4052-AEF2-A56B47337444}" dt="2023-10-13T16:06:14.291" v="3006" actId="1076"/>
          <ac:spMkLst>
            <pc:docMk/>
            <pc:sldMk cId="3391313990" sldId="299"/>
            <ac:spMk id="19" creationId="{4F13963A-1BD6-1014-1E5D-817D57A0B1E5}"/>
          </ac:spMkLst>
        </pc:spChg>
        <pc:spChg chg="add mod">
          <ac:chgData name="Climate Education" userId="e2df5dcb-53b6-49a5-8ffd-fe09d58e5096" providerId="ADAL" clId="{573FAF1B-18D0-4052-AEF2-A56B47337444}" dt="2023-10-13T16:06:19.111" v="3008" actId="1076"/>
          <ac:spMkLst>
            <pc:docMk/>
            <pc:sldMk cId="3391313990" sldId="299"/>
            <ac:spMk id="20" creationId="{75340F05-ADE3-FFF5-B538-5A646435A87F}"/>
          </ac:spMkLst>
        </pc:spChg>
        <pc:picChg chg="del">
          <ac:chgData name="Climate Education" userId="e2df5dcb-53b6-49a5-8ffd-fe09d58e5096" providerId="ADAL" clId="{573FAF1B-18D0-4052-AEF2-A56B47337444}" dt="2023-10-13T15:52:58.081" v="2411" actId="478"/>
          <ac:picMkLst>
            <pc:docMk/>
            <pc:sldMk cId="3391313990" sldId="299"/>
            <ac:picMk id="6" creationId="{A004A51B-EE54-4696-2B44-5ED83CFB2246}"/>
          </ac:picMkLst>
        </pc:picChg>
        <pc:picChg chg="add mod modCrop">
          <ac:chgData name="Climate Education" userId="e2df5dcb-53b6-49a5-8ffd-fe09d58e5096" providerId="ADAL" clId="{573FAF1B-18D0-4052-AEF2-A56B47337444}" dt="2023-10-13T16:04:39.290" v="2982" actId="1076"/>
          <ac:picMkLst>
            <pc:docMk/>
            <pc:sldMk cId="3391313990" sldId="299"/>
            <ac:picMk id="10" creationId="{0236E923-0E21-1782-1A2A-A62C2FFA367C}"/>
          </ac:picMkLst>
        </pc:picChg>
        <pc:picChg chg="del">
          <ac:chgData name="Climate Education" userId="e2df5dcb-53b6-49a5-8ffd-fe09d58e5096" providerId="ADAL" clId="{573FAF1B-18D0-4052-AEF2-A56B47337444}" dt="2023-10-16T14:01:40.437" v="6390" actId="478"/>
          <ac:picMkLst>
            <pc:docMk/>
            <pc:sldMk cId="3391313990" sldId="299"/>
            <ac:picMk id="17" creationId="{0E1619AB-1722-9753-FA45-098F05DE3343}"/>
          </ac:picMkLst>
        </pc:picChg>
      </pc:sldChg>
      <pc:sldChg chg="addSp delSp modSp add mod modAnim modNotesTx">
        <pc:chgData name="Climate Education" userId="e2df5dcb-53b6-49a5-8ffd-fe09d58e5096" providerId="ADAL" clId="{573FAF1B-18D0-4052-AEF2-A56B47337444}" dt="2023-10-16T15:05:01.494" v="8863" actId="20577"/>
        <pc:sldMkLst>
          <pc:docMk/>
          <pc:sldMk cId="2386345829" sldId="300"/>
        </pc:sldMkLst>
        <pc:spChg chg="add del mod">
          <ac:chgData name="Climate Education" userId="e2df5dcb-53b6-49a5-8ffd-fe09d58e5096" providerId="ADAL" clId="{573FAF1B-18D0-4052-AEF2-A56B47337444}" dt="2023-10-13T16:17:27.748" v="3315" actId="478"/>
          <ac:spMkLst>
            <pc:docMk/>
            <pc:sldMk cId="2386345829" sldId="300"/>
            <ac:spMk id="2" creationId="{9CD8BC03-B020-A16B-78CD-49A71884414E}"/>
          </ac:spMkLst>
        </pc:spChg>
        <pc:spChg chg="add del mod">
          <ac:chgData name="Climate Education" userId="e2df5dcb-53b6-49a5-8ffd-fe09d58e5096" providerId="ADAL" clId="{573FAF1B-18D0-4052-AEF2-A56B47337444}" dt="2023-10-13T16:17:55.685" v="3323"/>
          <ac:spMkLst>
            <pc:docMk/>
            <pc:sldMk cId="2386345829" sldId="300"/>
            <ac:spMk id="6" creationId="{2B810C58-99D0-2BA1-3331-574246F2ED8C}"/>
          </ac:spMkLst>
        </pc:spChg>
        <pc:spChg chg="mod">
          <ac:chgData name="Climate Education" userId="e2df5dcb-53b6-49a5-8ffd-fe09d58e5096" providerId="ADAL" clId="{573FAF1B-18D0-4052-AEF2-A56B47337444}" dt="2023-10-13T16:18:55.595" v="3335" actId="114"/>
          <ac:spMkLst>
            <pc:docMk/>
            <pc:sldMk cId="2386345829" sldId="300"/>
            <ac:spMk id="8" creationId="{2AAC9A3C-86F0-F361-2E92-81CC91B21645}"/>
          </ac:spMkLst>
        </pc:spChg>
        <pc:spChg chg="add del mod">
          <ac:chgData name="Climate Education" userId="e2df5dcb-53b6-49a5-8ffd-fe09d58e5096" providerId="ADAL" clId="{573FAF1B-18D0-4052-AEF2-A56B47337444}" dt="2023-10-13T16:17:55.132" v="3321"/>
          <ac:spMkLst>
            <pc:docMk/>
            <pc:sldMk cId="2386345829" sldId="300"/>
            <ac:spMk id="10" creationId="{6D6A3EC5-F798-D237-3E20-482C8BA836DA}"/>
          </ac:spMkLst>
        </pc:spChg>
        <pc:spChg chg="add mod">
          <ac:chgData name="Climate Education" userId="e2df5dcb-53b6-49a5-8ffd-fe09d58e5096" providerId="ADAL" clId="{573FAF1B-18D0-4052-AEF2-A56B47337444}" dt="2023-10-13T16:19:07.498" v="3336" actId="207"/>
          <ac:spMkLst>
            <pc:docMk/>
            <pc:sldMk cId="2386345829" sldId="300"/>
            <ac:spMk id="12" creationId="{F94866FE-C87F-1909-C9D2-1B30D4252785}"/>
          </ac:spMkLst>
        </pc:spChg>
        <pc:picChg chg="del">
          <ac:chgData name="Climate Education" userId="e2df5dcb-53b6-49a5-8ffd-fe09d58e5096" providerId="ADAL" clId="{573FAF1B-18D0-4052-AEF2-A56B47337444}" dt="2023-10-16T14:01:47.941" v="6392" actId="478"/>
          <ac:picMkLst>
            <pc:docMk/>
            <pc:sldMk cId="2386345829" sldId="300"/>
            <ac:picMk id="17" creationId="{0E1619AB-1722-9753-FA45-098F05DE3343}"/>
          </ac:picMkLst>
        </pc:picChg>
      </pc:sldChg>
      <pc:sldChg chg="delSp modSp add mod modNotesTx">
        <pc:chgData name="Climate Education" userId="e2df5dcb-53b6-49a5-8ffd-fe09d58e5096" providerId="ADAL" clId="{573FAF1B-18D0-4052-AEF2-A56B47337444}" dt="2023-10-16T15:02:30.468" v="8541" actId="20577"/>
        <pc:sldMkLst>
          <pc:docMk/>
          <pc:sldMk cId="2890244998" sldId="301"/>
        </pc:sldMkLst>
        <pc:spChg chg="del">
          <ac:chgData name="Climate Education" userId="e2df5dcb-53b6-49a5-8ffd-fe09d58e5096" providerId="ADAL" clId="{573FAF1B-18D0-4052-AEF2-A56B47337444}" dt="2023-10-13T16:06:39.942" v="3010" actId="478"/>
          <ac:spMkLst>
            <pc:docMk/>
            <pc:sldMk cId="2890244998" sldId="301"/>
            <ac:spMk id="8" creationId="{2AAC9A3C-86F0-F361-2E92-81CC91B21645}"/>
          </ac:spMkLst>
        </pc:spChg>
        <pc:spChg chg="mod">
          <ac:chgData name="Climate Education" userId="e2df5dcb-53b6-49a5-8ffd-fe09d58e5096" providerId="ADAL" clId="{573FAF1B-18D0-4052-AEF2-A56B47337444}" dt="2023-10-13T16:06:59.642" v="3018" actId="1076"/>
          <ac:spMkLst>
            <pc:docMk/>
            <pc:sldMk cId="2890244998" sldId="301"/>
            <ac:spMk id="12" creationId="{6EF1D00F-8189-4858-F381-5257CD9EBFE8}"/>
          </ac:spMkLst>
        </pc:spChg>
        <pc:spChg chg="mod">
          <ac:chgData name="Climate Education" userId="e2df5dcb-53b6-49a5-8ffd-fe09d58e5096" providerId="ADAL" clId="{573FAF1B-18D0-4052-AEF2-A56B47337444}" dt="2023-10-13T16:07:02.365" v="3019" actId="1076"/>
          <ac:spMkLst>
            <pc:docMk/>
            <pc:sldMk cId="2890244998" sldId="301"/>
            <ac:spMk id="14" creationId="{765DC451-57D8-6C6E-FC69-2ADF92C0D2E1}"/>
          </ac:spMkLst>
        </pc:spChg>
        <pc:spChg chg="mod">
          <ac:chgData name="Climate Education" userId="e2df5dcb-53b6-49a5-8ffd-fe09d58e5096" providerId="ADAL" clId="{573FAF1B-18D0-4052-AEF2-A56B47337444}" dt="2023-10-13T16:06:50.657" v="3015" actId="1076"/>
          <ac:spMkLst>
            <pc:docMk/>
            <pc:sldMk cId="2890244998" sldId="301"/>
            <ac:spMk id="16" creationId="{26EA0EBA-75F1-042D-5DE4-735521EDA038}"/>
          </ac:spMkLst>
        </pc:spChg>
        <pc:spChg chg="mod">
          <ac:chgData name="Climate Education" userId="e2df5dcb-53b6-49a5-8ffd-fe09d58e5096" providerId="ADAL" clId="{573FAF1B-18D0-4052-AEF2-A56B47337444}" dt="2023-10-13T16:06:48.225" v="3014" actId="1076"/>
          <ac:spMkLst>
            <pc:docMk/>
            <pc:sldMk cId="2890244998" sldId="301"/>
            <ac:spMk id="18" creationId="{237A14E2-D64A-5916-9F96-5F03CE7D12B0}"/>
          </ac:spMkLst>
        </pc:spChg>
        <pc:spChg chg="mod">
          <ac:chgData name="Climate Education" userId="e2df5dcb-53b6-49a5-8ffd-fe09d58e5096" providerId="ADAL" clId="{573FAF1B-18D0-4052-AEF2-A56B47337444}" dt="2023-10-13T16:06:57.568" v="3017" actId="1076"/>
          <ac:spMkLst>
            <pc:docMk/>
            <pc:sldMk cId="2890244998" sldId="301"/>
            <ac:spMk id="19" creationId="{4F13963A-1BD6-1014-1E5D-817D57A0B1E5}"/>
          </ac:spMkLst>
        </pc:spChg>
        <pc:spChg chg="mod">
          <ac:chgData name="Climate Education" userId="e2df5dcb-53b6-49a5-8ffd-fe09d58e5096" providerId="ADAL" clId="{573FAF1B-18D0-4052-AEF2-A56B47337444}" dt="2023-10-13T16:07:06.343" v="3020" actId="1076"/>
          <ac:spMkLst>
            <pc:docMk/>
            <pc:sldMk cId="2890244998" sldId="301"/>
            <ac:spMk id="20" creationId="{75340F05-ADE3-FFF5-B538-5A646435A87F}"/>
          </ac:spMkLst>
        </pc:spChg>
        <pc:picChg chg="mod">
          <ac:chgData name="Climate Education" userId="e2df5dcb-53b6-49a5-8ffd-fe09d58e5096" providerId="ADAL" clId="{573FAF1B-18D0-4052-AEF2-A56B47337444}" dt="2023-10-13T16:06:45.104" v="3013" actId="1076"/>
          <ac:picMkLst>
            <pc:docMk/>
            <pc:sldMk cId="2890244998" sldId="301"/>
            <ac:picMk id="10" creationId="{0236E923-0E21-1782-1A2A-A62C2FFA367C}"/>
          </ac:picMkLst>
        </pc:picChg>
        <pc:picChg chg="del">
          <ac:chgData name="Climate Education" userId="e2df5dcb-53b6-49a5-8ffd-fe09d58e5096" providerId="ADAL" clId="{573FAF1B-18D0-4052-AEF2-A56B47337444}" dt="2023-10-16T14:01:44.454" v="6391" actId="478"/>
          <ac:picMkLst>
            <pc:docMk/>
            <pc:sldMk cId="2890244998" sldId="301"/>
            <ac:picMk id="17" creationId="{0E1619AB-1722-9753-FA45-098F05DE3343}"/>
          </ac:picMkLst>
        </pc:picChg>
      </pc:sldChg>
      <pc:sldChg chg="addSp delSp modSp add mod modNotesTx">
        <pc:chgData name="Climate Education" userId="e2df5dcb-53b6-49a5-8ffd-fe09d58e5096" providerId="ADAL" clId="{573FAF1B-18D0-4052-AEF2-A56B47337444}" dt="2023-10-16T15:05:19.544" v="8916" actId="20577"/>
        <pc:sldMkLst>
          <pc:docMk/>
          <pc:sldMk cId="552725530" sldId="302"/>
        </pc:sldMkLst>
        <pc:spChg chg="add mod">
          <ac:chgData name="Climate Education" userId="e2df5dcb-53b6-49a5-8ffd-fe09d58e5096" providerId="ADAL" clId="{573FAF1B-18D0-4052-AEF2-A56B47337444}" dt="2023-10-13T16:21:50.941" v="3555" actId="1076"/>
          <ac:spMkLst>
            <pc:docMk/>
            <pc:sldMk cId="552725530" sldId="302"/>
            <ac:spMk id="6" creationId="{58C02E02-FD16-A576-EDDB-696E720EA811}"/>
          </ac:spMkLst>
        </pc:spChg>
        <pc:spChg chg="del mod">
          <ac:chgData name="Climate Education" userId="e2df5dcb-53b6-49a5-8ffd-fe09d58e5096" providerId="ADAL" clId="{573FAF1B-18D0-4052-AEF2-A56B47337444}" dt="2023-10-13T16:18:34.278" v="3332" actId="478"/>
          <ac:spMkLst>
            <pc:docMk/>
            <pc:sldMk cId="552725530" sldId="302"/>
            <ac:spMk id="8" creationId="{2AAC9A3C-86F0-F361-2E92-81CC91B21645}"/>
          </ac:spMkLst>
        </pc:spChg>
        <pc:spChg chg="add del mod">
          <ac:chgData name="Climate Education" userId="e2df5dcb-53b6-49a5-8ffd-fe09d58e5096" providerId="ADAL" clId="{573FAF1B-18D0-4052-AEF2-A56B47337444}" dt="2023-10-13T16:21:41.905" v="3554" actId="478"/>
          <ac:spMkLst>
            <pc:docMk/>
            <pc:sldMk cId="552725530" sldId="302"/>
            <ac:spMk id="10" creationId="{DF9FF053-FF47-4270-1500-68296712C69C}"/>
          </ac:spMkLst>
        </pc:spChg>
        <pc:picChg chg="del">
          <ac:chgData name="Climate Education" userId="e2df5dcb-53b6-49a5-8ffd-fe09d58e5096" providerId="ADAL" clId="{573FAF1B-18D0-4052-AEF2-A56B47337444}" dt="2023-10-16T14:01:51.541" v="6393" actId="478"/>
          <ac:picMkLst>
            <pc:docMk/>
            <pc:sldMk cId="552725530" sldId="302"/>
            <ac:picMk id="17" creationId="{0E1619AB-1722-9753-FA45-098F05DE3343}"/>
          </ac:picMkLst>
        </pc:picChg>
      </pc:sldChg>
      <pc:sldChg chg="addSp delSp modSp add mod">
        <pc:chgData name="Climate Education" userId="e2df5dcb-53b6-49a5-8ffd-fe09d58e5096" providerId="ADAL" clId="{573FAF1B-18D0-4052-AEF2-A56B47337444}" dt="2023-10-16T14:01:58.838" v="6395" actId="478"/>
        <pc:sldMkLst>
          <pc:docMk/>
          <pc:sldMk cId="140644322" sldId="303"/>
        </pc:sldMkLst>
        <pc:spChg chg="del">
          <ac:chgData name="Climate Education" userId="e2df5dcb-53b6-49a5-8ffd-fe09d58e5096" providerId="ADAL" clId="{573FAF1B-18D0-4052-AEF2-A56B47337444}" dt="2023-10-13T16:32:45.087" v="3981" actId="478"/>
          <ac:spMkLst>
            <pc:docMk/>
            <pc:sldMk cId="140644322" sldId="303"/>
            <ac:spMk id="2" creationId="{6AF8D086-1D39-8839-D5E6-EB315EF5A2A2}"/>
          </ac:spMkLst>
        </pc:spChg>
        <pc:spChg chg="del">
          <ac:chgData name="Climate Education" userId="e2df5dcb-53b6-49a5-8ffd-fe09d58e5096" providerId="ADAL" clId="{573FAF1B-18D0-4052-AEF2-A56B47337444}" dt="2023-10-13T16:32:43.800" v="3980" actId="478"/>
          <ac:spMkLst>
            <pc:docMk/>
            <pc:sldMk cId="140644322" sldId="303"/>
            <ac:spMk id="6" creationId="{8158BDF4-FF75-D663-F502-D731F3BE51E5}"/>
          </ac:spMkLst>
        </pc:spChg>
        <pc:spChg chg="add mod topLvl">
          <ac:chgData name="Climate Education" userId="e2df5dcb-53b6-49a5-8ffd-fe09d58e5096" providerId="ADAL" clId="{573FAF1B-18D0-4052-AEF2-A56B47337444}" dt="2023-10-13T19:16:53.657" v="5794" actId="1076"/>
          <ac:spMkLst>
            <pc:docMk/>
            <pc:sldMk cId="140644322" sldId="303"/>
            <ac:spMk id="8" creationId="{49CD8D88-2B54-1DFB-F725-E582E6569364}"/>
          </ac:spMkLst>
        </pc:spChg>
        <pc:grpChg chg="add del mod">
          <ac:chgData name="Climate Education" userId="e2df5dcb-53b6-49a5-8ffd-fe09d58e5096" providerId="ADAL" clId="{573FAF1B-18D0-4052-AEF2-A56B47337444}" dt="2023-10-13T19:16:34.101" v="5776" actId="165"/>
          <ac:grpSpMkLst>
            <pc:docMk/>
            <pc:sldMk cId="140644322" sldId="303"/>
            <ac:grpSpMk id="10" creationId="{D5639289-A130-7A65-7BCF-8F2E85A32CDB}"/>
          </ac:grpSpMkLst>
        </pc:grpChg>
        <pc:picChg chg="mod">
          <ac:chgData name="Climate Education" userId="e2df5dcb-53b6-49a5-8ffd-fe09d58e5096" providerId="ADAL" clId="{573FAF1B-18D0-4052-AEF2-A56B47337444}" dt="2023-10-13T16:33:04.243" v="3992" actId="1076"/>
          <ac:picMkLst>
            <pc:docMk/>
            <pc:sldMk cId="140644322" sldId="303"/>
            <ac:picMk id="13" creationId="{9FC7316B-4F6B-B75C-43DD-96785B2455E0}"/>
          </ac:picMkLst>
        </pc:picChg>
        <pc:picChg chg="mod topLvl">
          <ac:chgData name="Climate Education" userId="e2df5dcb-53b6-49a5-8ffd-fe09d58e5096" providerId="ADAL" clId="{573FAF1B-18D0-4052-AEF2-A56B47337444}" dt="2023-10-13T19:16:43.832" v="5780" actId="1076"/>
          <ac:picMkLst>
            <pc:docMk/>
            <pc:sldMk cId="140644322" sldId="303"/>
            <ac:picMk id="15" creationId="{03BF4A2C-DE9F-DA6F-CE82-1B3A85AD0E63}"/>
          </ac:picMkLst>
        </pc:picChg>
        <pc:picChg chg="del mod">
          <ac:chgData name="Climate Education" userId="e2df5dcb-53b6-49a5-8ffd-fe09d58e5096" providerId="ADAL" clId="{573FAF1B-18D0-4052-AEF2-A56B47337444}" dt="2023-10-16T14:01:58.838" v="6395" actId="478"/>
          <ac:picMkLst>
            <pc:docMk/>
            <pc:sldMk cId="140644322" sldId="303"/>
            <ac:picMk id="17" creationId="{0E1619AB-1722-9753-FA45-098F05DE3343}"/>
          </ac:picMkLst>
        </pc:picChg>
      </pc:sldChg>
      <pc:sldChg chg="addSp delSp modSp add mod modNotesTx">
        <pc:chgData name="Climate Education" userId="e2df5dcb-53b6-49a5-8ffd-fe09d58e5096" providerId="ADAL" clId="{573FAF1B-18D0-4052-AEF2-A56B47337444}" dt="2023-10-16T15:08:45.288" v="9253" actId="12"/>
        <pc:sldMkLst>
          <pc:docMk/>
          <pc:sldMk cId="700690854" sldId="304"/>
        </pc:sldMkLst>
        <pc:spChg chg="add mod">
          <ac:chgData name="Climate Education" userId="e2df5dcb-53b6-49a5-8ffd-fe09d58e5096" providerId="ADAL" clId="{573FAF1B-18D0-4052-AEF2-A56B47337444}" dt="2023-10-13T16:55:53.839" v="4564" actId="20577"/>
          <ac:spMkLst>
            <pc:docMk/>
            <pc:sldMk cId="700690854" sldId="304"/>
            <ac:spMk id="2" creationId="{CFA97805-ED84-CC8E-502C-D389B9F4B102}"/>
          </ac:spMkLst>
        </pc:spChg>
        <pc:spChg chg="mod">
          <ac:chgData name="Climate Education" userId="e2df5dcb-53b6-49a5-8ffd-fe09d58e5096" providerId="ADAL" clId="{573FAF1B-18D0-4052-AEF2-A56B47337444}" dt="2023-10-13T16:54:47.570" v="4543" actId="20577"/>
          <ac:spMkLst>
            <pc:docMk/>
            <pc:sldMk cId="700690854" sldId="304"/>
            <ac:spMk id="8" creationId="{49CD8D88-2B54-1DFB-F725-E582E6569364}"/>
          </ac:spMkLst>
        </pc:spChg>
        <pc:picChg chg="add mod">
          <ac:chgData name="Climate Education" userId="e2df5dcb-53b6-49a5-8ffd-fe09d58e5096" providerId="ADAL" clId="{573FAF1B-18D0-4052-AEF2-A56B47337444}" dt="2023-10-13T16:53:19.886" v="4516" actId="1076"/>
          <ac:picMkLst>
            <pc:docMk/>
            <pc:sldMk cId="700690854" sldId="304"/>
            <ac:picMk id="6" creationId="{092C91DD-BB57-ACD1-7A6F-8AB49E36487E}"/>
          </ac:picMkLst>
        </pc:picChg>
        <pc:picChg chg="mod">
          <ac:chgData name="Climate Education" userId="e2df5dcb-53b6-49a5-8ffd-fe09d58e5096" providerId="ADAL" clId="{573FAF1B-18D0-4052-AEF2-A56B47337444}" dt="2023-10-13T16:34:25.823" v="4020" actId="1076"/>
          <ac:picMkLst>
            <pc:docMk/>
            <pc:sldMk cId="700690854" sldId="304"/>
            <ac:picMk id="15" creationId="{03BF4A2C-DE9F-DA6F-CE82-1B3A85AD0E63}"/>
          </ac:picMkLst>
        </pc:picChg>
        <pc:picChg chg="del">
          <ac:chgData name="Climate Education" userId="e2df5dcb-53b6-49a5-8ffd-fe09d58e5096" providerId="ADAL" clId="{573FAF1B-18D0-4052-AEF2-A56B47337444}" dt="2023-10-16T14:02:17.144" v="6399" actId="478"/>
          <ac:picMkLst>
            <pc:docMk/>
            <pc:sldMk cId="700690854" sldId="304"/>
            <ac:picMk id="17" creationId="{0E1619AB-1722-9753-FA45-098F05DE3343}"/>
          </ac:picMkLst>
        </pc:picChg>
      </pc:sldChg>
      <pc:sldChg chg="addSp delSp modSp add mod">
        <pc:chgData name="Climate Education" userId="e2df5dcb-53b6-49a5-8ffd-fe09d58e5096" providerId="ADAL" clId="{573FAF1B-18D0-4052-AEF2-A56B47337444}" dt="2023-10-16T14:02:20.813" v="6400" actId="478"/>
        <pc:sldMkLst>
          <pc:docMk/>
          <pc:sldMk cId="909416619" sldId="305"/>
        </pc:sldMkLst>
        <pc:spChg chg="add del mod">
          <ac:chgData name="Climate Education" userId="e2df5dcb-53b6-49a5-8ffd-fe09d58e5096" providerId="ADAL" clId="{573FAF1B-18D0-4052-AEF2-A56B47337444}" dt="2023-10-13T17:01:13.990" v="5125" actId="207"/>
          <ac:spMkLst>
            <pc:docMk/>
            <pc:sldMk cId="909416619" sldId="305"/>
            <ac:spMk id="2" creationId="{CFA97805-ED84-CC8E-502C-D389B9F4B102}"/>
          </ac:spMkLst>
        </pc:spChg>
        <pc:spChg chg="mod">
          <ac:chgData name="Climate Education" userId="e2df5dcb-53b6-49a5-8ffd-fe09d58e5096" providerId="ADAL" clId="{573FAF1B-18D0-4052-AEF2-A56B47337444}" dt="2023-10-13T16:54:59.333" v="4546" actId="1076"/>
          <ac:spMkLst>
            <pc:docMk/>
            <pc:sldMk cId="909416619" sldId="305"/>
            <ac:spMk id="8" creationId="{49CD8D88-2B54-1DFB-F725-E582E6569364}"/>
          </ac:spMkLst>
        </pc:spChg>
        <pc:picChg chg="add del">
          <ac:chgData name="Climate Education" userId="e2df5dcb-53b6-49a5-8ffd-fe09d58e5096" providerId="ADAL" clId="{573FAF1B-18D0-4052-AEF2-A56B47337444}" dt="2023-10-13T16:46:15.782" v="4144" actId="478"/>
          <ac:picMkLst>
            <pc:docMk/>
            <pc:sldMk cId="909416619" sldId="305"/>
            <ac:picMk id="6" creationId="{092C91DD-BB57-ACD1-7A6F-8AB49E36487E}"/>
          </ac:picMkLst>
        </pc:picChg>
        <pc:picChg chg="add mod">
          <ac:chgData name="Climate Education" userId="e2df5dcb-53b6-49a5-8ffd-fe09d58e5096" providerId="ADAL" clId="{573FAF1B-18D0-4052-AEF2-A56B47337444}" dt="2023-10-13T16:53:01.173" v="4511" actId="14100"/>
          <ac:picMkLst>
            <pc:docMk/>
            <pc:sldMk cId="909416619" sldId="305"/>
            <ac:picMk id="10" creationId="{50ABC178-DAD7-4911-6EEF-54374EFC573D}"/>
          </ac:picMkLst>
        </pc:picChg>
        <pc:picChg chg="del">
          <ac:chgData name="Climate Education" userId="e2df5dcb-53b6-49a5-8ffd-fe09d58e5096" providerId="ADAL" clId="{573FAF1B-18D0-4052-AEF2-A56B47337444}" dt="2023-10-16T14:02:20.813" v="6400" actId="478"/>
          <ac:picMkLst>
            <pc:docMk/>
            <pc:sldMk cId="909416619" sldId="305"/>
            <ac:picMk id="17" creationId="{0E1619AB-1722-9753-FA45-098F05DE3343}"/>
          </ac:picMkLst>
        </pc:picChg>
      </pc:sldChg>
      <pc:sldChg chg="addSp delSp modSp add mod modNotesTx">
        <pc:chgData name="Climate Education" userId="e2df5dcb-53b6-49a5-8ffd-fe09d58e5096" providerId="ADAL" clId="{573FAF1B-18D0-4052-AEF2-A56B47337444}" dt="2023-10-16T15:10:28.072" v="9265" actId="12"/>
        <pc:sldMkLst>
          <pc:docMk/>
          <pc:sldMk cId="3160957281" sldId="306"/>
        </pc:sldMkLst>
        <pc:spChg chg="del">
          <ac:chgData name="Climate Education" userId="e2df5dcb-53b6-49a5-8ffd-fe09d58e5096" providerId="ADAL" clId="{573FAF1B-18D0-4052-AEF2-A56B47337444}" dt="2023-10-13T16:56:11.958" v="4565" actId="478"/>
          <ac:spMkLst>
            <pc:docMk/>
            <pc:sldMk cId="3160957281" sldId="306"/>
            <ac:spMk id="2" creationId="{CFA97805-ED84-CC8E-502C-D389B9F4B102}"/>
          </ac:spMkLst>
        </pc:spChg>
        <pc:spChg chg="add mod">
          <ac:chgData name="Climate Education" userId="e2df5dcb-53b6-49a5-8ffd-fe09d58e5096" providerId="ADAL" clId="{573FAF1B-18D0-4052-AEF2-A56B47337444}" dt="2023-10-13T16:57:05.443" v="4708" actId="20577"/>
          <ac:spMkLst>
            <pc:docMk/>
            <pc:sldMk cId="3160957281" sldId="306"/>
            <ac:spMk id="6" creationId="{0DC83D82-8AFD-90EE-7EEC-D32A35952487}"/>
          </ac:spMkLst>
        </pc:spChg>
        <pc:spChg chg="mod">
          <ac:chgData name="Climate Education" userId="e2df5dcb-53b6-49a5-8ffd-fe09d58e5096" providerId="ADAL" clId="{573FAF1B-18D0-4052-AEF2-A56B47337444}" dt="2023-10-13T16:57:37.030" v="4720" actId="403"/>
          <ac:spMkLst>
            <pc:docMk/>
            <pc:sldMk cId="3160957281" sldId="306"/>
            <ac:spMk id="8" creationId="{49CD8D88-2B54-1DFB-F725-E582E6569364}"/>
          </ac:spMkLst>
        </pc:spChg>
        <pc:picChg chg="mod">
          <ac:chgData name="Climate Education" userId="e2df5dcb-53b6-49a5-8ffd-fe09d58e5096" providerId="ADAL" clId="{573FAF1B-18D0-4052-AEF2-A56B47337444}" dt="2023-10-13T16:57:52.769" v="4723" actId="1076"/>
          <ac:picMkLst>
            <pc:docMk/>
            <pc:sldMk cId="3160957281" sldId="306"/>
            <ac:picMk id="10" creationId="{50ABC178-DAD7-4911-6EEF-54374EFC573D}"/>
          </ac:picMkLst>
        </pc:picChg>
        <pc:picChg chg="del">
          <ac:chgData name="Climate Education" userId="e2df5dcb-53b6-49a5-8ffd-fe09d58e5096" providerId="ADAL" clId="{573FAF1B-18D0-4052-AEF2-A56B47337444}" dt="2023-10-16T14:02:29.622" v="6402" actId="478"/>
          <ac:picMkLst>
            <pc:docMk/>
            <pc:sldMk cId="3160957281" sldId="306"/>
            <ac:picMk id="17" creationId="{0E1619AB-1722-9753-FA45-098F05DE3343}"/>
          </ac:picMkLst>
        </pc:picChg>
      </pc:sldChg>
      <pc:sldChg chg="addSp delSp modSp add mod">
        <pc:chgData name="Climate Education" userId="e2df5dcb-53b6-49a5-8ffd-fe09d58e5096" providerId="ADAL" clId="{573FAF1B-18D0-4052-AEF2-A56B47337444}" dt="2023-10-16T14:02:32.622" v="6403" actId="478"/>
        <pc:sldMkLst>
          <pc:docMk/>
          <pc:sldMk cId="1116558222" sldId="307"/>
        </pc:sldMkLst>
        <pc:spChg chg="add mod">
          <ac:chgData name="Climate Education" userId="e2df5dcb-53b6-49a5-8ffd-fe09d58e5096" providerId="ADAL" clId="{573FAF1B-18D0-4052-AEF2-A56B47337444}" dt="2023-10-13T17:01:33.692" v="5133" actId="20577"/>
          <ac:spMkLst>
            <pc:docMk/>
            <pc:sldMk cId="1116558222" sldId="307"/>
            <ac:spMk id="2" creationId="{99EA0942-5B92-4816-AC17-95E7A2572782}"/>
          </ac:spMkLst>
        </pc:spChg>
        <pc:spChg chg="del">
          <ac:chgData name="Climate Education" userId="e2df5dcb-53b6-49a5-8ffd-fe09d58e5096" providerId="ADAL" clId="{573FAF1B-18D0-4052-AEF2-A56B47337444}" dt="2023-10-13T16:58:11.965" v="4725" actId="478"/>
          <ac:spMkLst>
            <pc:docMk/>
            <pc:sldMk cId="1116558222" sldId="307"/>
            <ac:spMk id="6" creationId="{0DC83D82-8AFD-90EE-7EEC-D32A35952487}"/>
          </ac:spMkLst>
        </pc:spChg>
        <pc:picChg chg="mod">
          <ac:chgData name="Climate Education" userId="e2df5dcb-53b6-49a5-8ffd-fe09d58e5096" providerId="ADAL" clId="{573FAF1B-18D0-4052-AEF2-A56B47337444}" dt="2023-10-13T17:01:37.053" v="5134" actId="1076"/>
          <ac:picMkLst>
            <pc:docMk/>
            <pc:sldMk cId="1116558222" sldId="307"/>
            <ac:picMk id="10" creationId="{50ABC178-DAD7-4911-6EEF-54374EFC573D}"/>
          </ac:picMkLst>
        </pc:picChg>
        <pc:picChg chg="del">
          <ac:chgData name="Climate Education" userId="e2df5dcb-53b6-49a5-8ffd-fe09d58e5096" providerId="ADAL" clId="{573FAF1B-18D0-4052-AEF2-A56B47337444}" dt="2023-10-16T14:02:32.622" v="6403" actId="478"/>
          <ac:picMkLst>
            <pc:docMk/>
            <pc:sldMk cId="1116558222" sldId="307"/>
            <ac:picMk id="17" creationId="{0E1619AB-1722-9753-FA45-098F05DE3343}"/>
          </ac:picMkLst>
        </pc:picChg>
      </pc:sldChg>
      <pc:sldChg chg="addSp delSp modSp add mod ord modAnim modNotesTx">
        <pc:chgData name="Climate Education" userId="e2df5dcb-53b6-49a5-8ffd-fe09d58e5096" providerId="ADAL" clId="{573FAF1B-18D0-4052-AEF2-A56B47337444}" dt="2023-10-16T15:07:22.956" v="9009" actId="20577"/>
        <pc:sldMkLst>
          <pc:docMk/>
          <pc:sldMk cId="2211252736" sldId="308"/>
        </pc:sldMkLst>
        <pc:spChg chg="del">
          <ac:chgData name="Climate Education" userId="e2df5dcb-53b6-49a5-8ffd-fe09d58e5096" providerId="ADAL" clId="{573FAF1B-18D0-4052-AEF2-A56B47337444}" dt="2023-10-13T19:03:41.922" v="5155" actId="478"/>
          <ac:spMkLst>
            <pc:docMk/>
            <pc:sldMk cId="2211252736" sldId="308"/>
            <ac:spMk id="2" creationId="{99EA0942-5B92-4816-AC17-95E7A2572782}"/>
          </ac:spMkLst>
        </pc:spChg>
        <pc:spChg chg="add mod">
          <ac:chgData name="Climate Education" userId="e2df5dcb-53b6-49a5-8ffd-fe09d58e5096" providerId="ADAL" clId="{573FAF1B-18D0-4052-AEF2-A56B47337444}" dt="2023-10-13T19:03:07.383" v="5150" actId="14100"/>
          <ac:spMkLst>
            <pc:docMk/>
            <pc:sldMk cId="2211252736" sldId="308"/>
            <ac:spMk id="6" creationId="{A34B1A31-CBFD-EE43-9D52-C410A31B044C}"/>
          </ac:spMkLst>
        </pc:spChg>
        <pc:spChg chg="del">
          <ac:chgData name="Climate Education" userId="e2df5dcb-53b6-49a5-8ffd-fe09d58e5096" providerId="ADAL" clId="{573FAF1B-18D0-4052-AEF2-A56B47337444}" dt="2023-10-13T19:02:43.788" v="5136" actId="478"/>
          <ac:spMkLst>
            <pc:docMk/>
            <pc:sldMk cId="2211252736" sldId="308"/>
            <ac:spMk id="8" creationId="{49CD8D88-2B54-1DFB-F725-E582E6569364}"/>
          </ac:spMkLst>
        </pc:spChg>
        <pc:spChg chg="add mod">
          <ac:chgData name="Climate Education" userId="e2df5dcb-53b6-49a5-8ffd-fe09d58e5096" providerId="ADAL" clId="{573FAF1B-18D0-4052-AEF2-A56B47337444}" dt="2023-10-13T19:04:07.008" v="5241" actId="20577"/>
          <ac:spMkLst>
            <pc:docMk/>
            <pc:sldMk cId="2211252736" sldId="308"/>
            <ac:spMk id="12" creationId="{D93AB65B-7742-69EC-26A9-C68D6D9662FB}"/>
          </ac:spMkLst>
        </pc:spChg>
        <pc:picChg chg="mod">
          <ac:chgData name="Climate Education" userId="e2df5dcb-53b6-49a5-8ffd-fe09d58e5096" providerId="ADAL" clId="{573FAF1B-18D0-4052-AEF2-A56B47337444}" dt="2023-10-13T19:04:19.994" v="5242" actId="14100"/>
          <ac:picMkLst>
            <pc:docMk/>
            <pc:sldMk cId="2211252736" sldId="308"/>
            <ac:picMk id="10" creationId="{50ABC178-DAD7-4911-6EEF-54374EFC573D}"/>
          </ac:picMkLst>
        </pc:picChg>
        <pc:picChg chg="del">
          <ac:chgData name="Climate Education" userId="e2df5dcb-53b6-49a5-8ffd-fe09d58e5096" providerId="ADAL" clId="{573FAF1B-18D0-4052-AEF2-A56B47337444}" dt="2023-10-16T14:02:03.765" v="6396" actId="478"/>
          <ac:picMkLst>
            <pc:docMk/>
            <pc:sldMk cId="2211252736" sldId="308"/>
            <ac:picMk id="17" creationId="{0E1619AB-1722-9753-FA45-098F05DE3343}"/>
          </ac:picMkLst>
        </pc:picChg>
      </pc:sldChg>
      <pc:sldChg chg="delSp add del mod">
        <pc:chgData name="Climate Education" userId="e2df5dcb-53b6-49a5-8ffd-fe09d58e5096" providerId="ADAL" clId="{573FAF1B-18D0-4052-AEF2-A56B47337444}" dt="2023-10-16T15:07:30.756" v="9010" actId="47"/>
        <pc:sldMkLst>
          <pc:docMk/>
          <pc:sldMk cId="3426180867" sldId="309"/>
        </pc:sldMkLst>
        <pc:picChg chg="del">
          <ac:chgData name="Climate Education" userId="e2df5dcb-53b6-49a5-8ffd-fe09d58e5096" providerId="ADAL" clId="{573FAF1B-18D0-4052-AEF2-A56B47337444}" dt="2023-10-16T14:02:08.158" v="6397" actId="478"/>
          <ac:picMkLst>
            <pc:docMk/>
            <pc:sldMk cId="3426180867" sldId="309"/>
            <ac:picMk id="17" creationId="{0E1619AB-1722-9753-FA45-098F05DE3343}"/>
          </ac:picMkLst>
        </pc:picChg>
      </pc:sldChg>
      <pc:sldChg chg="addSp delSp modSp add mod modNotesTx">
        <pc:chgData name="Climate Education" userId="e2df5dcb-53b6-49a5-8ffd-fe09d58e5096" providerId="ADAL" clId="{573FAF1B-18D0-4052-AEF2-A56B47337444}" dt="2023-10-16T15:09:56.918" v="9262" actId="20577"/>
        <pc:sldMkLst>
          <pc:docMk/>
          <pc:sldMk cId="2763056257" sldId="310"/>
        </pc:sldMkLst>
        <pc:spChg chg="add mod">
          <ac:chgData name="Climate Education" userId="e2df5dcb-53b6-49a5-8ffd-fe09d58e5096" providerId="ADAL" clId="{573FAF1B-18D0-4052-AEF2-A56B47337444}" dt="2023-10-16T15:09:43.596" v="9260" actId="207"/>
          <ac:spMkLst>
            <pc:docMk/>
            <pc:sldMk cId="2763056257" sldId="310"/>
            <ac:spMk id="2" creationId="{A3EAEC65-E39E-0F46-F70A-CCF97CF41227}"/>
          </ac:spMkLst>
        </pc:spChg>
        <pc:spChg chg="del">
          <ac:chgData name="Climate Education" userId="e2df5dcb-53b6-49a5-8ffd-fe09d58e5096" providerId="ADAL" clId="{573FAF1B-18D0-4052-AEF2-A56B47337444}" dt="2023-10-13T19:09:14.987" v="5245" actId="478"/>
          <ac:spMkLst>
            <pc:docMk/>
            <pc:sldMk cId="2763056257" sldId="310"/>
            <ac:spMk id="12" creationId="{D93AB65B-7742-69EC-26A9-C68D6D9662FB}"/>
          </ac:spMkLst>
        </pc:spChg>
        <pc:picChg chg="add mod">
          <ac:chgData name="Climate Education" userId="e2df5dcb-53b6-49a5-8ffd-fe09d58e5096" providerId="ADAL" clId="{573FAF1B-18D0-4052-AEF2-A56B47337444}" dt="2023-10-13T19:42:00.038" v="6329" actId="1076"/>
          <ac:picMkLst>
            <pc:docMk/>
            <pc:sldMk cId="2763056257" sldId="310"/>
            <ac:picMk id="8" creationId="{37A192EB-472D-0B68-C314-A313DBEB8033}"/>
          </ac:picMkLst>
        </pc:picChg>
        <pc:picChg chg="del">
          <ac:chgData name="Climate Education" userId="e2df5dcb-53b6-49a5-8ffd-fe09d58e5096" providerId="ADAL" clId="{573FAF1B-18D0-4052-AEF2-A56B47337444}" dt="2023-10-13T19:40:22.848" v="6127" actId="478"/>
          <ac:picMkLst>
            <pc:docMk/>
            <pc:sldMk cId="2763056257" sldId="310"/>
            <ac:picMk id="10" creationId="{50ABC178-DAD7-4911-6EEF-54374EFC573D}"/>
          </ac:picMkLst>
        </pc:picChg>
        <pc:picChg chg="del">
          <ac:chgData name="Climate Education" userId="e2df5dcb-53b6-49a5-8ffd-fe09d58e5096" providerId="ADAL" clId="{573FAF1B-18D0-4052-AEF2-A56B47337444}" dt="2023-10-16T14:02:13.053" v="6398" actId="478"/>
          <ac:picMkLst>
            <pc:docMk/>
            <pc:sldMk cId="2763056257" sldId="310"/>
            <ac:picMk id="17" creationId="{0E1619AB-1722-9753-FA45-098F05DE3343}"/>
          </ac:picMkLst>
        </pc:picChg>
      </pc:sldChg>
      <pc:sldChg chg="addSp delSp modSp add mod modNotesTx">
        <pc:chgData name="Climate Education" userId="e2df5dcb-53b6-49a5-8ffd-fe09d58e5096" providerId="ADAL" clId="{573FAF1B-18D0-4052-AEF2-A56B47337444}" dt="2023-10-16T15:09:15.743" v="9256" actId="12"/>
        <pc:sldMkLst>
          <pc:docMk/>
          <pc:sldMk cId="3018967217" sldId="311"/>
        </pc:sldMkLst>
        <pc:spChg chg="mod">
          <ac:chgData name="Climate Education" userId="e2df5dcb-53b6-49a5-8ffd-fe09d58e5096" providerId="ADAL" clId="{573FAF1B-18D0-4052-AEF2-A56B47337444}" dt="2023-10-13T19:31:09.654" v="5928" actId="20577"/>
          <ac:spMkLst>
            <pc:docMk/>
            <pc:sldMk cId="3018967217" sldId="311"/>
            <ac:spMk id="2" creationId="{CFA97805-ED84-CC8E-502C-D389B9F4B102}"/>
          </ac:spMkLst>
        </pc:spChg>
        <pc:spChg chg="add mod">
          <ac:chgData name="Climate Education" userId="e2df5dcb-53b6-49a5-8ffd-fe09d58e5096" providerId="ADAL" clId="{573FAF1B-18D0-4052-AEF2-A56B47337444}" dt="2023-10-13T19:36:32.698" v="6023" actId="1076"/>
          <ac:spMkLst>
            <pc:docMk/>
            <pc:sldMk cId="3018967217" sldId="311"/>
            <ac:spMk id="6" creationId="{BEFCF13C-7B07-1B0D-C392-1760D7071195}"/>
          </ac:spMkLst>
        </pc:spChg>
        <pc:picChg chg="mod">
          <ac:chgData name="Climate Education" userId="e2df5dcb-53b6-49a5-8ffd-fe09d58e5096" providerId="ADAL" clId="{573FAF1B-18D0-4052-AEF2-A56B47337444}" dt="2023-10-13T19:36:38.372" v="6025" actId="1076"/>
          <ac:picMkLst>
            <pc:docMk/>
            <pc:sldMk cId="3018967217" sldId="311"/>
            <ac:picMk id="10" creationId="{50ABC178-DAD7-4911-6EEF-54374EFC573D}"/>
          </ac:picMkLst>
        </pc:picChg>
        <pc:picChg chg="del">
          <ac:chgData name="Climate Education" userId="e2df5dcb-53b6-49a5-8ffd-fe09d58e5096" providerId="ADAL" clId="{573FAF1B-18D0-4052-AEF2-A56B47337444}" dt="2023-10-16T14:02:26.269" v="6401" actId="478"/>
          <ac:picMkLst>
            <pc:docMk/>
            <pc:sldMk cId="3018967217" sldId="311"/>
            <ac:picMk id="17" creationId="{0E1619AB-1722-9753-FA45-098F05DE3343}"/>
          </ac:picMkLst>
        </pc:picChg>
      </pc:sldChg>
      <pc:sldChg chg="addSp delSp modSp add mod modNotesTx">
        <pc:chgData name="Climate Education" userId="e2df5dcb-53b6-49a5-8ffd-fe09d58e5096" providerId="ADAL" clId="{573FAF1B-18D0-4052-AEF2-A56B47337444}" dt="2023-10-16T15:09:32.624" v="9257"/>
        <pc:sldMkLst>
          <pc:docMk/>
          <pc:sldMk cId="1384708725" sldId="312"/>
        </pc:sldMkLst>
        <pc:spChg chg="del">
          <ac:chgData name="Climate Education" userId="e2df5dcb-53b6-49a5-8ffd-fe09d58e5096" providerId="ADAL" clId="{573FAF1B-18D0-4052-AEF2-A56B47337444}" dt="2023-10-13T19:36:53.633" v="6027" actId="478"/>
          <ac:spMkLst>
            <pc:docMk/>
            <pc:sldMk cId="1384708725" sldId="312"/>
            <ac:spMk id="2" creationId="{99EA0942-5B92-4816-AC17-95E7A2572782}"/>
          </ac:spMkLst>
        </pc:spChg>
        <pc:spChg chg="add mod">
          <ac:chgData name="Climate Education" userId="e2df5dcb-53b6-49a5-8ffd-fe09d58e5096" providerId="ADAL" clId="{573FAF1B-18D0-4052-AEF2-A56B47337444}" dt="2023-10-13T19:37:23.382" v="6123" actId="20577"/>
          <ac:spMkLst>
            <pc:docMk/>
            <pc:sldMk cId="1384708725" sldId="312"/>
            <ac:spMk id="6" creationId="{DF91F55A-48E3-C33D-C316-1A37F4CBF8FA}"/>
          </ac:spMkLst>
        </pc:spChg>
        <pc:picChg chg="mod">
          <ac:chgData name="Climate Education" userId="e2df5dcb-53b6-49a5-8ffd-fe09d58e5096" providerId="ADAL" clId="{573FAF1B-18D0-4052-AEF2-A56B47337444}" dt="2023-10-13T19:37:29.336" v="6126" actId="1076"/>
          <ac:picMkLst>
            <pc:docMk/>
            <pc:sldMk cId="1384708725" sldId="312"/>
            <ac:picMk id="10" creationId="{50ABC178-DAD7-4911-6EEF-54374EFC573D}"/>
          </ac:picMkLst>
        </pc:picChg>
        <pc:picChg chg="del">
          <ac:chgData name="Climate Education" userId="e2df5dcb-53b6-49a5-8ffd-fe09d58e5096" providerId="ADAL" clId="{573FAF1B-18D0-4052-AEF2-A56B47337444}" dt="2023-10-16T14:02:35.350" v="6404" actId="478"/>
          <ac:picMkLst>
            <pc:docMk/>
            <pc:sldMk cId="1384708725" sldId="312"/>
            <ac:picMk id="17" creationId="{0E1619AB-1722-9753-FA45-098F05DE3343}"/>
          </ac:picMkLst>
        </pc:picChg>
      </pc:sldChg>
      <pc:sldChg chg="delSp modSp add mod">
        <pc:chgData name="Climate Education" userId="e2df5dcb-53b6-49a5-8ffd-fe09d58e5096" providerId="ADAL" clId="{573FAF1B-18D0-4052-AEF2-A56B47337444}" dt="2023-10-16T14:02:39.814" v="6405" actId="478"/>
        <pc:sldMkLst>
          <pc:docMk/>
          <pc:sldMk cId="1312612906" sldId="313"/>
        </pc:sldMkLst>
        <pc:spChg chg="del">
          <ac:chgData name="Climate Education" userId="e2df5dcb-53b6-49a5-8ffd-fe09d58e5096" providerId="ADAL" clId="{573FAF1B-18D0-4052-AEF2-A56B47337444}" dt="2023-10-16T13:55:41.157" v="6331" actId="478"/>
          <ac:spMkLst>
            <pc:docMk/>
            <pc:sldMk cId="1312612906" sldId="313"/>
            <ac:spMk id="6" creationId="{DF91F55A-48E3-C33D-C316-1A37F4CBF8FA}"/>
          </ac:spMkLst>
        </pc:spChg>
        <pc:spChg chg="del">
          <ac:chgData name="Climate Education" userId="e2df5dcb-53b6-49a5-8ffd-fe09d58e5096" providerId="ADAL" clId="{573FAF1B-18D0-4052-AEF2-A56B47337444}" dt="2023-10-16T13:55:42.989" v="6332" actId="478"/>
          <ac:spMkLst>
            <pc:docMk/>
            <pc:sldMk cId="1312612906" sldId="313"/>
            <ac:spMk id="8" creationId="{49CD8D88-2B54-1DFB-F725-E582E6569364}"/>
          </ac:spMkLst>
        </pc:spChg>
        <pc:picChg chg="del">
          <ac:chgData name="Climate Education" userId="e2df5dcb-53b6-49a5-8ffd-fe09d58e5096" providerId="ADAL" clId="{573FAF1B-18D0-4052-AEF2-A56B47337444}" dt="2023-10-16T13:55:43.622" v="6333" actId="478"/>
          <ac:picMkLst>
            <pc:docMk/>
            <pc:sldMk cId="1312612906" sldId="313"/>
            <ac:picMk id="10" creationId="{50ABC178-DAD7-4911-6EEF-54374EFC573D}"/>
          </ac:picMkLst>
        </pc:picChg>
        <pc:picChg chg="mod">
          <ac:chgData name="Climate Education" userId="e2df5dcb-53b6-49a5-8ffd-fe09d58e5096" providerId="ADAL" clId="{573FAF1B-18D0-4052-AEF2-A56B47337444}" dt="2023-10-16T13:56:03.235" v="6340" actId="1076"/>
          <ac:picMkLst>
            <pc:docMk/>
            <pc:sldMk cId="1312612906" sldId="313"/>
            <ac:picMk id="15" creationId="{03BF4A2C-DE9F-DA6F-CE82-1B3A85AD0E63}"/>
          </ac:picMkLst>
        </pc:picChg>
        <pc:picChg chg="del mod">
          <ac:chgData name="Climate Education" userId="e2df5dcb-53b6-49a5-8ffd-fe09d58e5096" providerId="ADAL" clId="{573FAF1B-18D0-4052-AEF2-A56B47337444}" dt="2023-10-16T14:02:39.814" v="6405" actId="478"/>
          <ac:picMkLst>
            <pc:docMk/>
            <pc:sldMk cId="1312612906" sldId="313"/>
            <ac:picMk id="17" creationId="{0E1619AB-1722-9753-FA45-098F05DE33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4A4FA-5C4E-47BA-9FBE-70A378D6F67B}"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3E31B-6473-4B71-9B2A-8B87BDD9124A}" type="slidenum">
              <a:rPr lang="en-US" smtClean="0"/>
              <a:t>‹#›</a:t>
            </a:fld>
            <a:endParaRPr lang="en-US"/>
          </a:p>
        </p:txBody>
      </p:sp>
    </p:spTree>
    <p:extLst>
      <p:ext uri="{BB962C8B-B14F-4D97-AF65-F5344CB8AC3E}">
        <p14:creationId xmlns:p14="http://schemas.microsoft.com/office/powerpoint/2010/main" val="268819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presentations has the instructions for 3 different demonstrations and follows the suggested order for the demonstrations. </a:t>
            </a:r>
          </a:p>
          <a:p>
            <a:endParaRPr lang="en-US" dirty="0"/>
          </a:p>
          <a:p>
            <a:pPr marL="228600" indent="-228600">
              <a:buAutoNum type="arabicPeriod"/>
            </a:pPr>
            <a:r>
              <a:rPr lang="en-US" dirty="0"/>
              <a:t>Temperature Change </a:t>
            </a:r>
          </a:p>
          <a:p>
            <a:pPr marL="228600" indent="-228600">
              <a:buAutoNum type="arabicPeriod"/>
            </a:pPr>
            <a:r>
              <a:rPr lang="en-US" dirty="0"/>
              <a:t>Sea Level Rise </a:t>
            </a:r>
          </a:p>
          <a:p>
            <a:pPr marL="228600" indent="-228600">
              <a:buAutoNum type="arabicPeriod"/>
            </a:pPr>
            <a:r>
              <a:rPr lang="en-US" dirty="0"/>
              <a:t>Ocean Acidification </a:t>
            </a:r>
          </a:p>
          <a:p>
            <a:pPr marL="228600" indent="-228600">
              <a:buAutoNum type="arabicPeriod"/>
            </a:pPr>
            <a:endParaRPr lang="en-US" dirty="0"/>
          </a:p>
          <a:p>
            <a:pPr marL="0" indent="0">
              <a:buNone/>
            </a:pPr>
            <a:r>
              <a:rPr lang="en-US" dirty="0"/>
              <a:t>These will require some setting up before hand, so make sure you have the right materials and reference the demonstration guide before hand. You are also welcome to have the students set up these experiments themselves if you have time. </a:t>
            </a:r>
          </a:p>
        </p:txBody>
      </p:sp>
      <p:sp>
        <p:nvSpPr>
          <p:cNvPr id="4" name="Slide Number Placeholder 3"/>
          <p:cNvSpPr>
            <a:spLocks noGrp="1"/>
          </p:cNvSpPr>
          <p:nvPr>
            <p:ph type="sldNum" sz="quarter" idx="5"/>
          </p:nvPr>
        </p:nvSpPr>
        <p:spPr/>
        <p:txBody>
          <a:bodyPr/>
          <a:lstStyle/>
          <a:p>
            <a:fld id="{B8F3E31B-6473-4B71-9B2A-8B87BDD9124A}" type="slidenum">
              <a:rPr lang="en-US" smtClean="0"/>
              <a:t>3</a:t>
            </a:fld>
            <a:endParaRPr lang="en-US"/>
          </a:p>
        </p:txBody>
      </p:sp>
    </p:spTree>
    <p:extLst>
      <p:ext uri="{BB962C8B-B14F-4D97-AF65-F5344CB8AC3E}">
        <p14:creationId xmlns:p14="http://schemas.microsoft.com/office/powerpoint/2010/main" val="357039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them through what is expected of each column, so they know how to answer</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12</a:t>
            </a:fld>
            <a:endParaRPr lang="en-US"/>
          </a:p>
        </p:txBody>
      </p:sp>
    </p:spTree>
    <p:extLst>
      <p:ext uri="{BB962C8B-B14F-4D97-AF65-F5344CB8AC3E}">
        <p14:creationId xmlns:p14="http://schemas.microsoft.com/office/powerpoint/2010/main" val="3662339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them through what is expected of each column, so they know how to answer</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13</a:t>
            </a:fld>
            <a:endParaRPr lang="en-US"/>
          </a:p>
        </p:txBody>
      </p:sp>
    </p:spTree>
    <p:extLst>
      <p:ext uri="{BB962C8B-B14F-4D97-AF65-F5344CB8AC3E}">
        <p14:creationId xmlns:p14="http://schemas.microsoft.com/office/powerpoint/2010/main" val="2788444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them through what is expected of each column, so they know how to answer</a:t>
            </a:r>
          </a:p>
          <a:p>
            <a:r>
              <a:rPr lang="en-US" dirty="0"/>
              <a:t>- do they have any questions? There are no wrong answers or questions. </a:t>
            </a:r>
          </a:p>
        </p:txBody>
      </p:sp>
      <p:sp>
        <p:nvSpPr>
          <p:cNvPr id="4" name="Slide Number Placeholder 3"/>
          <p:cNvSpPr>
            <a:spLocks noGrp="1"/>
          </p:cNvSpPr>
          <p:nvPr>
            <p:ph type="sldNum" sz="quarter" idx="5"/>
          </p:nvPr>
        </p:nvSpPr>
        <p:spPr/>
        <p:txBody>
          <a:bodyPr/>
          <a:lstStyle/>
          <a:p>
            <a:fld id="{B8F3E31B-6473-4B71-9B2A-8B87BDD9124A}" type="slidenum">
              <a:rPr lang="en-US" smtClean="0"/>
              <a:t>14</a:t>
            </a:fld>
            <a:endParaRPr lang="en-US"/>
          </a:p>
        </p:txBody>
      </p:sp>
    </p:spTree>
    <p:extLst>
      <p:ext uri="{BB962C8B-B14F-4D97-AF65-F5344CB8AC3E}">
        <p14:creationId xmlns:p14="http://schemas.microsoft.com/office/powerpoint/2010/main" val="1483109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50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Have students place a thermometer in each cup of water and record the initial temperatures on their handouts.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Students will then fill in the predictions column of what they think will happen. </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Place the cups in the designated locations and wait for about 10-15 minutes.</a:t>
            </a:r>
          </a:p>
          <a:p>
            <a:pPr marL="285750" indent="-285750" rtl="0" fontAlgn="base">
              <a:spcBef>
                <a:spcPts val="0"/>
              </a:spcBef>
              <a:spcAft>
                <a:spcPts val="150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Move on to Next Demonstration. </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16</a:t>
            </a:fld>
            <a:endParaRPr lang="en-US"/>
          </a:p>
        </p:txBody>
      </p:sp>
    </p:spTree>
    <p:extLst>
      <p:ext uri="{BB962C8B-B14F-4D97-AF65-F5344CB8AC3E}">
        <p14:creationId xmlns:p14="http://schemas.microsoft.com/office/powerpoint/2010/main" val="302080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18</a:t>
            </a:fld>
            <a:endParaRPr lang="en-US"/>
          </a:p>
        </p:txBody>
      </p:sp>
    </p:spTree>
    <p:extLst>
      <p:ext uri="{BB962C8B-B14F-4D97-AF65-F5344CB8AC3E}">
        <p14:creationId xmlns:p14="http://schemas.microsoft.com/office/powerpoint/2010/main" val="56838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50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Bring the students outside or to an area with a window where they can observe the demonstration.</a:t>
            </a:r>
          </a:p>
          <a:p>
            <a:pPr marL="285750"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Make sure you have all the equipment you need before assembling. Start by setting up the location of the smaller containers inside the larger container. The tallest is where you will place the block of ice. Then fill up the large container and be sure your smaller containers inside do not float. Place your block of ice on the tallest container and figurines of either animals or houses on the lower 2 and make sure you fill up the water level to just under the figurines so that the water from the ice will melt enough to cover the items. </a:t>
            </a:r>
          </a:p>
          <a:p>
            <a:pPr marL="285750"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Record the water level either by measuring it with a ruler or marking the container before you let the ice begin to melt.</a:t>
            </a:r>
          </a:p>
          <a:p>
            <a:pPr marL="285750"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Have students observe the water level in the container and make predictions on their handouts about what they think will happen as the ice melts.</a:t>
            </a:r>
          </a:p>
          <a:p>
            <a:pPr marL="285750" indent="-285750"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Move on to next activity letting ice melt </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19</a:t>
            </a:fld>
            <a:endParaRPr lang="en-US"/>
          </a:p>
        </p:txBody>
      </p:sp>
    </p:spTree>
    <p:extLst>
      <p:ext uri="{BB962C8B-B14F-4D97-AF65-F5344CB8AC3E}">
        <p14:creationId xmlns:p14="http://schemas.microsoft.com/office/powerpoint/2010/main" val="73092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Roboto" panose="02000000000000000000" pitchFamily="2" charset="0"/>
              </a:rPr>
              <a:t>Introduce the concept that the ocean absorbs a lot of the C02 that humans put into the atmosphere and explain how it is a consequence of climate change.</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22</a:t>
            </a:fld>
            <a:endParaRPr lang="en-US"/>
          </a:p>
        </p:txBody>
      </p:sp>
    </p:spTree>
    <p:extLst>
      <p:ext uri="{BB962C8B-B14F-4D97-AF65-F5344CB8AC3E}">
        <p14:creationId xmlns:p14="http://schemas.microsoft.com/office/powerpoint/2010/main" val="3081621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CO2 being absorbed</a:t>
            </a:r>
          </a:p>
        </p:txBody>
      </p:sp>
      <p:sp>
        <p:nvSpPr>
          <p:cNvPr id="4" name="Slide Number Placeholder 3"/>
          <p:cNvSpPr>
            <a:spLocks noGrp="1"/>
          </p:cNvSpPr>
          <p:nvPr>
            <p:ph type="sldNum" sz="quarter" idx="5"/>
          </p:nvPr>
        </p:nvSpPr>
        <p:spPr/>
        <p:txBody>
          <a:bodyPr/>
          <a:lstStyle/>
          <a:p>
            <a:fld id="{B8F3E31B-6473-4B71-9B2A-8B87BDD9124A}" type="slidenum">
              <a:rPr lang="en-US" smtClean="0"/>
              <a:t>26</a:t>
            </a:fld>
            <a:endParaRPr lang="en-US"/>
          </a:p>
        </p:txBody>
      </p:sp>
    </p:spTree>
    <p:extLst>
      <p:ext uri="{BB962C8B-B14F-4D97-AF65-F5344CB8AC3E}">
        <p14:creationId xmlns:p14="http://schemas.microsoft.com/office/powerpoint/2010/main" val="179088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can be a little tricky – ocean acidification is a consequence of the cause of climate change, that being increased CO2 in atmosphere. It is still linked to climate change but not directly linked the literal climate changing. </a:t>
            </a:r>
          </a:p>
        </p:txBody>
      </p:sp>
      <p:sp>
        <p:nvSpPr>
          <p:cNvPr id="4" name="Slide Number Placeholder 3"/>
          <p:cNvSpPr>
            <a:spLocks noGrp="1"/>
          </p:cNvSpPr>
          <p:nvPr>
            <p:ph type="sldNum" sz="quarter" idx="5"/>
          </p:nvPr>
        </p:nvSpPr>
        <p:spPr/>
        <p:txBody>
          <a:bodyPr/>
          <a:lstStyle/>
          <a:p>
            <a:fld id="{B8F3E31B-6473-4B71-9B2A-8B87BDD9124A}" type="slidenum">
              <a:rPr lang="en-US" smtClean="0"/>
              <a:t>27</a:t>
            </a:fld>
            <a:endParaRPr lang="en-US"/>
          </a:p>
        </p:txBody>
      </p:sp>
    </p:spTree>
    <p:extLst>
      <p:ext uri="{BB962C8B-B14F-4D97-AF65-F5344CB8AC3E}">
        <p14:creationId xmlns:p14="http://schemas.microsoft.com/office/powerpoint/2010/main" val="1242025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experiment they are about to undergo. </a:t>
            </a:r>
          </a:p>
        </p:txBody>
      </p:sp>
      <p:sp>
        <p:nvSpPr>
          <p:cNvPr id="4" name="Slide Number Placeholder 3"/>
          <p:cNvSpPr>
            <a:spLocks noGrp="1"/>
          </p:cNvSpPr>
          <p:nvPr>
            <p:ph type="sldNum" sz="quarter" idx="5"/>
          </p:nvPr>
        </p:nvSpPr>
        <p:spPr/>
        <p:txBody>
          <a:bodyPr/>
          <a:lstStyle/>
          <a:p>
            <a:fld id="{B8F3E31B-6473-4B71-9B2A-8B87BDD9124A}" type="slidenum">
              <a:rPr lang="en-US" smtClean="0"/>
              <a:t>28</a:t>
            </a:fld>
            <a:endParaRPr lang="en-US"/>
          </a:p>
        </p:txBody>
      </p:sp>
    </p:spTree>
    <p:extLst>
      <p:ext uri="{BB962C8B-B14F-4D97-AF65-F5344CB8AC3E}">
        <p14:creationId xmlns:p14="http://schemas.microsoft.com/office/powerpoint/2010/main" val="297771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Explain to students that they will be conducting demonstrations to observe the effects of climate change on ocean temperatures and sea level rise. </a:t>
            </a:r>
            <a:endParaRPr lang="en-US" dirty="0"/>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4</a:t>
            </a:fld>
            <a:endParaRPr lang="en-US"/>
          </a:p>
        </p:txBody>
      </p:sp>
    </p:spTree>
    <p:extLst>
      <p:ext uri="{BB962C8B-B14F-4D97-AF65-F5344CB8AC3E}">
        <p14:creationId xmlns:p14="http://schemas.microsoft.com/office/powerpoint/2010/main" val="301512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Demonstrate the effects of CO2 on water by placing a seashell or piece of dead coral in a cup of vinegar. </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Students write on their handouts predictions about what will happen. </a:t>
            </a:r>
          </a:p>
          <a:p>
            <a:pPr rtl="0">
              <a:spcBef>
                <a:spcPts val="1500"/>
              </a:spcBef>
              <a:spcAft>
                <a:spcPts val="1500"/>
              </a:spcAft>
            </a:pPr>
            <a:br>
              <a:rPr lang="en-US" b="0" dirty="0">
                <a:effectLst/>
              </a:rPr>
            </a:br>
            <a:r>
              <a:rPr lang="en-US" sz="1800" b="0" i="0" u="none" strike="noStrike" dirty="0">
                <a:solidFill>
                  <a:srgbClr val="000000"/>
                </a:solidFill>
                <a:effectLst/>
                <a:latin typeface="Roboto" panose="02000000000000000000" pitchFamily="2" charset="0"/>
              </a:rPr>
              <a:t>Over time, the vinegar (acidic) will start to dissolve the seashell, simulating the effects of ocean acidification on marine life.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29</a:t>
            </a:fld>
            <a:endParaRPr lang="en-US"/>
          </a:p>
        </p:txBody>
      </p:sp>
    </p:spTree>
    <p:extLst>
      <p:ext uri="{BB962C8B-B14F-4D97-AF65-F5344CB8AC3E}">
        <p14:creationId xmlns:p14="http://schemas.microsoft.com/office/powerpoint/2010/main" val="1913762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500"/>
              </a:spcBef>
              <a:spcAft>
                <a:spcPts val="1500"/>
              </a:spcAft>
            </a:pPr>
            <a:r>
              <a:rPr lang="en-US" sz="1800" b="0" i="0" u="none" strike="noStrike" dirty="0">
                <a:solidFill>
                  <a:srgbClr val="000000"/>
                </a:solidFill>
                <a:effectLst/>
                <a:latin typeface="Roboto" panose="02000000000000000000" pitchFamily="2" charset="0"/>
              </a:rPr>
              <a:t>Over time, the vinegar (acidic) will start to dissolve the seashell, simulating the effects of ocean acidification on marine life.</a:t>
            </a:r>
            <a:endParaRPr lang="en-US" b="0" dirty="0">
              <a:effectLst/>
            </a:endParaRPr>
          </a:p>
          <a:p>
            <a:br>
              <a:rPr lang="en-US" dirty="0"/>
            </a:br>
            <a:r>
              <a:rPr lang="en-US" sz="1800" b="0" i="0" u="none" strike="noStrike" dirty="0">
                <a:solidFill>
                  <a:srgbClr val="000000"/>
                </a:solidFill>
                <a:effectLst/>
                <a:latin typeface="Roboto" panose="02000000000000000000" pitchFamily="2" charset="0"/>
              </a:rPr>
              <a:t>Take the time to fill out the “What happened” Section of their handout before moving on to the optional graphs and extension task. (see extension task worksheet)</a:t>
            </a:r>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31</a:t>
            </a:fld>
            <a:endParaRPr lang="en-US"/>
          </a:p>
        </p:txBody>
      </p:sp>
    </p:spTree>
    <p:extLst>
      <p:ext uri="{BB962C8B-B14F-4D97-AF65-F5344CB8AC3E}">
        <p14:creationId xmlns:p14="http://schemas.microsoft.com/office/powerpoint/2010/main" val="985375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ocean creatures such as crabs, lobsters, marine snails etc. have calcium carbonate in their shells which means they are vulnerable to this change in </a:t>
            </a:r>
            <a:r>
              <a:rPr lang="en-US" dirty="0" err="1"/>
              <a:t>pH.</a:t>
            </a:r>
            <a:r>
              <a:rPr lang="en-US" dirty="0"/>
              <a:t> </a:t>
            </a:r>
          </a:p>
          <a:p>
            <a:endParaRPr lang="en-US" dirty="0"/>
          </a:p>
          <a:p>
            <a:pPr marL="285750" indent="-285750" rtl="0" fontAlgn="base">
              <a:spcBef>
                <a:spcPts val="150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Encourage students to reflect on how these changes might impact the Cayman Islands and its marine life.</a:t>
            </a:r>
            <a:endParaRPr lang="en-US" sz="1200" b="1" i="0" u="none" strike="noStrike" dirty="0">
              <a:solidFill>
                <a:srgbClr val="000000"/>
              </a:solidFill>
              <a:effectLst/>
              <a:latin typeface="Arial" panose="020B0604020202020204" pitchFamily="34" charset="0"/>
            </a:endParaRPr>
          </a:p>
          <a:p>
            <a:pPr marL="285750" indent="-285750" rtl="0" fontAlgn="base">
              <a:spcBef>
                <a:spcPts val="0"/>
              </a:spcBef>
              <a:spcAft>
                <a:spcPts val="150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Have students complete the third column of their handouts, considering the potential effects of climate change on the local environment</a:t>
            </a:r>
            <a:endParaRPr lang="en-US" sz="1200" b="1"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32</a:t>
            </a:fld>
            <a:endParaRPr lang="en-US"/>
          </a:p>
        </p:txBody>
      </p:sp>
    </p:spTree>
    <p:extLst>
      <p:ext uri="{BB962C8B-B14F-4D97-AF65-F5344CB8AC3E}">
        <p14:creationId xmlns:p14="http://schemas.microsoft.com/office/powerpoint/2010/main" val="2619539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50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Gather the class and return to the cups of water and measure the new temperatures of each cup</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Discuss the difference of the two temperatures.  </a:t>
            </a:r>
          </a:p>
          <a:p>
            <a:pPr marL="285750" indent="-285750" rtl="0" fontAlgn="base">
              <a:spcBef>
                <a:spcPts val="0"/>
              </a:spcBef>
              <a:spcAft>
                <a:spcPts val="150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Students to complete handout - “What Happened”</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33</a:t>
            </a:fld>
            <a:endParaRPr lang="en-US"/>
          </a:p>
        </p:txBody>
      </p:sp>
    </p:spTree>
    <p:extLst>
      <p:ext uri="{BB962C8B-B14F-4D97-AF65-F5344CB8AC3E}">
        <p14:creationId xmlns:p14="http://schemas.microsoft.com/office/powerpoint/2010/main" val="324007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34</a:t>
            </a:fld>
            <a:endParaRPr lang="en-US"/>
          </a:p>
        </p:txBody>
      </p:sp>
    </p:spTree>
    <p:extLst>
      <p:ext uri="{BB962C8B-B14F-4D97-AF65-F5344CB8AC3E}">
        <p14:creationId xmlns:p14="http://schemas.microsoft.com/office/powerpoint/2010/main" val="2170435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50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Encourage students to reflect on how these changes in ocean temperatures and sea level rise might impact the Cayman Islands and its marine life.</a:t>
            </a:r>
            <a:endParaRPr lang="en-US" sz="1800" b="1" i="0" u="none" strike="noStrike" dirty="0">
              <a:solidFill>
                <a:srgbClr val="000000"/>
              </a:solidFill>
              <a:effectLst/>
              <a:latin typeface="Arial" panose="020B0604020202020204" pitchFamily="34" charset="0"/>
            </a:endParaRPr>
          </a:p>
          <a:p>
            <a:pPr marL="285750" indent="-285750" rtl="0" fontAlgn="base">
              <a:spcBef>
                <a:spcPts val="0"/>
              </a:spcBef>
              <a:spcAft>
                <a:spcPts val="150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Have students complete the third column of their handouts, considering the potential effects of climate change on the local environment</a:t>
            </a:r>
            <a:endParaRPr lang="en-US" sz="1800" b="1"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35</a:t>
            </a:fld>
            <a:endParaRPr lang="en-US"/>
          </a:p>
        </p:txBody>
      </p:sp>
    </p:spTree>
    <p:extLst>
      <p:ext uri="{BB962C8B-B14F-4D97-AF65-F5344CB8AC3E}">
        <p14:creationId xmlns:p14="http://schemas.microsoft.com/office/powerpoint/2010/main" val="372275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50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Discuss the amount of change and what happened.</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Ask - What does the item in the water represent? </a:t>
            </a:r>
          </a:p>
          <a:p>
            <a:pPr marL="285750" indent="-285750" rtl="0" fontAlgn="base">
              <a:spcBef>
                <a:spcPts val="0"/>
              </a:spcBef>
              <a:spcAft>
                <a:spcPts val="1500"/>
              </a:spcAft>
              <a:buFont typeface="Arial" panose="020B0604020202020204" pitchFamily="34" charset="0"/>
              <a:buChar char="•"/>
            </a:pPr>
            <a:r>
              <a:rPr lang="en-US" sz="1800" b="0" i="0" u="none" strike="noStrike" dirty="0">
                <a:solidFill>
                  <a:srgbClr val="000000"/>
                </a:solidFill>
                <a:effectLst/>
                <a:latin typeface="Roboto" panose="02000000000000000000" pitchFamily="2" charset="0"/>
              </a:rPr>
              <a:t>Students to complete “What Happened” section. </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36</a:t>
            </a:fld>
            <a:endParaRPr lang="en-US"/>
          </a:p>
        </p:txBody>
      </p:sp>
    </p:spTree>
    <p:extLst>
      <p:ext uri="{BB962C8B-B14F-4D97-AF65-F5344CB8AC3E}">
        <p14:creationId xmlns:p14="http://schemas.microsoft.com/office/powerpoint/2010/main" val="2488266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rtl="0" fontAlgn="base">
              <a:spcBef>
                <a:spcPts val="1500"/>
              </a:spcBef>
              <a:spcAft>
                <a:spcPts val="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Encourage students to reflect on how these changes in ocean temperatures and sea level rise might impact the Cayman Islands and its marine life.</a:t>
            </a:r>
            <a:endParaRPr lang="en-US" sz="1200" b="1" i="0" u="none" strike="noStrike" dirty="0">
              <a:solidFill>
                <a:srgbClr val="000000"/>
              </a:solidFill>
              <a:effectLst/>
              <a:latin typeface="Arial" panose="020B0604020202020204" pitchFamily="34" charset="0"/>
            </a:endParaRPr>
          </a:p>
          <a:p>
            <a:pPr marL="285750" indent="-285750" rtl="0" fontAlgn="base">
              <a:spcBef>
                <a:spcPts val="0"/>
              </a:spcBef>
              <a:spcAft>
                <a:spcPts val="1500"/>
              </a:spcAft>
              <a:buFont typeface="Arial" panose="020B0604020202020204" pitchFamily="34" charset="0"/>
              <a:buChar char="•"/>
            </a:pPr>
            <a:r>
              <a:rPr lang="en-US" sz="1200" b="0" i="0" u="none" strike="noStrike" dirty="0">
                <a:solidFill>
                  <a:srgbClr val="000000"/>
                </a:solidFill>
                <a:effectLst/>
                <a:latin typeface="Roboto" panose="02000000000000000000" pitchFamily="2" charset="0"/>
              </a:rPr>
              <a:t>Have students complete the third column of their handouts, considering the potential effects of climate change on the local environment</a:t>
            </a:r>
            <a:endParaRPr lang="en-US" sz="1200" b="1"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38</a:t>
            </a:fld>
            <a:endParaRPr lang="en-US"/>
          </a:p>
        </p:txBody>
      </p:sp>
    </p:spTree>
    <p:extLst>
      <p:ext uri="{BB962C8B-B14F-4D97-AF65-F5344CB8AC3E}">
        <p14:creationId xmlns:p14="http://schemas.microsoft.com/office/powerpoint/2010/main" val="187870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br>
              <a:rPr lang="en-US" b="0"/>
            </a:br>
            <a:endParaRPr/>
          </a:p>
        </p:txBody>
      </p:sp>
      <p:sp>
        <p:nvSpPr>
          <p:cNvPr id="428" name="Google Shape;42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think about this questions silently for a minute or so to think of a few ways in which it may affect the oceans and then have them put their hands up to give their guesses. </a:t>
            </a:r>
          </a:p>
        </p:txBody>
      </p:sp>
      <p:sp>
        <p:nvSpPr>
          <p:cNvPr id="4" name="Slide Number Placeholder 3"/>
          <p:cNvSpPr>
            <a:spLocks noGrp="1"/>
          </p:cNvSpPr>
          <p:nvPr>
            <p:ph type="sldNum" sz="quarter" idx="5"/>
          </p:nvPr>
        </p:nvSpPr>
        <p:spPr/>
        <p:txBody>
          <a:bodyPr/>
          <a:lstStyle/>
          <a:p>
            <a:fld id="{B8F3E31B-6473-4B71-9B2A-8B87BDD9124A}" type="slidenum">
              <a:rPr lang="en-US" smtClean="0"/>
              <a:t>5</a:t>
            </a:fld>
            <a:endParaRPr lang="en-US"/>
          </a:p>
        </p:txBody>
      </p:sp>
    </p:spTree>
    <p:extLst>
      <p:ext uri="{BB962C8B-B14F-4D97-AF65-F5344CB8AC3E}">
        <p14:creationId xmlns:p14="http://schemas.microsoft.com/office/powerpoint/2010/main" val="271615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3 main effects on the ocean that they will be learning about during this presentation.</a:t>
            </a:r>
          </a:p>
        </p:txBody>
      </p:sp>
      <p:sp>
        <p:nvSpPr>
          <p:cNvPr id="4" name="Slide Number Placeholder 3"/>
          <p:cNvSpPr>
            <a:spLocks noGrp="1"/>
          </p:cNvSpPr>
          <p:nvPr>
            <p:ph type="sldNum" sz="quarter" idx="5"/>
          </p:nvPr>
        </p:nvSpPr>
        <p:spPr/>
        <p:txBody>
          <a:bodyPr/>
          <a:lstStyle/>
          <a:p>
            <a:fld id="{B8F3E31B-6473-4B71-9B2A-8B87BDD9124A}" type="slidenum">
              <a:rPr lang="en-US" smtClean="0"/>
              <a:t>6</a:t>
            </a:fld>
            <a:endParaRPr lang="en-US"/>
          </a:p>
        </p:txBody>
      </p:sp>
    </p:spTree>
    <p:extLst>
      <p:ext uri="{BB962C8B-B14F-4D97-AF65-F5344CB8AC3E}">
        <p14:creationId xmlns:p14="http://schemas.microsoft.com/office/powerpoint/2010/main" val="415352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think-pair-share in regard to this question and then ask them to think about how it may affect Cayman, this can be hypothetical as they will be coming back to answer this on the handout. (3mins)</a:t>
            </a:r>
          </a:p>
        </p:txBody>
      </p:sp>
      <p:sp>
        <p:nvSpPr>
          <p:cNvPr id="4" name="Slide Number Placeholder 3"/>
          <p:cNvSpPr>
            <a:spLocks noGrp="1"/>
          </p:cNvSpPr>
          <p:nvPr>
            <p:ph type="sldNum" sz="quarter" idx="5"/>
          </p:nvPr>
        </p:nvSpPr>
        <p:spPr/>
        <p:txBody>
          <a:bodyPr/>
          <a:lstStyle/>
          <a:p>
            <a:fld id="{B8F3E31B-6473-4B71-9B2A-8B87BDD9124A}" type="slidenum">
              <a:rPr lang="en-US" smtClean="0"/>
              <a:t>7</a:t>
            </a:fld>
            <a:endParaRPr lang="en-US"/>
          </a:p>
        </p:txBody>
      </p:sp>
    </p:spTree>
    <p:extLst>
      <p:ext uri="{BB962C8B-B14F-4D97-AF65-F5344CB8AC3E}">
        <p14:creationId xmlns:p14="http://schemas.microsoft.com/office/powerpoint/2010/main" val="173525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Complete think-pair-share in regard to this question and then ask them to think about how it may affect Cayman, this can be hypothetical as they will be coming back to answer this on the handout. (3mins)</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8</a:t>
            </a:fld>
            <a:endParaRPr lang="en-US"/>
          </a:p>
        </p:txBody>
      </p:sp>
    </p:spTree>
    <p:extLst>
      <p:ext uri="{BB962C8B-B14F-4D97-AF65-F5344CB8AC3E}">
        <p14:creationId xmlns:p14="http://schemas.microsoft.com/office/powerpoint/2010/main" val="178629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Complete think-pair-share in regard to this question and then ask them to think about how it may affect Cayman, this can be hypothetical as they will be coming back to answer this on the handout. (3mins)</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9</a:t>
            </a:fld>
            <a:endParaRPr lang="en-US"/>
          </a:p>
        </p:txBody>
      </p:sp>
    </p:spTree>
    <p:extLst>
      <p:ext uri="{BB962C8B-B14F-4D97-AF65-F5344CB8AC3E}">
        <p14:creationId xmlns:p14="http://schemas.microsoft.com/office/powerpoint/2010/main" val="1053959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the handout with these 3 columns. You will see that there is a harder version and an easier version. The harder version requires students to write their thoughts in complete sentences and the easier version is where students can draw their thoughts/ bullet point.</a:t>
            </a:r>
          </a:p>
        </p:txBody>
      </p:sp>
      <p:sp>
        <p:nvSpPr>
          <p:cNvPr id="4" name="Slide Number Placeholder 3"/>
          <p:cNvSpPr>
            <a:spLocks noGrp="1"/>
          </p:cNvSpPr>
          <p:nvPr>
            <p:ph type="sldNum" sz="quarter" idx="5"/>
          </p:nvPr>
        </p:nvSpPr>
        <p:spPr/>
        <p:txBody>
          <a:bodyPr/>
          <a:lstStyle/>
          <a:p>
            <a:fld id="{B8F3E31B-6473-4B71-9B2A-8B87BDD9124A}" type="slidenum">
              <a:rPr lang="en-US" smtClean="0"/>
              <a:t>10</a:t>
            </a:fld>
            <a:endParaRPr lang="en-US"/>
          </a:p>
        </p:txBody>
      </p:sp>
    </p:spTree>
    <p:extLst>
      <p:ext uri="{BB962C8B-B14F-4D97-AF65-F5344CB8AC3E}">
        <p14:creationId xmlns:p14="http://schemas.microsoft.com/office/powerpoint/2010/main" val="325392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them through what is expected of each column, so they know how to answer</a:t>
            </a:r>
          </a:p>
        </p:txBody>
      </p:sp>
      <p:sp>
        <p:nvSpPr>
          <p:cNvPr id="4" name="Slide Number Placeholder 3"/>
          <p:cNvSpPr>
            <a:spLocks noGrp="1"/>
          </p:cNvSpPr>
          <p:nvPr>
            <p:ph type="sldNum" sz="quarter" idx="5"/>
          </p:nvPr>
        </p:nvSpPr>
        <p:spPr/>
        <p:txBody>
          <a:bodyPr/>
          <a:lstStyle/>
          <a:p>
            <a:fld id="{B8F3E31B-6473-4B71-9B2A-8B87BDD9124A}" type="slidenum">
              <a:rPr lang="en-US" smtClean="0"/>
              <a:t>11</a:t>
            </a:fld>
            <a:endParaRPr lang="en-US"/>
          </a:p>
        </p:txBody>
      </p:sp>
    </p:spTree>
    <p:extLst>
      <p:ext uri="{BB962C8B-B14F-4D97-AF65-F5344CB8AC3E}">
        <p14:creationId xmlns:p14="http://schemas.microsoft.com/office/powerpoint/2010/main" val="387433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1EE9-665A-42A5-22FC-B0333083E1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C5D306-6DBB-AFFB-A04F-5FF556F52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EF0B9-169B-028A-CC62-2EDC24202373}"/>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5" name="Footer Placeholder 4">
            <a:extLst>
              <a:ext uri="{FF2B5EF4-FFF2-40B4-BE49-F238E27FC236}">
                <a16:creationId xmlns:a16="http://schemas.microsoft.com/office/drawing/2014/main" id="{89F4E9D5-0750-F5DF-5180-AD8607632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99180-0342-08B1-DA0E-28FC91D5D9E5}"/>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22212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9109-CE6B-8BD6-F33E-EB08BE00B1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C8C06-3E74-100E-A734-66902E637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7DD29-63B5-CB70-20E9-5B58411BD26C}"/>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5" name="Footer Placeholder 4">
            <a:extLst>
              <a:ext uri="{FF2B5EF4-FFF2-40B4-BE49-F238E27FC236}">
                <a16:creationId xmlns:a16="http://schemas.microsoft.com/office/drawing/2014/main" id="{A77898BF-21FF-ACE4-77C8-C82C1936E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A9B50-D9AE-648E-19C6-D20D237AC37F}"/>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35353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51B2C5-166E-1750-6489-6FC2FEB3C1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96EC8D-27B6-C2B9-9549-EBEEF76A56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BF1D4-B654-9839-9C1E-9015BBD9BF21}"/>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5" name="Footer Placeholder 4">
            <a:extLst>
              <a:ext uri="{FF2B5EF4-FFF2-40B4-BE49-F238E27FC236}">
                <a16:creationId xmlns:a16="http://schemas.microsoft.com/office/drawing/2014/main" id="{3B5BBB3B-1D80-A39B-54F9-EF6E92D72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34EAE-CB0C-6131-AFB1-CDCCB6BB95F2}"/>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63209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9676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710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0714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5649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390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810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0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384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3CB4-AA16-7EF4-DC33-1A3ED3227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44D07-2381-34AA-D1A2-055F3478DF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902E9-D5F2-CC6E-24A8-A857FA771F37}"/>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5" name="Footer Placeholder 4">
            <a:extLst>
              <a:ext uri="{FF2B5EF4-FFF2-40B4-BE49-F238E27FC236}">
                <a16:creationId xmlns:a16="http://schemas.microsoft.com/office/drawing/2014/main" id="{C1FC9753-D91C-31D1-13AD-418505C6C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66B9D-E99F-870D-7BE0-02293BF4DDF6}"/>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440213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5464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2498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664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61D3-396C-172B-7DB8-5A50095DB1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904B20-1D0A-4A9D-106B-DE84D980B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27D65-9476-47C8-909A-589007053303}"/>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5" name="Footer Placeholder 4">
            <a:extLst>
              <a:ext uri="{FF2B5EF4-FFF2-40B4-BE49-F238E27FC236}">
                <a16:creationId xmlns:a16="http://schemas.microsoft.com/office/drawing/2014/main" id="{C18E0E59-ED5D-4069-3FFD-B858EC033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DC9C4-5A90-AD50-13AB-3CAC5ACCF9E0}"/>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37476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C21B-3E14-6D1E-0EFE-B19FF4E01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C58AA9-074C-03E3-C839-90D910DBC3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AEAF3C-3F3D-5537-D22C-D61419B7C2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3A61A-EF49-E60E-D6D6-5950233F41F1}"/>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6" name="Footer Placeholder 5">
            <a:extLst>
              <a:ext uri="{FF2B5EF4-FFF2-40B4-BE49-F238E27FC236}">
                <a16:creationId xmlns:a16="http://schemas.microsoft.com/office/drawing/2014/main" id="{D9863AFD-87A6-5E57-766B-23D54073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E266C-1D68-7530-8526-C2F0B561363A}"/>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160261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8CD5-C1EE-EDD1-312C-4A87EF3ED7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0C2018-5394-5C35-C711-7A35DDB6EB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B1C6B-F41E-159C-AD53-2C8BA4639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9F62DD-BAE6-673C-9458-1D34FB0DA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747AD0-8FE9-7D51-D84C-8B35500A6B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031D54-7A5A-72DC-46FC-8EF30D54326A}"/>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8" name="Footer Placeholder 7">
            <a:extLst>
              <a:ext uri="{FF2B5EF4-FFF2-40B4-BE49-F238E27FC236}">
                <a16:creationId xmlns:a16="http://schemas.microsoft.com/office/drawing/2014/main" id="{BA774CA2-9A9F-A716-AC7C-7AACF27395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539E26-579F-D7EE-37F6-691613A2EBDE}"/>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33221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F817-02DD-B4FA-626F-6F53A8D3B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6B6B8-A719-9529-2BD0-7C9B5961A55E}"/>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4" name="Footer Placeholder 3">
            <a:extLst>
              <a:ext uri="{FF2B5EF4-FFF2-40B4-BE49-F238E27FC236}">
                <a16:creationId xmlns:a16="http://schemas.microsoft.com/office/drawing/2014/main" id="{62E3D9A9-D171-AC68-5B3D-4B21B28E4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037F74-429F-6DAF-7F0B-319E636ABC27}"/>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15299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2D8AE5-3EDD-471A-7E8E-81F6CAF9B4B7}"/>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3" name="Footer Placeholder 2">
            <a:extLst>
              <a:ext uri="{FF2B5EF4-FFF2-40B4-BE49-F238E27FC236}">
                <a16:creationId xmlns:a16="http://schemas.microsoft.com/office/drawing/2014/main" id="{61178D35-DB1C-D66F-D324-0928C121C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D2EEC-7EA6-C7AC-C793-CE0362F11C1D}"/>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024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5127-DB8C-4914-A5B0-D989727D0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1E19A0-1332-D0DB-AA07-3F296AF968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D84FBF-AB78-6927-0701-119AAED3B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E6AC4-4821-2320-3B6D-BC6790CB9DAA}"/>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6" name="Footer Placeholder 5">
            <a:extLst>
              <a:ext uri="{FF2B5EF4-FFF2-40B4-BE49-F238E27FC236}">
                <a16:creationId xmlns:a16="http://schemas.microsoft.com/office/drawing/2014/main" id="{8CB56A2E-D4F0-5E3D-8E87-5555B71F0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8C264-DA20-B69E-342B-7C59B56B05F6}"/>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79342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D287-C329-DC79-BC72-2066A5E05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FCF1D-B11E-DBC6-B421-10A6BBA2C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539579D-9DD0-1A62-D341-A03001E80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A167D-D654-381D-76FD-2B5B2089C3CE}"/>
              </a:ext>
            </a:extLst>
          </p:cNvPr>
          <p:cNvSpPr>
            <a:spLocks noGrp="1"/>
          </p:cNvSpPr>
          <p:nvPr>
            <p:ph type="dt" sz="half" idx="10"/>
          </p:nvPr>
        </p:nvSpPr>
        <p:spPr/>
        <p:txBody>
          <a:bodyPr/>
          <a:lstStyle/>
          <a:p>
            <a:fld id="{122526E4-80DD-424C-90CA-33F988A4E113}" type="datetimeFigureOut">
              <a:rPr lang="en-US" smtClean="0"/>
              <a:t>2/20/2024</a:t>
            </a:fld>
            <a:endParaRPr lang="en-US"/>
          </a:p>
        </p:txBody>
      </p:sp>
      <p:sp>
        <p:nvSpPr>
          <p:cNvPr id="6" name="Footer Placeholder 5">
            <a:extLst>
              <a:ext uri="{FF2B5EF4-FFF2-40B4-BE49-F238E27FC236}">
                <a16:creationId xmlns:a16="http://schemas.microsoft.com/office/drawing/2014/main" id="{B486B866-77A9-D787-18A9-47C5F1F1C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A5D58-9E5E-9434-98DC-395E57614DCF}"/>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85841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036926-3CDB-DDE4-1C3E-275AE2664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67FC31-8106-F005-B8EE-7218FE9A5F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4AC60-63BA-4C77-5154-0B1E5FE9F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2526E4-80DD-424C-90CA-33F988A4E113}" type="datetimeFigureOut">
              <a:rPr lang="en-US" smtClean="0"/>
              <a:t>2/20/2024</a:t>
            </a:fld>
            <a:endParaRPr lang="en-US"/>
          </a:p>
        </p:txBody>
      </p:sp>
      <p:sp>
        <p:nvSpPr>
          <p:cNvPr id="5" name="Footer Placeholder 4">
            <a:extLst>
              <a:ext uri="{FF2B5EF4-FFF2-40B4-BE49-F238E27FC236}">
                <a16:creationId xmlns:a16="http://schemas.microsoft.com/office/drawing/2014/main" id="{211FB522-E99C-9698-7560-2D9E3F364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A4C53B-F17C-206E-46D4-F902DA8269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4B4B2-68C2-41D4-B208-B1688FBE7C10}" type="slidenum">
              <a:rPr lang="en-US" smtClean="0"/>
              <a:t>‹#›</a:t>
            </a:fld>
            <a:endParaRPr lang="en-US"/>
          </a:p>
        </p:txBody>
      </p:sp>
    </p:spTree>
    <p:extLst>
      <p:ext uri="{BB962C8B-B14F-4D97-AF65-F5344CB8AC3E}">
        <p14:creationId xmlns:p14="http://schemas.microsoft.com/office/powerpoint/2010/main" val="2340543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35544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Picture 4" descr="A logo of a building&#10;&#10;Description automatically generated">
            <a:extLst>
              <a:ext uri="{FF2B5EF4-FFF2-40B4-BE49-F238E27FC236}">
                <a16:creationId xmlns:a16="http://schemas.microsoft.com/office/drawing/2014/main" id="{6D0416AE-F561-CC77-9AED-970B2B9CC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42A9E1A-19A0-64C9-A4AC-5A30F471E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933" y="108214"/>
            <a:ext cx="1646715" cy="617518"/>
          </a:xfrm>
          <a:prstGeom prst="rect">
            <a:avLst/>
          </a:prstGeom>
        </p:spPr>
      </p:pic>
      <p:graphicFrame>
        <p:nvGraphicFramePr>
          <p:cNvPr id="11" name="Table 6">
            <a:extLst>
              <a:ext uri="{FF2B5EF4-FFF2-40B4-BE49-F238E27FC236}">
                <a16:creationId xmlns:a16="http://schemas.microsoft.com/office/drawing/2014/main" id="{7EE2EF0C-637B-8642-B03F-EC8F9BC94E74}"/>
              </a:ext>
            </a:extLst>
          </p:cNvPr>
          <p:cNvGraphicFramePr>
            <a:graphicFrameLocks noGrp="1"/>
          </p:cNvGraphicFramePr>
          <p:nvPr>
            <p:extLst>
              <p:ext uri="{D42A27DB-BD31-4B8C-83A1-F6EECF244321}">
                <p14:modId xmlns:p14="http://schemas.microsoft.com/office/powerpoint/2010/main" val="3788704429"/>
              </p:ext>
            </p:extLst>
          </p:nvPr>
        </p:nvGraphicFramePr>
        <p:xfrm>
          <a:off x="530062" y="1164785"/>
          <a:ext cx="11333172" cy="5461608"/>
        </p:xfrm>
        <a:graphic>
          <a:graphicData uri="http://schemas.openxmlformats.org/drawingml/2006/table">
            <a:tbl>
              <a:tblPr firstRow="1" bandRow="1">
                <a:tableStyleId>{BDBED569-4797-4DF1-A0F4-6AAB3CD982D8}</a:tableStyleId>
              </a:tblPr>
              <a:tblGrid>
                <a:gridCol w="5666586">
                  <a:extLst>
                    <a:ext uri="{9D8B030D-6E8A-4147-A177-3AD203B41FA5}">
                      <a16:colId xmlns:a16="http://schemas.microsoft.com/office/drawing/2014/main" val="2410682324"/>
                    </a:ext>
                  </a:extLst>
                </a:gridCol>
                <a:gridCol w="5666586">
                  <a:extLst>
                    <a:ext uri="{9D8B030D-6E8A-4147-A177-3AD203B41FA5}">
                      <a16:colId xmlns:a16="http://schemas.microsoft.com/office/drawing/2014/main" val="2604324137"/>
                    </a:ext>
                  </a:extLst>
                </a:gridCol>
              </a:tblGrid>
              <a:tr h="330640">
                <a:tc gridSpan="2">
                  <a:txBody>
                    <a:bodyPr/>
                    <a:lstStyle/>
                    <a:p>
                      <a:r>
                        <a:rPr lang="en-US" sz="1400" dirty="0"/>
                        <a:t>Atmosphere Mini Unit </a:t>
                      </a:r>
                    </a:p>
                  </a:txBody>
                  <a:tcPr/>
                </a:tc>
                <a:tc hMerge="1">
                  <a:txBody>
                    <a:bodyPr/>
                    <a:lstStyle/>
                    <a:p>
                      <a:endParaRPr lang="en-US" dirty="0"/>
                    </a:p>
                  </a:txBody>
                  <a:tcPr/>
                </a:tc>
                <a:extLst>
                  <a:ext uri="{0D108BD9-81ED-4DB2-BD59-A6C34878D82A}">
                    <a16:rowId xmlns:a16="http://schemas.microsoft.com/office/drawing/2014/main" val="464068839"/>
                  </a:ext>
                </a:extLst>
              </a:tr>
              <a:tr h="351241">
                <a:tc gridSpan="2">
                  <a:txBody>
                    <a:bodyPr/>
                    <a:lstStyle/>
                    <a:p>
                      <a:r>
                        <a:rPr lang="en-US" sz="1400" dirty="0"/>
                        <a:t>AU2.3: How does climate change affect the oceans?</a:t>
                      </a:r>
                    </a:p>
                  </a:txBody>
                  <a:tcPr/>
                </a:tc>
                <a:tc hMerge="1">
                  <a:txBody>
                    <a:bodyPr/>
                    <a:lstStyle/>
                    <a:p>
                      <a:endParaRPr lang="en-US" dirty="0"/>
                    </a:p>
                  </a:txBody>
                  <a:tcPr/>
                </a:tc>
                <a:extLst>
                  <a:ext uri="{0D108BD9-81ED-4DB2-BD59-A6C34878D82A}">
                    <a16:rowId xmlns:a16="http://schemas.microsoft.com/office/drawing/2014/main" val="2012842887"/>
                  </a:ext>
                </a:extLst>
              </a:tr>
              <a:tr h="1616938">
                <a:tc>
                  <a:txBody>
                    <a:bodyPr/>
                    <a:lstStyle/>
                    <a:p>
                      <a:r>
                        <a:rPr lang="en-US" sz="1400" b="1" u="sng" dirty="0"/>
                        <a:t>Objective: </a:t>
                      </a:r>
                    </a:p>
                    <a:p>
                      <a:pPr rtl="0">
                        <a:spcBef>
                          <a:spcPts val="0"/>
                        </a:spcBef>
                        <a:spcAft>
                          <a:spcPts val="0"/>
                        </a:spcAft>
                      </a:pPr>
                      <a:r>
                        <a:rPr lang="en-US" sz="1400" b="0" i="0" u="none" strike="noStrike" dirty="0">
                          <a:solidFill>
                            <a:srgbClr val="000000"/>
                          </a:solidFill>
                          <a:effectLst/>
                          <a:latin typeface="+mn-lt"/>
                        </a:rPr>
                        <a:t>Students will understand how climate change is affecting the oceans. </a:t>
                      </a:r>
                      <a:endParaRPr lang="en-US" sz="1400" b="0" dirty="0">
                        <a:effectLst/>
                        <a:latin typeface="+mn-lt"/>
                      </a:endParaRPr>
                    </a:p>
                    <a:p>
                      <a:pPr rtl="0">
                        <a:spcBef>
                          <a:spcPts val="0"/>
                        </a:spcBef>
                        <a:spcAft>
                          <a:spcPts val="0"/>
                        </a:spcAft>
                      </a:pPr>
                      <a:br>
                        <a:rPr lang="en-US" sz="1400" b="0" dirty="0">
                          <a:effectLst/>
                          <a:latin typeface="+mn-lt"/>
                        </a:rPr>
                      </a:br>
                      <a:r>
                        <a:rPr lang="en-US" sz="1400" b="0" i="0" u="none" strike="noStrike" dirty="0">
                          <a:solidFill>
                            <a:srgbClr val="000000"/>
                          </a:solidFill>
                          <a:effectLst/>
                          <a:latin typeface="+mn-lt"/>
                        </a:rPr>
                        <a:t>Students will explore the concepts of ocean acidification, temperature change and sea level rise. </a:t>
                      </a:r>
                      <a:endParaRPr lang="en-US" sz="1400" b="0" dirty="0">
                        <a:effectLst/>
                        <a:latin typeface="+mn-lt"/>
                      </a:endParaRPr>
                    </a:p>
                    <a:p>
                      <a:pPr rtl="0">
                        <a:spcBef>
                          <a:spcPts val="0"/>
                        </a:spcBef>
                        <a:spcAft>
                          <a:spcPts val="0"/>
                        </a:spcAft>
                      </a:pPr>
                      <a:br>
                        <a:rPr lang="en-US" sz="1400" b="0" dirty="0">
                          <a:effectLst/>
                          <a:latin typeface="+mn-lt"/>
                        </a:rPr>
                      </a:br>
                      <a:r>
                        <a:rPr lang="en-US" sz="1400" b="0" i="0" u="none" strike="noStrike" dirty="0">
                          <a:solidFill>
                            <a:srgbClr val="000000"/>
                          </a:solidFill>
                          <a:effectLst/>
                          <a:latin typeface="+mn-lt"/>
                        </a:rPr>
                        <a:t>Students will reflect on the ways this may impact the Cayman Islands. </a:t>
                      </a:r>
                      <a:endParaRPr lang="en-US" sz="1400" b="1" u="sng" dirty="0">
                        <a:latin typeface="+mn-lt"/>
                      </a:endParaRPr>
                    </a:p>
                    <a:p>
                      <a:endParaRPr lang="en-US" sz="1400" b="1" u="sng" dirty="0"/>
                    </a:p>
                  </a:txBody>
                  <a:tcPr/>
                </a:tc>
                <a:tc>
                  <a:txBody>
                    <a:bodyPr/>
                    <a:lstStyle/>
                    <a:p>
                      <a:r>
                        <a:rPr lang="en-US" sz="1400" b="1" u="sng" dirty="0"/>
                        <a:t>Criteria</a:t>
                      </a:r>
                      <a:r>
                        <a:rPr lang="en-US" sz="1400" b="1" dirty="0"/>
                        <a:t>:</a:t>
                      </a:r>
                    </a:p>
                    <a:p>
                      <a:endParaRPr lang="en-US" sz="1400" b="1" dirty="0"/>
                    </a:p>
                    <a:p>
                      <a:r>
                        <a:rPr lang="en-US" sz="1400" b="0" dirty="0"/>
                        <a:t>In the last lessons we covered what the Greenhouse Effect is and how we as humans are contributing to it through extreme energy use.  It will be important students understand the concept of there being more CO2 in the atmosphere then there normal. </a:t>
                      </a:r>
                    </a:p>
                  </a:txBody>
                  <a:tcPr/>
                </a:tc>
                <a:extLst>
                  <a:ext uri="{0D108BD9-81ED-4DB2-BD59-A6C34878D82A}">
                    <a16:rowId xmlns:a16="http://schemas.microsoft.com/office/drawing/2014/main" val="2230592767"/>
                  </a:ext>
                </a:extLst>
              </a:tr>
              <a:tr h="1396447">
                <a:tc gridSpan="2">
                  <a:txBody>
                    <a:bodyPr/>
                    <a:lstStyle/>
                    <a:p>
                      <a:r>
                        <a:rPr lang="en-US" sz="1400" b="1" u="sng" dirty="0"/>
                        <a:t>Process</a:t>
                      </a:r>
                      <a:r>
                        <a:rPr lang="en-US" sz="1400" b="1" dirty="0"/>
                        <a:t>:</a:t>
                      </a:r>
                    </a:p>
                    <a:p>
                      <a:endParaRPr lang="en-US" sz="1400" b="1" dirty="0"/>
                    </a:p>
                    <a:p>
                      <a:r>
                        <a:rPr lang="en-US" sz="1400" b="0" dirty="0"/>
                        <a:t>Students will be given handouts and carry out 3 different demonstrations highlighting  the effects of climate change on the ocean: sea level rise, temperature change and ocean acidification. Each of these demonstrations will be practical’s and can be completed in one lesson.  </a:t>
                      </a:r>
                    </a:p>
                    <a:p>
                      <a:r>
                        <a:rPr lang="en-US" sz="1400" b="0" dirty="0"/>
                        <a:t>After the demonstrations are over, students will complete the ‘what happened’ segment of the handout and contemplate their results. </a:t>
                      </a:r>
                    </a:p>
                    <a:p>
                      <a:r>
                        <a:rPr lang="en-US" sz="1400" b="0" dirty="0"/>
                        <a:t> </a:t>
                      </a:r>
                    </a:p>
                  </a:txBody>
                  <a:tcPr/>
                </a:tc>
                <a:tc hMerge="1">
                  <a:txBody>
                    <a:bodyPr/>
                    <a:lstStyle/>
                    <a:p>
                      <a:endParaRPr lang="en-US" dirty="0"/>
                    </a:p>
                  </a:txBody>
                  <a:tcPr/>
                </a:tc>
                <a:extLst>
                  <a:ext uri="{0D108BD9-81ED-4DB2-BD59-A6C34878D82A}">
                    <a16:rowId xmlns:a16="http://schemas.microsoft.com/office/drawing/2014/main" val="3751806574"/>
                  </a:ext>
                </a:extLst>
              </a:tr>
              <a:tr h="1420946">
                <a:tc>
                  <a:txBody>
                    <a:bodyPr/>
                    <a:lstStyle/>
                    <a:p>
                      <a:r>
                        <a:rPr lang="en-US" sz="1400" b="1" u="sng" dirty="0"/>
                        <a:t>Resources</a:t>
                      </a:r>
                      <a:r>
                        <a:rPr lang="en-US" sz="1400" dirty="0"/>
                        <a:t>:</a:t>
                      </a:r>
                    </a:p>
                    <a:p>
                      <a:pPr marL="285750" indent="-285750">
                        <a:buFont typeface="Wingdings" panose="05000000000000000000" pitchFamily="2" charset="2"/>
                        <a:buChar char="q"/>
                      </a:pPr>
                      <a:r>
                        <a:rPr lang="en-US" sz="1400" dirty="0"/>
                        <a:t>3-part presentation </a:t>
                      </a:r>
                    </a:p>
                    <a:p>
                      <a:pPr marL="285750" indent="-285750">
                        <a:buFont typeface="Wingdings" panose="05000000000000000000" pitchFamily="2" charset="2"/>
                        <a:buChar char="q"/>
                      </a:pPr>
                      <a:r>
                        <a:rPr lang="en-US" sz="1400" dirty="0"/>
                        <a:t>Lesson plan </a:t>
                      </a:r>
                    </a:p>
                    <a:p>
                      <a:pPr marL="285750" indent="-285750">
                        <a:buFont typeface="Wingdings" panose="05000000000000000000" pitchFamily="2" charset="2"/>
                        <a:buChar char="q"/>
                      </a:pPr>
                      <a:r>
                        <a:rPr lang="en-US" sz="1400" dirty="0"/>
                        <a:t>Activity handout </a:t>
                      </a:r>
                    </a:p>
                    <a:p>
                      <a:pPr marL="285750" indent="-285750">
                        <a:buFont typeface="Wingdings" panose="05000000000000000000" pitchFamily="2" charset="2"/>
                        <a:buChar char="q"/>
                      </a:pPr>
                      <a:r>
                        <a:rPr lang="en-US" sz="1400" dirty="0"/>
                        <a:t>Activity breakdown and materials list </a:t>
                      </a:r>
                    </a:p>
                    <a:p>
                      <a:pPr marL="285750" indent="-285750">
                        <a:buFont typeface="Wingdings" panose="05000000000000000000" pitchFamily="2" charset="2"/>
                        <a:buChar char="q"/>
                      </a:pPr>
                      <a:r>
                        <a:rPr lang="en-US" sz="1400" dirty="0"/>
                        <a:t>Teacher Fact Sheet </a:t>
                      </a:r>
                    </a:p>
                    <a:p>
                      <a:pPr marL="285750" indent="-285750">
                        <a:buFont typeface="Wingdings" panose="05000000000000000000" pitchFamily="2" charset="2"/>
                        <a:buChar char="q"/>
                      </a:pPr>
                      <a:r>
                        <a:rPr lang="en-US" sz="1400" dirty="0"/>
                        <a:t>Optional extension ocean acidification activity sheet</a:t>
                      </a:r>
                    </a:p>
                  </a:txBody>
                  <a:tcPr/>
                </a:tc>
                <a:tc>
                  <a:txBody>
                    <a:bodyPr/>
                    <a:lstStyle/>
                    <a:p>
                      <a:r>
                        <a:rPr lang="en-US" sz="1400" b="1" u="sng" dirty="0"/>
                        <a:t>Notes</a:t>
                      </a:r>
                      <a:r>
                        <a:rPr lang="en-US" sz="1400" dirty="0"/>
                        <a:t>:</a:t>
                      </a:r>
                    </a:p>
                    <a:p>
                      <a:r>
                        <a:rPr lang="en-US" sz="1400" dirty="0"/>
                        <a:t>Teachers should print out overview of slide show, including the notes for each slide. This will help the lesson flow.</a:t>
                      </a:r>
                    </a:p>
                    <a:p>
                      <a:r>
                        <a:rPr lang="en-US" sz="1400" dirty="0"/>
                        <a:t>The lesson plan can be used in conjunction with the slide show, or the slide show could be used as the plan itself.</a:t>
                      </a:r>
                    </a:p>
                    <a:p>
                      <a:br>
                        <a:rPr lang="en-US" sz="1400" dirty="0"/>
                      </a:br>
                      <a:endParaRPr lang="en-US" sz="1400" dirty="0"/>
                    </a:p>
                  </a:txBody>
                  <a:tcPr/>
                </a:tc>
                <a:extLst>
                  <a:ext uri="{0D108BD9-81ED-4DB2-BD59-A6C34878D82A}">
                    <a16:rowId xmlns:a16="http://schemas.microsoft.com/office/drawing/2014/main" val="104078183"/>
                  </a:ext>
                </a:extLst>
              </a:tr>
            </a:tbl>
          </a:graphicData>
        </a:graphic>
      </p:graphicFrame>
      <p:pic>
        <p:nvPicPr>
          <p:cNvPr id="3" name="Picture 2">
            <a:extLst>
              <a:ext uri="{FF2B5EF4-FFF2-40B4-BE49-F238E27FC236}">
                <a16:creationId xmlns:a16="http://schemas.microsoft.com/office/drawing/2014/main" id="{03383F9D-C6A5-7FBC-A272-FEAD8935D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2124"/>
            <a:ext cx="5863451" cy="549699"/>
          </a:xfrm>
          <a:prstGeom prst="rect">
            <a:avLst/>
          </a:prstGeom>
        </p:spPr>
      </p:pic>
    </p:spTree>
    <p:extLst>
      <p:ext uri="{BB962C8B-B14F-4D97-AF65-F5344CB8AC3E}">
        <p14:creationId xmlns:p14="http://schemas.microsoft.com/office/powerpoint/2010/main" val="510387724"/>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4" name="TextBox 13">
            <a:extLst>
              <a:ext uri="{FF2B5EF4-FFF2-40B4-BE49-F238E27FC236}">
                <a16:creationId xmlns:a16="http://schemas.microsoft.com/office/drawing/2014/main" id="{45C2C6E1-F85C-F2DF-A3AE-4B2F7EDDE46C}"/>
              </a:ext>
            </a:extLst>
          </p:cNvPr>
          <p:cNvSpPr txBox="1"/>
          <p:nvPr/>
        </p:nvSpPr>
        <p:spPr>
          <a:xfrm>
            <a:off x="612823" y="1034986"/>
            <a:ext cx="4438680" cy="769441"/>
          </a:xfrm>
          <a:prstGeom prst="rect">
            <a:avLst/>
          </a:prstGeom>
          <a:noFill/>
        </p:spPr>
        <p:txBody>
          <a:bodyPr rtlCol="0" wrap="square">
            <a:spAutoFit/>
          </a:bodyPr>
          <a:lstStyle/>
          <a:p>
            <a:r>
              <a:rPr dirty="0" lang="en-US" sz="4400">
                <a:latin charset="0" panose="0207040306080B030204" pitchFamily="18" typeface="Californian FB"/>
              </a:rPr>
              <a:t>Activity time! </a:t>
            </a:r>
          </a:p>
        </p:txBody>
      </p:sp>
      <p:sp>
        <p:nvSpPr>
          <p:cNvPr id="16" name="TextBox 15">
            <a:extLst>
              <a:ext uri="{FF2B5EF4-FFF2-40B4-BE49-F238E27FC236}">
                <a16:creationId xmlns:a16="http://schemas.microsoft.com/office/drawing/2014/main" id="{E56B9164-65A2-83B2-F364-EFAACABBCF2B}"/>
              </a:ext>
            </a:extLst>
          </p:cNvPr>
          <p:cNvSpPr txBox="1"/>
          <p:nvPr/>
        </p:nvSpPr>
        <p:spPr>
          <a:xfrm>
            <a:off x="1501203" y="2101378"/>
            <a:ext cx="9442800" cy="3477875"/>
          </a:xfrm>
          <a:prstGeom prst="rect">
            <a:avLst/>
          </a:prstGeom>
          <a:noFill/>
        </p:spPr>
        <p:txBody>
          <a:bodyPr rtlCol="0" wrap="square">
            <a:spAutoFit/>
          </a:bodyPr>
          <a:lstStyle/>
          <a:p>
            <a:r>
              <a:rPr dirty="0" lang="en-US" sz="4400">
                <a:latin charset="0" panose="0207040306080B030204" pitchFamily="18" typeface="Californian FB"/>
              </a:rPr>
              <a:t>The activity sheet in front of you has 3 columns: </a:t>
            </a:r>
          </a:p>
          <a:p>
            <a:endParaRPr dirty="0" lang="en-US" sz="4400">
              <a:latin charset="0" panose="0207040306080B030204" pitchFamily="18" typeface="Californian FB"/>
            </a:endParaRPr>
          </a:p>
          <a:p>
            <a:r>
              <a:rPr dirty="0" lang="en-US" sz="4400">
                <a:solidFill>
                  <a:srgbClr val="FF0000"/>
                </a:solidFill>
                <a:latin charset="0" panose="0207040306080B030204" pitchFamily="18" typeface="Californian FB"/>
              </a:rPr>
              <a:t>Predictions</a:t>
            </a:r>
            <a:r>
              <a:rPr dirty="0" lang="en-US" sz="4400">
                <a:latin charset="0" panose="0207040306080B030204" pitchFamily="18" typeface="Californian FB"/>
              </a:rPr>
              <a:t>, </a:t>
            </a:r>
            <a:r>
              <a:rPr dirty="0" lang="en-US" sz="4400">
                <a:solidFill>
                  <a:srgbClr val="00B050"/>
                </a:solidFill>
                <a:latin charset="0" panose="0207040306080B030204" pitchFamily="18" typeface="Californian FB"/>
              </a:rPr>
              <a:t>What happened </a:t>
            </a:r>
            <a:r>
              <a:rPr dirty="0" lang="en-US" sz="4400">
                <a:latin charset="0" panose="0207040306080B030204" pitchFamily="18" typeface="Californian FB"/>
              </a:rPr>
              <a:t>and </a:t>
            </a:r>
            <a:r>
              <a:rPr dirty="0" lang="en-US" sz="4400">
                <a:solidFill>
                  <a:srgbClr val="0070C0"/>
                </a:solidFill>
                <a:latin charset="0" panose="0207040306080B030204" pitchFamily="18" typeface="Californian FB"/>
              </a:rPr>
              <a:t>How will it affect Cayman. </a:t>
            </a:r>
          </a:p>
        </p:txBody>
      </p:sp>
    </p:spTree>
    <p:extLst>
      <p:ext uri="{BB962C8B-B14F-4D97-AF65-F5344CB8AC3E}">
        <p14:creationId xmlns:p14="http://schemas.microsoft.com/office/powerpoint/2010/main" val="35812571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4" name="TextBox 13">
            <a:extLst>
              <a:ext uri="{FF2B5EF4-FFF2-40B4-BE49-F238E27FC236}">
                <a16:creationId xmlns:a16="http://schemas.microsoft.com/office/drawing/2014/main" id="{45C2C6E1-F85C-F2DF-A3AE-4B2F7EDDE46C}"/>
              </a:ext>
            </a:extLst>
          </p:cNvPr>
          <p:cNvSpPr txBox="1"/>
          <p:nvPr/>
        </p:nvSpPr>
        <p:spPr>
          <a:xfrm>
            <a:off x="612823" y="1034986"/>
            <a:ext cx="4438680" cy="769441"/>
          </a:xfrm>
          <a:prstGeom prst="rect">
            <a:avLst/>
          </a:prstGeom>
          <a:noFill/>
        </p:spPr>
        <p:txBody>
          <a:bodyPr rtlCol="0" wrap="square">
            <a:spAutoFit/>
          </a:bodyPr>
          <a:lstStyle/>
          <a:p>
            <a:r>
              <a:rPr dirty="0" lang="en-US" sz="4400">
                <a:latin charset="0" panose="0207040306080B030204" pitchFamily="18" typeface="Californian FB"/>
              </a:rPr>
              <a:t>Activity time! </a:t>
            </a:r>
          </a:p>
        </p:txBody>
      </p:sp>
      <p:sp>
        <p:nvSpPr>
          <p:cNvPr id="16" name="TextBox 15">
            <a:extLst>
              <a:ext uri="{FF2B5EF4-FFF2-40B4-BE49-F238E27FC236}">
                <a16:creationId xmlns:a16="http://schemas.microsoft.com/office/drawing/2014/main" id="{E56B9164-65A2-83B2-F364-EFAACABBCF2B}"/>
              </a:ext>
            </a:extLst>
          </p:cNvPr>
          <p:cNvSpPr txBox="1"/>
          <p:nvPr/>
        </p:nvSpPr>
        <p:spPr>
          <a:xfrm>
            <a:off x="1798720" y="2518822"/>
            <a:ext cx="9442800" cy="2123658"/>
          </a:xfrm>
          <a:prstGeom prst="rect">
            <a:avLst/>
          </a:prstGeom>
          <a:noFill/>
        </p:spPr>
        <p:txBody>
          <a:bodyPr rtlCol="0" wrap="square">
            <a:spAutoFit/>
          </a:bodyPr>
          <a:lstStyle/>
          <a:p>
            <a:r>
              <a:rPr dirty="0" lang="en-US" sz="4400">
                <a:solidFill>
                  <a:srgbClr val="FF0000"/>
                </a:solidFill>
                <a:latin charset="0" panose="0207040306080B030204" pitchFamily="18" typeface="Californian FB"/>
              </a:rPr>
              <a:t>Predictions </a:t>
            </a:r>
            <a:r>
              <a:rPr dirty="0" lang="en-US" sz="4400">
                <a:latin charset="0" panose="0207040306080B030204" pitchFamily="18" typeface="Californian FB"/>
              </a:rPr>
              <a:t>– This is where you will write or draw what you think will happen </a:t>
            </a:r>
            <a:endParaRPr dirty="0" lang="en-US" sz="4400">
              <a:solidFill>
                <a:srgbClr val="0070C0"/>
              </a:solidFill>
              <a:latin charset="0" panose="0207040306080B030204" pitchFamily="18" typeface="Californian FB"/>
            </a:endParaRPr>
          </a:p>
        </p:txBody>
      </p:sp>
    </p:spTree>
    <p:extLst>
      <p:ext uri="{BB962C8B-B14F-4D97-AF65-F5344CB8AC3E}">
        <p14:creationId xmlns:p14="http://schemas.microsoft.com/office/powerpoint/2010/main" val="40840808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4" name="TextBox 13">
            <a:extLst>
              <a:ext uri="{FF2B5EF4-FFF2-40B4-BE49-F238E27FC236}">
                <a16:creationId xmlns:a16="http://schemas.microsoft.com/office/drawing/2014/main" id="{45C2C6E1-F85C-F2DF-A3AE-4B2F7EDDE46C}"/>
              </a:ext>
            </a:extLst>
          </p:cNvPr>
          <p:cNvSpPr txBox="1"/>
          <p:nvPr/>
        </p:nvSpPr>
        <p:spPr>
          <a:xfrm>
            <a:off x="550781" y="1011117"/>
            <a:ext cx="4438680" cy="769441"/>
          </a:xfrm>
          <a:prstGeom prst="rect">
            <a:avLst/>
          </a:prstGeom>
          <a:noFill/>
        </p:spPr>
        <p:txBody>
          <a:bodyPr rtlCol="0" wrap="square">
            <a:spAutoFit/>
          </a:bodyPr>
          <a:lstStyle/>
          <a:p>
            <a:r>
              <a:rPr dirty="0" lang="en-US" sz="4400">
                <a:latin charset="0" panose="0207040306080B030204" pitchFamily="18" typeface="Californian FB"/>
              </a:rPr>
              <a:t>Activity time! </a:t>
            </a:r>
          </a:p>
        </p:txBody>
      </p:sp>
      <p:sp>
        <p:nvSpPr>
          <p:cNvPr id="16" name="TextBox 15">
            <a:extLst>
              <a:ext uri="{FF2B5EF4-FFF2-40B4-BE49-F238E27FC236}">
                <a16:creationId xmlns:a16="http://schemas.microsoft.com/office/drawing/2014/main" id="{E56B9164-65A2-83B2-F364-EFAACABBCF2B}"/>
              </a:ext>
            </a:extLst>
          </p:cNvPr>
          <p:cNvSpPr txBox="1"/>
          <p:nvPr/>
        </p:nvSpPr>
        <p:spPr>
          <a:xfrm>
            <a:off x="1374600" y="1956479"/>
            <a:ext cx="9442800" cy="954107"/>
          </a:xfrm>
          <a:prstGeom prst="rect">
            <a:avLst/>
          </a:prstGeom>
          <a:noFill/>
        </p:spPr>
        <p:txBody>
          <a:bodyPr rtlCol="0" wrap="square">
            <a:spAutoFit/>
          </a:bodyPr>
          <a:lstStyle/>
          <a:p>
            <a:r>
              <a:rPr dirty="0" lang="en-US" sz="2800">
                <a:solidFill>
                  <a:srgbClr val="FF0000"/>
                </a:solidFill>
                <a:latin charset="0" panose="0207040306080B030204" pitchFamily="18" typeface="Californian FB"/>
              </a:rPr>
              <a:t>Predictions </a:t>
            </a:r>
            <a:r>
              <a:rPr dirty="0" lang="en-US" sz="2800">
                <a:latin charset="0" panose="0207040306080B030204" pitchFamily="18" typeface="Californian FB"/>
              </a:rPr>
              <a:t>– This is where you will write or draw what you think will happen </a:t>
            </a:r>
            <a:endParaRPr dirty="0" lang="en-US" sz="2800">
              <a:solidFill>
                <a:srgbClr val="0070C0"/>
              </a:solidFill>
              <a:latin charset="0" panose="0207040306080B030204" pitchFamily="18" typeface="Californian FB"/>
            </a:endParaRPr>
          </a:p>
        </p:txBody>
      </p:sp>
      <p:sp>
        <p:nvSpPr>
          <p:cNvPr id="2" name="TextBox 1">
            <a:extLst>
              <a:ext uri="{FF2B5EF4-FFF2-40B4-BE49-F238E27FC236}">
                <a16:creationId xmlns:a16="http://schemas.microsoft.com/office/drawing/2014/main" id="{1F295F49-1A29-6897-F41A-AD09CD7F6083}"/>
              </a:ext>
            </a:extLst>
          </p:cNvPr>
          <p:cNvSpPr txBox="1"/>
          <p:nvPr/>
        </p:nvSpPr>
        <p:spPr>
          <a:xfrm>
            <a:off x="1753116" y="3507767"/>
            <a:ext cx="9442800" cy="1446550"/>
          </a:xfrm>
          <a:prstGeom prst="rect">
            <a:avLst/>
          </a:prstGeom>
          <a:noFill/>
        </p:spPr>
        <p:txBody>
          <a:bodyPr rtlCol="0" wrap="square">
            <a:spAutoFit/>
          </a:bodyPr>
          <a:lstStyle/>
          <a:p>
            <a:r>
              <a:rPr dirty="0" lang="en-US" sz="4400">
                <a:solidFill>
                  <a:srgbClr val="00B050"/>
                </a:solidFill>
                <a:latin charset="0" panose="0207040306080B030204" pitchFamily="18" typeface="Californian FB"/>
              </a:rPr>
              <a:t>What Happened? </a:t>
            </a:r>
            <a:r>
              <a:rPr dirty="0" lang="en-US" sz="4400">
                <a:latin charset="0" panose="0207040306080B030204" pitchFamily="18" typeface="Californian FB"/>
              </a:rPr>
              <a:t>– what happened at the end of the demonstration?</a:t>
            </a:r>
            <a:endParaRPr dirty="0" lang="en-US" sz="4400">
              <a:solidFill>
                <a:srgbClr val="0070C0"/>
              </a:solidFill>
              <a:latin charset="0" panose="0207040306080B030204" pitchFamily="18" typeface="Californian FB"/>
            </a:endParaRPr>
          </a:p>
        </p:txBody>
      </p:sp>
    </p:spTree>
    <p:extLst>
      <p:ext uri="{BB962C8B-B14F-4D97-AF65-F5344CB8AC3E}">
        <p14:creationId xmlns:p14="http://schemas.microsoft.com/office/powerpoint/2010/main" val="40546241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4" name="TextBox 13">
            <a:extLst>
              <a:ext uri="{FF2B5EF4-FFF2-40B4-BE49-F238E27FC236}">
                <a16:creationId xmlns:a16="http://schemas.microsoft.com/office/drawing/2014/main" id="{45C2C6E1-F85C-F2DF-A3AE-4B2F7EDDE46C}"/>
              </a:ext>
            </a:extLst>
          </p:cNvPr>
          <p:cNvSpPr txBox="1"/>
          <p:nvPr/>
        </p:nvSpPr>
        <p:spPr>
          <a:xfrm>
            <a:off x="550781" y="1011117"/>
            <a:ext cx="4438680" cy="769441"/>
          </a:xfrm>
          <a:prstGeom prst="rect">
            <a:avLst/>
          </a:prstGeom>
          <a:noFill/>
        </p:spPr>
        <p:txBody>
          <a:bodyPr rtlCol="0" wrap="square">
            <a:spAutoFit/>
          </a:bodyPr>
          <a:lstStyle/>
          <a:p>
            <a:r>
              <a:rPr dirty="0" lang="en-US" sz="4400">
                <a:latin charset="0" panose="0207040306080B030204" pitchFamily="18" typeface="Californian FB"/>
              </a:rPr>
              <a:t>Activity time! </a:t>
            </a:r>
          </a:p>
        </p:txBody>
      </p:sp>
      <p:sp>
        <p:nvSpPr>
          <p:cNvPr id="16" name="TextBox 15">
            <a:extLst>
              <a:ext uri="{FF2B5EF4-FFF2-40B4-BE49-F238E27FC236}">
                <a16:creationId xmlns:a16="http://schemas.microsoft.com/office/drawing/2014/main" id="{E56B9164-65A2-83B2-F364-EFAACABBCF2B}"/>
              </a:ext>
            </a:extLst>
          </p:cNvPr>
          <p:cNvSpPr txBox="1"/>
          <p:nvPr/>
        </p:nvSpPr>
        <p:spPr>
          <a:xfrm>
            <a:off x="1374600" y="1956479"/>
            <a:ext cx="9442800" cy="954107"/>
          </a:xfrm>
          <a:prstGeom prst="rect">
            <a:avLst/>
          </a:prstGeom>
          <a:noFill/>
        </p:spPr>
        <p:txBody>
          <a:bodyPr rtlCol="0" wrap="square">
            <a:spAutoFit/>
          </a:bodyPr>
          <a:lstStyle/>
          <a:p>
            <a:r>
              <a:rPr dirty="0" lang="en-US" sz="2800">
                <a:solidFill>
                  <a:srgbClr val="FF0000"/>
                </a:solidFill>
                <a:latin charset="0" panose="0207040306080B030204" pitchFamily="18" typeface="Californian FB"/>
              </a:rPr>
              <a:t>Predictions </a:t>
            </a:r>
            <a:r>
              <a:rPr dirty="0" lang="en-US" sz="2800">
                <a:latin charset="0" panose="0207040306080B030204" pitchFamily="18" typeface="Californian FB"/>
              </a:rPr>
              <a:t>– This is where you will write or draw what you think will happen </a:t>
            </a:r>
            <a:endParaRPr dirty="0" lang="en-US" sz="2800">
              <a:solidFill>
                <a:srgbClr val="0070C0"/>
              </a:solidFill>
              <a:latin charset="0" panose="0207040306080B030204" pitchFamily="18" typeface="Californian FB"/>
            </a:endParaRPr>
          </a:p>
        </p:txBody>
      </p:sp>
      <p:sp>
        <p:nvSpPr>
          <p:cNvPr id="2" name="TextBox 1">
            <a:extLst>
              <a:ext uri="{FF2B5EF4-FFF2-40B4-BE49-F238E27FC236}">
                <a16:creationId xmlns:a16="http://schemas.microsoft.com/office/drawing/2014/main" id="{1F295F49-1A29-6897-F41A-AD09CD7F6083}"/>
              </a:ext>
            </a:extLst>
          </p:cNvPr>
          <p:cNvSpPr txBox="1"/>
          <p:nvPr/>
        </p:nvSpPr>
        <p:spPr>
          <a:xfrm>
            <a:off x="1344800" y="2993308"/>
            <a:ext cx="9442800" cy="954107"/>
          </a:xfrm>
          <a:prstGeom prst="rect">
            <a:avLst/>
          </a:prstGeom>
          <a:noFill/>
        </p:spPr>
        <p:txBody>
          <a:bodyPr rtlCol="0" wrap="square">
            <a:spAutoFit/>
          </a:bodyPr>
          <a:lstStyle/>
          <a:p>
            <a:r>
              <a:rPr dirty="0" lang="en-US" sz="2800">
                <a:solidFill>
                  <a:srgbClr val="00B050"/>
                </a:solidFill>
                <a:latin charset="0" panose="0207040306080B030204" pitchFamily="18" typeface="Californian FB"/>
              </a:rPr>
              <a:t>What Happened? </a:t>
            </a:r>
            <a:r>
              <a:rPr dirty="0" lang="en-US" sz="2800">
                <a:latin charset="0" panose="0207040306080B030204" pitchFamily="18" typeface="Californian FB"/>
              </a:rPr>
              <a:t>– what happened at the end of the demonstration?</a:t>
            </a:r>
            <a:endParaRPr dirty="0" lang="en-US" sz="2800">
              <a:solidFill>
                <a:srgbClr val="0070C0"/>
              </a:solidFill>
              <a:latin charset="0" panose="0207040306080B030204" pitchFamily="18" typeface="Californian FB"/>
            </a:endParaRPr>
          </a:p>
        </p:txBody>
      </p:sp>
      <p:sp>
        <p:nvSpPr>
          <p:cNvPr id="6" name="TextBox 5">
            <a:extLst>
              <a:ext uri="{FF2B5EF4-FFF2-40B4-BE49-F238E27FC236}">
                <a16:creationId xmlns:a16="http://schemas.microsoft.com/office/drawing/2014/main" id="{AC20DC02-4A9E-B9FA-7E45-91621DDA51ED}"/>
              </a:ext>
            </a:extLst>
          </p:cNvPr>
          <p:cNvSpPr txBox="1"/>
          <p:nvPr/>
        </p:nvSpPr>
        <p:spPr>
          <a:xfrm>
            <a:off x="1753116" y="3984047"/>
            <a:ext cx="9442800" cy="2123658"/>
          </a:xfrm>
          <a:prstGeom prst="rect">
            <a:avLst/>
          </a:prstGeom>
          <a:noFill/>
        </p:spPr>
        <p:txBody>
          <a:bodyPr rtlCol="0" wrap="square">
            <a:spAutoFit/>
          </a:bodyPr>
          <a:lstStyle/>
          <a:p>
            <a:r>
              <a:rPr dirty="0" lang="en-US" sz="4400">
                <a:solidFill>
                  <a:srgbClr val="0070C0"/>
                </a:solidFill>
                <a:latin charset="0" panose="0207040306080B030204" pitchFamily="18" typeface="Californian FB"/>
              </a:rPr>
              <a:t>How will it affect Cayman? </a:t>
            </a:r>
            <a:r>
              <a:rPr dirty="0" lang="en-US" sz="4400">
                <a:latin charset="0" panose="0207040306080B030204" pitchFamily="18" typeface="Californian FB"/>
              </a:rPr>
              <a:t>– How do you think the effects of this demonstration might affect our home?</a:t>
            </a:r>
            <a:endParaRPr dirty="0" lang="en-US" sz="4400">
              <a:solidFill>
                <a:srgbClr val="0070C0"/>
              </a:solidFill>
              <a:latin charset="0" panose="0207040306080B030204" pitchFamily="18" typeface="Californian FB"/>
            </a:endParaRPr>
          </a:p>
        </p:txBody>
      </p:sp>
    </p:spTree>
    <p:extLst>
      <p:ext uri="{BB962C8B-B14F-4D97-AF65-F5344CB8AC3E}">
        <p14:creationId xmlns:p14="http://schemas.microsoft.com/office/powerpoint/2010/main" val="38451671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4" name="TextBox 13">
            <a:extLst>
              <a:ext uri="{FF2B5EF4-FFF2-40B4-BE49-F238E27FC236}">
                <a16:creationId xmlns:a16="http://schemas.microsoft.com/office/drawing/2014/main" id="{45C2C6E1-F85C-F2DF-A3AE-4B2F7EDDE46C}"/>
              </a:ext>
            </a:extLst>
          </p:cNvPr>
          <p:cNvSpPr txBox="1"/>
          <p:nvPr/>
        </p:nvSpPr>
        <p:spPr>
          <a:xfrm>
            <a:off x="550781" y="1011117"/>
            <a:ext cx="4438680" cy="769441"/>
          </a:xfrm>
          <a:prstGeom prst="rect">
            <a:avLst/>
          </a:prstGeom>
          <a:noFill/>
        </p:spPr>
        <p:txBody>
          <a:bodyPr rtlCol="0" wrap="square">
            <a:spAutoFit/>
          </a:bodyPr>
          <a:lstStyle/>
          <a:p>
            <a:r>
              <a:rPr dirty="0" lang="en-US" sz="4400">
                <a:latin charset="0" panose="0207040306080B030204" pitchFamily="18" typeface="Californian FB"/>
              </a:rPr>
              <a:t>Activity time! </a:t>
            </a:r>
          </a:p>
        </p:txBody>
      </p:sp>
      <p:sp>
        <p:nvSpPr>
          <p:cNvPr id="16" name="TextBox 15">
            <a:extLst>
              <a:ext uri="{FF2B5EF4-FFF2-40B4-BE49-F238E27FC236}">
                <a16:creationId xmlns:a16="http://schemas.microsoft.com/office/drawing/2014/main" id="{E56B9164-65A2-83B2-F364-EFAACABBCF2B}"/>
              </a:ext>
            </a:extLst>
          </p:cNvPr>
          <p:cNvSpPr txBox="1"/>
          <p:nvPr/>
        </p:nvSpPr>
        <p:spPr>
          <a:xfrm>
            <a:off x="1374600" y="1956479"/>
            <a:ext cx="9442800" cy="954107"/>
          </a:xfrm>
          <a:prstGeom prst="rect">
            <a:avLst/>
          </a:prstGeom>
          <a:noFill/>
        </p:spPr>
        <p:txBody>
          <a:bodyPr rtlCol="0" wrap="square">
            <a:spAutoFit/>
          </a:bodyPr>
          <a:lstStyle/>
          <a:p>
            <a:r>
              <a:rPr dirty="0" lang="en-US" sz="2800">
                <a:solidFill>
                  <a:srgbClr val="FF0000"/>
                </a:solidFill>
                <a:latin charset="0" panose="0207040306080B030204" pitchFamily="18" typeface="Californian FB"/>
              </a:rPr>
              <a:t>Predictions </a:t>
            </a:r>
            <a:r>
              <a:rPr dirty="0" lang="en-US" sz="2800">
                <a:latin charset="0" panose="0207040306080B030204" pitchFamily="18" typeface="Californian FB"/>
              </a:rPr>
              <a:t>– This is where you will write or draw what you think will happen </a:t>
            </a:r>
            <a:endParaRPr dirty="0" lang="en-US" sz="2800">
              <a:solidFill>
                <a:srgbClr val="0070C0"/>
              </a:solidFill>
              <a:latin charset="0" panose="0207040306080B030204" pitchFamily="18" typeface="Californian FB"/>
            </a:endParaRPr>
          </a:p>
        </p:txBody>
      </p:sp>
      <p:sp>
        <p:nvSpPr>
          <p:cNvPr id="2" name="TextBox 1">
            <a:extLst>
              <a:ext uri="{FF2B5EF4-FFF2-40B4-BE49-F238E27FC236}">
                <a16:creationId xmlns:a16="http://schemas.microsoft.com/office/drawing/2014/main" id="{1F295F49-1A29-6897-F41A-AD09CD7F6083}"/>
              </a:ext>
            </a:extLst>
          </p:cNvPr>
          <p:cNvSpPr txBox="1"/>
          <p:nvPr/>
        </p:nvSpPr>
        <p:spPr>
          <a:xfrm>
            <a:off x="1374600" y="3265887"/>
            <a:ext cx="9442800" cy="954107"/>
          </a:xfrm>
          <a:prstGeom prst="rect">
            <a:avLst/>
          </a:prstGeom>
          <a:noFill/>
        </p:spPr>
        <p:txBody>
          <a:bodyPr rtlCol="0" wrap="square">
            <a:spAutoFit/>
          </a:bodyPr>
          <a:lstStyle/>
          <a:p>
            <a:r>
              <a:rPr dirty="0" lang="en-US" sz="2800">
                <a:solidFill>
                  <a:srgbClr val="00B050"/>
                </a:solidFill>
                <a:latin charset="0" panose="0207040306080B030204" pitchFamily="18" typeface="Californian FB"/>
              </a:rPr>
              <a:t>What Happened? </a:t>
            </a:r>
            <a:r>
              <a:rPr dirty="0" lang="en-US" sz="2800">
                <a:latin charset="0" panose="0207040306080B030204" pitchFamily="18" typeface="Californian FB"/>
              </a:rPr>
              <a:t>– what happened at the end of the demonstration?</a:t>
            </a:r>
            <a:endParaRPr dirty="0" lang="en-US" sz="2800">
              <a:solidFill>
                <a:srgbClr val="0070C0"/>
              </a:solidFill>
              <a:latin charset="0" panose="0207040306080B030204" pitchFamily="18" typeface="Californian FB"/>
            </a:endParaRPr>
          </a:p>
        </p:txBody>
      </p:sp>
      <p:sp>
        <p:nvSpPr>
          <p:cNvPr id="6" name="TextBox 5">
            <a:extLst>
              <a:ext uri="{FF2B5EF4-FFF2-40B4-BE49-F238E27FC236}">
                <a16:creationId xmlns:a16="http://schemas.microsoft.com/office/drawing/2014/main" id="{AC20DC02-4A9E-B9FA-7E45-91621DDA51ED}"/>
              </a:ext>
            </a:extLst>
          </p:cNvPr>
          <p:cNvSpPr txBox="1"/>
          <p:nvPr/>
        </p:nvSpPr>
        <p:spPr>
          <a:xfrm>
            <a:off x="1374600" y="4477263"/>
            <a:ext cx="9442800" cy="954107"/>
          </a:xfrm>
          <a:prstGeom prst="rect">
            <a:avLst/>
          </a:prstGeom>
          <a:noFill/>
        </p:spPr>
        <p:txBody>
          <a:bodyPr rtlCol="0" wrap="square">
            <a:spAutoFit/>
          </a:bodyPr>
          <a:lstStyle/>
          <a:p>
            <a:r>
              <a:rPr dirty="0" lang="en-US" sz="2800">
                <a:solidFill>
                  <a:srgbClr val="0070C0"/>
                </a:solidFill>
                <a:latin charset="0" panose="0207040306080B030204" pitchFamily="18" typeface="Californian FB"/>
              </a:rPr>
              <a:t>How will it affect Cayman? </a:t>
            </a:r>
            <a:r>
              <a:rPr dirty="0" lang="en-US" sz="2800">
                <a:latin charset="0" panose="0207040306080B030204" pitchFamily="18" typeface="Californian FB"/>
              </a:rPr>
              <a:t>– How do you think the effects of this demonstration might affect our home?</a:t>
            </a:r>
            <a:endParaRPr dirty="0" lang="en-US" sz="2800">
              <a:solidFill>
                <a:srgbClr val="0070C0"/>
              </a:solidFill>
              <a:latin charset="0" panose="0207040306080B030204" pitchFamily="18" typeface="Californian FB"/>
            </a:endParaRPr>
          </a:p>
        </p:txBody>
      </p:sp>
    </p:spTree>
    <p:extLst>
      <p:ext uri="{BB962C8B-B14F-4D97-AF65-F5344CB8AC3E}">
        <p14:creationId xmlns:p14="http://schemas.microsoft.com/office/powerpoint/2010/main" val="7086460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922" y="-217631"/>
            <a:ext cx="7466156" cy="7466156"/>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2" name="TextBox 11">
            <a:extLst>
              <a:ext uri="{FF2B5EF4-FFF2-40B4-BE49-F238E27FC236}">
                <a16:creationId xmlns:a16="http://schemas.microsoft.com/office/drawing/2014/main" id="{58097C8E-474C-6AB1-AEC5-C236972026C5}"/>
              </a:ext>
            </a:extLst>
          </p:cNvPr>
          <p:cNvSpPr txBox="1"/>
          <p:nvPr/>
        </p:nvSpPr>
        <p:spPr>
          <a:xfrm>
            <a:off x="3519487" y="2321325"/>
            <a:ext cx="5153025" cy="830997"/>
          </a:xfrm>
          <a:prstGeom prst="rect">
            <a:avLst/>
          </a:prstGeom>
          <a:noFill/>
        </p:spPr>
        <p:txBody>
          <a:bodyPr rtlCol="0" wrap="square">
            <a:spAutoFit/>
          </a:bodyPr>
          <a:lstStyle/>
          <a:p>
            <a:pPr algn="ctr"/>
            <a:r>
              <a:rPr dirty="0" lang="en-US" sz="4800">
                <a:solidFill>
                  <a:srgbClr val="002060"/>
                </a:solidFill>
                <a:latin charset="0" panose="0207040306080B030204" pitchFamily="18" typeface="Californian FB"/>
              </a:rPr>
              <a:t>Demonstration #1</a:t>
            </a:r>
            <a:r>
              <a:rPr dirty="0" lang="en-US" sz="2000">
                <a:solidFill>
                  <a:srgbClr val="002060"/>
                </a:solidFill>
                <a:latin charset="0" panose="0207040306080B030204" pitchFamily="18" typeface="Californian FB"/>
              </a:rPr>
              <a:t> </a:t>
            </a:r>
          </a:p>
        </p:txBody>
      </p:sp>
      <p:sp>
        <p:nvSpPr>
          <p:cNvPr id="18" name="TextBox 17">
            <a:extLst>
              <a:ext uri="{FF2B5EF4-FFF2-40B4-BE49-F238E27FC236}">
                <a16:creationId xmlns:a16="http://schemas.microsoft.com/office/drawing/2014/main" id="{238E4690-5D5B-650B-A3B7-676838091519}"/>
              </a:ext>
            </a:extLst>
          </p:cNvPr>
          <p:cNvSpPr txBox="1"/>
          <p:nvPr/>
        </p:nvSpPr>
        <p:spPr>
          <a:xfrm>
            <a:off x="1148549" y="3369953"/>
            <a:ext cx="9894899" cy="769441"/>
          </a:xfrm>
          <a:prstGeom prst="rect">
            <a:avLst/>
          </a:prstGeom>
          <a:noFill/>
        </p:spPr>
        <p:txBody>
          <a:bodyPr rtlCol="0" wrap="square">
            <a:spAutoFit/>
          </a:bodyPr>
          <a:lstStyle/>
          <a:p>
            <a:pPr algn="ctr"/>
            <a:r>
              <a:rPr b="1" dirty="0" lang="en-US" sz="4400">
                <a:ln w="12700">
                  <a:solidFill>
                    <a:schemeClr val="accent1"/>
                  </a:solidFill>
                  <a:prstDash val="solid"/>
                </a:ln>
                <a:pattFill prst="pct50">
                  <a:fgClr>
                    <a:schemeClr val="accent1"/>
                  </a:fgClr>
                  <a:bgClr>
                    <a:schemeClr val="accent1">
                      <a:lumMod val="20000"/>
                      <a:lumOff val="80000"/>
                    </a:schemeClr>
                  </a:bgClr>
                </a:pattFill>
                <a:effectLst>
                  <a:outerShdw algn="bl" dir="2640000" dist="38100" rotWithShape="0">
                    <a:schemeClr val="accent1"/>
                  </a:outerShdw>
                </a:effectLst>
                <a:latin charset="-128" panose="020B0609070205080204" pitchFamily="49" typeface="MS Gothic"/>
                <a:ea charset="-128" panose="020B0609070205080204" pitchFamily="49" typeface="MS Gothic"/>
              </a:rPr>
              <a:t>Temperature Change</a:t>
            </a:r>
          </a:p>
        </p:txBody>
      </p:sp>
    </p:spTree>
    <p:extLst>
      <p:ext uri="{BB962C8B-B14F-4D97-AF65-F5344CB8AC3E}">
        <p14:creationId xmlns:p14="http://schemas.microsoft.com/office/powerpoint/2010/main" val="36111259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8"/>
    </p:bldLst>
  </p:timing>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5520056" y="-271510"/>
            <a:ext cx="7466156" cy="7466156"/>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2" name="TextBox 11">
            <a:extLst>
              <a:ext uri="{FF2B5EF4-FFF2-40B4-BE49-F238E27FC236}">
                <a16:creationId xmlns:a16="http://schemas.microsoft.com/office/drawing/2014/main" id="{58097C8E-474C-6AB1-AEC5-C236972026C5}"/>
              </a:ext>
            </a:extLst>
          </p:cNvPr>
          <p:cNvSpPr txBox="1"/>
          <p:nvPr/>
        </p:nvSpPr>
        <p:spPr>
          <a:xfrm>
            <a:off x="358637" y="1122008"/>
            <a:ext cx="5153025" cy="646331"/>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Temperature Change</a:t>
            </a:r>
          </a:p>
        </p:txBody>
      </p:sp>
      <p:sp>
        <p:nvSpPr>
          <p:cNvPr id="2" name="TextBox 1">
            <a:extLst>
              <a:ext uri="{FF2B5EF4-FFF2-40B4-BE49-F238E27FC236}">
                <a16:creationId xmlns:a16="http://schemas.microsoft.com/office/drawing/2014/main" id="{CF95BCAB-33C5-038E-6331-CDE2AA97A955}"/>
              </a:ext>
            </a:extLst>
          </p:cNvPr>
          <p:cNvSpPr txBox="1"/>
          <p:nvPr/>
        </p:nvSpPr>
        <p:spPr>
          <a:xfrm>
            <a:off x="1491156" y="2039849"/>
            <a:ext cx="9615346" cy="3416320"/>
          </a:xfrm>
          <a:prstGeom prst="rect">
            <a:avLst/>
          </a:prstGeom>
          <a:noFill/>
        </p:spPr>
        <p:txBody>
          <a:bodyPr rtlCol="0" wrap="square">
            <a:spAutoFit/>
          </a:bodyPr>
          <a:lstStyle/>
          <a:p>
            <a:pPr indent="-742950" marL="742950">
              <a:buAutoNum type="arabicPeriod"/>
            </a:pPr>
            <a:r>
              <a:rPr dirty="0" lang="en-US" sz="3600">
                <a:solidFill>
                  <a:srgbClr val="002060"/>
                </a:solidFill>
                <a:latin charset="0" panose="0207040306080B030204" pitchFamily="18" typeface="Californian FB"/>
              </a:rPr>
              <a:t>Take the initial temperatures of the water </a:t>
            </a:r>
          </a:p>
          <a:p>
            <a:pPr indent="-742950" marL="742950">
              <a:buAutoNum type="arabicPeriod"/>
            </a:pPr>
            <a:r>
              <a:rPr dirty="0" lang="en-US" sz="3600">
                <a:solidFill>
                  <a:srgbClr val="002060"/>
                </a:solidFill>
                <a:latin charset="0" panose="0207040306080B030204" pitchFamily="18" typeface="Californian FB"/>
              </a:rPr>
              <a:t>Place one cup in the sun outside and one cup in a dark room or cupboard </a:t>
            </a:r>
          </a:p>
          <a:p>
            <a:pPr algn="ctr"/>
            <a:endParaRPr dirty="0" lang="en-US" sz="3600">
              <a:solidFill>
                <a:srgbClr val="002060"/>
              </a:solidFill>
              <a:latin charset="0" panose="0207040306080B030204" pitchFamily="18" typeface="Californian FB"/>
            </a:endParaRPr>
          </a:p>
          <a:p>
            <a:pPr algn="ctr"/>
            <a:r>
              <a:rPr dirty="0" lang="en-US" sz="3600">
                <a:solidFill>
                  <a:srgbClr val="FF0000"/>
                </a:solidFill>
                <a:latin charset="0" panose="0207040306080B030204" pitchFamily="18" typeface="Californian FB"/>
              </a:rPr>
              <a:t>Predict</a:t>
            </a:r>
            <a:r>
              <a:rPr dirty="0" lang="en-US" sz="3600">
                <a:solidFill>
                  <a:srgbClr val="002060"/>
                </a:solidFill>
                <a:latin charset="0" panose="0207040306080B030204" pitchFamily="18" typeface="Californian FB"/>
              </a:rPr>
              <a:t> what you think will happen to the temperature of the water in the 2 locations.</a:t>
            </a:r>
          </a:p>
        </p:txBody>
      </p:sp>
    </p:spTree>
    <p:extLst>
      <p:ext uri="{BB962C8B-B14F-4D97-AF65-F5344CB8AC3E}">
        <p14:creationId xmlns:p14="http://schemas.microsoft.com/office/powerpoint/2010/main" val="30986254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520056" y="-271510"/>
            <a:ext cx="7466156" cy="7466156"/>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2" name="TextBox 1">
            <a:extLst>
              <a:ext uri="{FF2B5EF4-FFF2-40B4-BE49-F238E27FC236}">
                <a16:creationId xmlns:a16="http://schemas.microsoft.com/office/drawing/2014/main" id="{CF95BCAB-33C5-038E-6331-CDE2AA97A955}"/>
              </a:ext>
            </a:extLst>
          </p:cNvPr>
          <p:cNvSpPr txBox="1"/>
          <p:nvPr/>
        </p:nvSpPr>
        <p:spPr>
          <a:xfrm>
            <a:off x="2261377" y="1683753"/>
            <a:ext cx="9615346" cy="646331"/>
          </a:xfrm>
          <a:prstGeom prst="rect">
            <a:avLst/>
          </a:prstGeom>
          <a:noFill/>
        </p:spPr>
        <p:txBody>
          <a:bodyPr rtlCol="0" wrap="square">
            <a:spAutoFit/>
          </a:bodyPr>
          <a:lstStyle/>
          <a:p>
            <a:r>
              <a:rPr dirty="0" lang="en-US" sz="3600">
                <a:solidFill>
                  <a:srgbClr val="002060"/>
                </a:solidFill>
                <a:latin charset="0" panose="0207040306080B030204" pitchFamily="18" typeface="Californian FB"/>
              </a:rPr>
              <a:t>Come back to this later, let’s move onto: </a:t>
            </a:r>
          </a:p>
        </p:txBody>
      </p:sp>
      <p:sp>
        <p:nvSpPr>
          <p:cNvPr id="6" name="TextBox 5">
            <a:extLst>
              <a:ext uri="{FF2B5EF4-FFF2-40B4-BE49-F238E27FC236}">
                <a16:creationId xmlns:a16="http://schemas.microsoft.com/office/drawing/2014/main" id="{00238603-8A2F-3622-BFC7-A6E1785F03B0}"/>
              </a:ext>
            </a:extLst>
          </p:cNvPr>
          <p:cNvSpPr txBox="1"/>
          <p:nvPr/>
        </p:nvSpPr>
        <p:spPr>
          <a:xfrm>
            <a:off x="2962191" y="3229473"/>
            <a:ext cx="6665303" cy="1446550"/>
          </a:xfrm>
          <a:prstGeom prst="rect">
            <a:avLst/>
          </a:prstGeom>
          <a:noFill/>
        </p:spPr>
        <p:txBody>
          <a:bodyPr rtlCol="0" wrap="square">
            <a:spAutoFit/>
          </a:bodyPr>
          <a:lstStyle/>
          <a:p>
            <a:r>
              <a:rPr b="1" dirty="0" lang="en-US" sz="8800">
                <a:ln cmpd="sng" w="12700">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charset="0" panose="04030905020B02020C02" pitchFamily="82" typeface="Bauhaus 93"/>
              </a:rPr>
              <a:t>Sea Level rise </a:t>
            </a:r>
          </a:p>
        </p:txBody>
      </p:sp>
    </p:spTree>
    <p:extLst>
      <p:ext uri="{BB962C8B-B14F-4D97-AF65-F5344CB8AC3E}">
        <p14:creationId xmlns:p14="http://schemas.microsoft.com/office/powerpoint/2010/main" val="2995937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Lst>
  </p:timing>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2453129" y="-290413"/>
            <a:ext cx="7761359" cy="7761359"/>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6" name="TextBox 5">
            <a:extLst>
              <a:ext uri="{FF2B5EF4-FFF2-40B4-BE49-F238E27FC236}">
                <a16:creationId xmlns:a16="http://schemas.microsoft.com/office/drawing/2014/main" id="{00238603-8A2F-3622-BFC7-A6E1785F03B0}"/>
              </a:ext>
            </a:extLst>
          </p:cNvPr>
          <p:cNvSpPr txBox="1"/>
          <p:nvPr/>
        </p:nvSpPr>
        <p:spPr>
          <a:xfrm>
            <a:off x="3585835" y="3429000"/>
            <a:ext cx="5495946" cy="1200329"/>
          </a:xfrm>
          <a:prstGeom prst="rect">
            <a:avLst/>
          </a:prstGeom>
          <a:noFill/>
        </p:spPr>
        <p:txBody>
          <a:bodyPr rtlCol="0" wrap="square">
            <a:spAutoFit/>
          </a:bodyPr>
          <a:lstStyle/>
          <a:p>
            <a:r>
              <a:rPr b="1" dirty="0" lang="en-US" sz="7200">
                <a:ln cmpd="sng" w="12700">
                  <a:solidFill>
                    <a:schemeClr val="accent4"/>
                  </a:solidFill>
                  <a:prstDash val="solid"/>
                </a:ln>
                <a:solidFill>
                  <a:schemeClr val="accent4">
                    <a:lumMod val="60000"/>
                    <a:lumOff val="40000"/>
                  </a:schemeClr>
                </a:solidFill>
                <a:latin charset="0" panose="04030905020B02020C02" pitchFamily="82" typeface="Bauhaus 93"/>
              </a:rPr>
              <a:t>Sea Level rise </a:t>
            </a:r>
          </a:p>
        </p:txBody>
      </p:sp>
      <p:sp>
        <p:nvSpPr>
          <p:cNvPr id="8" name="TextBox 7">
            <a:extLst>
              <a:ext uri="{FF2B5EF4-FFF2-40B4-BE49-F238E27FC236}">
                <a16:creationId xmlns:a16="http://schemas.microsoft.com/office/drawing/2014/main" id="{766613B5-91AB-B592-26F5-87B2048E1E74}"/>
              </a:ext>
            </a:extLst>
          </p:cNvPr>
          <p:cNvSpPr txBox="1"/>
          <p:nvPr/>
        </p:nvSpPr>
        <p:spPr>
          <a:xfrm>
            <a:off x="3735316" y="2598003"/>
            <a:ext cx="5153025" cy="830997"/>
          </a:xfrm>
          <a:prstGeom prst="rect">
            <a:avLst/>
          </a:prstGeom>
          <a:noFill/>
        </p:spPr>
        <p:txBody>
          <a:bodyPr rtlCol="0" wrap="square">
            <a:spAutoFit/>
          </a:bodyPr>
          <a:lstStyle/>
          <a:p>
            <a:pPr algn="ctr"/>
            <a:r>
              <a:rPr dirty="0" lang="en-US" sz="4800">
                <a:solidFill>
                  <a:srgbClr val="002060"/>
                </a:solidFill>
                <a:latin charset="0" panose="0207040306080B030204" pitchFamily="18" typeface="Californian FB"/>
              </a:rPr>
              <a:t>Demonstration #2</a:t>
            </a:r>
            <a:r>
              <a:rPr dirty="0" lang="en-US" sz="2000">
                <a:solidFill>
                  <a:srgbClr val="002060"/>
                </a:solidFill>
                <a:latin charset="0" panose="0207040306080B030204" pitchFamily="18" typeface="Californian FB"/>
              </a:rPr>
              <a:t> </a:t>
            </a:r>
          </a:p>
        </p:txBody>
      </p:sp>
    </p:spTree>
    <p:extLst>
      <p:ext uri="{BB962C8B-B14F-4D97-AF65-F5344CB8AC3E}">
        <p14:creationId xmlns:p14="http://schemas.microsoft.com/office/powerpoint/2010/main" val="4392771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Lst>
  </p:timing>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5719061" y="-174360"/>
            <a:ext cx="7761359" cy="7761359"/>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8" name="TextBox 7">
            <a:extLst>
              <a:ext uri="{FF2B5EF4-FFF2-40B4-BE49-F238E27FC236}">
                <a16:creationId xmlns:a16="http://schemas.microsoft.com/office/drawing/2014/main" id="{766613B5-91AB-B592-26F5-87B2048E1E74}"/>
              </a:ext>
            </a:extLst>
          </p:cNvPr>
          <p:cNvSpPr txBox="1"/>
          <p:nvPr/>
        </p:nvSpPr>
        <p:spPr>
          <a:xfrm>
            <a:off x="-463840" y="1154244"/>
            <a:ext cx="5153025" cy="646331"/>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Sea Level Rise</a:t>
            </a:r>
            <a:endParaRPr dirty="0" lang="en-US" sz="1400">
              <a:solidFill>
                <a:srgbClr val="002060"/>
              </a:solidFill>
              <a:latin charset="0" panose="0207040306080B030204" pitchFamily="18" typeface="Californian FB"/>
            </a:endParaRPr>
          </a:p>
        </p:txBody>
      </p:sp>
      <p:sp>
        <p:nvSpPr>
          <p:cNvPr id="2" name="TextBox 1">
            <a:extLst>
              <a:ext uri="{FF2B5EF4-FFF2-40B4-BE49-F238E27FC236}">
                <a16:creationId xmlns:a16="http://schemas.microsoft.com/office/drawing/2014/main" id="{41BDFAB1-7258-27AA-E833-38C38C1988E6}"/>
              </a:ext>
            </a:extLst>
          </p:cNvPr>
          <p:cNvSpPr txBox="1"/>
          <p:nvPr/>
        </p:nvSpPr>
        <p:spPr>
          <a:xfrm>
            <a:off x="1491156" y="2039849"/>
            <a:ext cx="9615346" cy="3970318"/>
          </a:xfrm>
          <a:prstGeom prst="rect">
            <a:avLst/>
          </a:prstGeom>
          <a:noFill/>
        </p:spPr>
        <p:txBody>
          <a:bodyPr rtlCol="0" wrap="square">
            <a:spAutoFit/>
          </a:bodyPr>
          <a:lstStyle/>
          <a:p>
            <a:pPr indent="-742950" marL="742950">
              <a:buAutoNum type="arabicPeriod"/>
            </a:pPr>
            <a:r>
              <a:rPr dirty="0" lang="en-US" sz="3600">
                <a:solidFill>
                  <a:srgbClr val="002060"/>
                </a:solidFill>
                <a:latin charset="0" panose="0207040306080B030204" pitchFamily="18" typeface="Californian FB"/>
              </a:rPr>
              <a:t>Take the initial measurement of the water level in the container</a:t>
            </a:r>
          </a:p>
          <a:p>
            <a:pPr indent="-742950" marL="742950">
              <a:buAutoNum type="arabicPeriod"/>
            </a:pPr>
            <a:r>
              <a:rPr dirty="0" lang="en-US" sz="3600">
                <a:solidFill>
                  <a:srgbClr val="002060"/>
                </a:solidFill>
                <a:latin charset="0" panose="0207040306080B030204" pitchFamily="18" typeface="Californian FB"/>
              </a:rPr>
              <a:t>Set the container outside and let the ice melt</a:t>
            </a:r>
          </a:p>
          <a:p>
            <a:pPr algn="ctr"/>
            <a:endParaRPr dirty="0" lang="en-US" sz="3600">
              <a:solidFill>
                <a:srgbClr val="002060"/>
              </a:solidFill>
              <a:latin charset="0" panose="0207040306080B030204" pitchFamily="18" typeface="Californian FB"/>
            </a:endParaRPr>
          </a:p>
          <a:p>
            <a:pPr algn="ctr"/>
            <a:r>
              <a:rPr dirty="0" lang="en-US" sz="3600">
                <a:solidFill>
                  <a:srgbClr val="FF0000"/>
                </a:solidFill>
                <a:latin charset="0" panose="0207040306080B030204" pitchFamily="18" typeface="Californian FB"/>
              </a:rPr>
              <a:t>Predict</a:t>
            </a:r>
            <a:r>
              <a:rPr dirty="0" lang="en-US" sz="3600">
                <a:solidFill>
                  <a:srgbClr val="002060"/>
                </a:solidFill>
                <a:latin charset="0" panose="0207040306080B030204" pitchFamily="18" typeface="Californian FB"/>
              </a:rPr>
              <a:t> what you think will happen to water level in the container and what it might do the animals living about the water level? </a:t>
            </a:r>
          </a:p>
        </p:txBody>
      </p:sp>
    </p:spTree>
    <p:extLst>
      <p:ext uri="{BB962C8B-B14F-4D97-AF65-F5344CB8AC3E}">
        <p14:creationId xmlns:p14="http://schemas.microsoft.com/office/powerpoint/2010/main" val="904630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47E2B6-6243-81E7-0E1D-A9EB2A36360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8DF62-817E-12CF-82FC-0441B281FB5F}"/>
              </a:ext>
            </a:extLst>
          </p:cNvPr>
          <p:cNvSpPr>
            <a:spLocks noGrp="1"/>
          </p:cNvSpPr>
          <p:nvPr>
            <p:ph type="ctrTitle"/>
          </p:nvPr>
        </p:nvSpPr>
        <p:spPr>
          <a:xfrm>
            <a:off x="1524000" y="1600200"/>
            <a:ext cx="9144000" cy="1785938"/>
          </a:xfrm>
        </p:spPr>
        <p:txBody>
          <a:bodyPr>
            <a:normAutofit/>
          </a:bodyPr>
          <a:lstStyle/>
          <a:p>
            <a:r>
              <a:rPr lang="en-US" dirty="0">
                <a:latin typeface="Bodoni MT" panose="02070603080606020203" pitchFamily="18" charset="0"/>
              </a:rPr>
              <a:t>How does climate change affect the oceans?</a:t>
            </a:r>
          </a:p>
        </p:txBody>
      </p:sp>
      <p:sp>
        <p:nvSpPr>
          <p:cNvPr id="3" name="Subtitle 2">
            <a:extLst>
              <a:ext uri="{FF2B5EF4-FFF2-40B4-BE49-F238E27FC236}">
                <a16:creationId xmlns:a16="http://schemas.microsoft.com/office/drawing/2014/main" id="{FDBA37C4-E801-F102-0DD0-74F06C7F066F}"/>
              </a:ext>
            </a:extLst>
          </p:cNvPr>
          <p:cNvSpPr>
            <a:spLocks noGrp="1"/>
          </p:cNvSpPr>
          <p:nvPr>
            <p:ph type="subTitle" idx="1"/>
          </p:nvPr>
        </p:nvSpPr>
        <p:spPr/>
        <p:txBody>
          <a:bodyPr/>
          <a:lstStyle/>
          <a:p>
            <a:r>
              <a:rPr lang="en-US" i="1" dirty="0">
                <a:latin typeface="Bodoni MT" panose="02070603080606020203" pitchFamily="18" charset="0"/>
              </a:rPr>
              <a:t>Atmosphere Mini Unit: Topic 2, Lesson 3</a:t>
            </a:r>
          </a:p>
        </p:txBody>
      </p:sp>
      <p:pic>
        <p:nvPicPr>
          <p:cNvPr id="5" name="Picture 4" descr="A logo of a building&#10;&#10;Description automatically generated">
            <a:extLst>
              <a:ext uri="{FF2B5EF4-FFF2-40B4-BE49-F238E27FC236}">
                <a16:creationId xmlns:a16="http://schemas.microsoft.com/office/drawing/2014/main" id="{6D0416AE-F561-CC77-9AED-970B2B9CC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42A9E1A-19A0-64C9-A4AC-5A30F471E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436" y="16767"/>
            <a:ext cx="1329127" cy="498423"/>
          </a:xfrm>
          <a:prstGeom prst="rect">
            <a:avLst/>
          </a:prstGeom>
        </p:spPr>
      </p:pic>
      <p:pic>
        <p:nvPicPr>
          <p:cNvPr id="7" name="Picture 6">
            <a:extLst>
              <a:ext uri="{FF2B5EF4-FFF2-40B4-BE49-F238E27FC236}">
                <a16:creationId xmlns:a16="http://schemas.microsoft.com/office/drawing/2014/main" id="{A5071FC0-0F7A-AA21-0EA9-D78B65FA5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5496" y="192901"/>
            <a:ext cx="5316504" cy="498423"/>
          </a:xfrm>
          <a:prstGeom prst="rect">
            <a:avLst/>
          </a:prstGeom>
        </p:spPr>
      </p:pic>
    </p:spTree>
    <p:extLst>
      <p:ext uri="{BB962C8B-B14F-4D97-AF65-F5344CB8AC3E}">
        <p14:creationId xmlns:p14="http://schemas.microsoft.com/office/powerpoint/2010/main" val="1717433257"/>
      </p:ext>
    </p:extLst>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5719061" y="-174360"/>
            <a:ext cx="7761359" cy="7761359"/>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6" name="TextBox 5">
            <a:extLst>
              <a:ext uri="{FF2B5EF4-FFF2-40B4-BE49-F238E27FC236}">
                <a16:creationId xmlns:a16="http://schemas.microsoft.com/office/drawing/2014/main" id="{81E13B43-07F8-FB85-E082-48A75C2A9283}"/>
              </a:ext>
            </a:extLst>
          </p:cNvPr>
          <p:cNvSpPr txBox="1"/>
          <p:nvPr/>
        </p:nvSpPr>
        <p:spPr>
          <a:xfrm>
            <a:off x="2261377" y="1683753"/>
            <a:ext cx="9615346" cy="646331"/>
          </a:xfrm>
          <a:prstGeom prst="rect">
            <a:avLst/>
          </a:prstGeom>
          <a:noFill/>
        </p:spPr>
        <p:txBody>
          <a:bodyPr rtlCol="0" wrap="square">
            <a:spAutoFit/>
          </a:bodyPr>
          <a:lstStyle/>
          <a:p>
            <a:r>
              <a:rPr dirty="0" lang="en-US" sz="3600">
                <a:solidFill>
                  <a:srgbClr val="002060"/>
                </a:solidFill>
                <a:latin charset="0" panose="0207040306080B030204" pitchFamily="18" typeface="Californian FB"/>
              </a:rPr>
              <a:t>Come back to this later, let’s move onto: </a:t>
            </a:r>
          </a:p>
        </p:txBody>
      </p:sp>
      <p:sp>
        <p:nvSpPr>
          <p:cNvPr id="10" name="TextBox 9">
            <a:extLst>
              <a:ext uri="{FF2B5EF4-FFF2-40B4-BE49-F238E27FC236}">
                <a16:creationId xmlns:a16="http://schemas.microsoft.com/office/drawing/2014/main" id="{4F2516F4-DD04-EFC0-FF2E-983AEA18A046}"/>
              </a:ext>
            </a:extLst>
          </p:cNvPr>
          <p:cNvSpPr txBox="1"/>
          <p:nvPr/>
        </p:nvSpPr>
        <p:spPr>
          <a:xfrm>
            <a:off x="2412158" y="3222322"/>
            <a:ext cx="8505106" cy="1107996"/>
          </a:xfrm>
          <a:prstGeom prst="rect">
            <a:avLst/>
          </a:prstGeom>
          <a:noFill/>
        </p:spPr>
        <p:txBody>
          <a:bodyPr rtlCol="0" wrap="square">
            <a:spAutoFit/>
          </a:bodyPr>
          <a:lstStyle/>
          <a:p>
            <a:r>
              <a:rPr b="1" dirty="0" lang="en-US" sz="66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a:t>
            </a:r>
          </a:p>
        </p:txBody>
      </p:sp>
    </p:spTree>
    <p:extLst>
      <p:ext uri="{BB962C8B-B14F-4D97-AF65-F5344CB8AC3E}">
        <p14:creationId xmlns:p14="http://schemas.microsoft.com/office/powerpoint/2010/main" val="26943110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Lst>
  </p:timing>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0382" y="-489031"/>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0" name="TextBox 9">
            <a:extLst>
              <a:ext uri="{FF2B5EF4-FFF2-40B4-BE49-F238E27FC236}">
                <a16:creationId xmlns:a16="http://schemas.microsoft.com/office/drawing/2014/main" id="{4F2516F4-DD04-EFC0-FF2E-983AEA18A046}"/>
              </a:ext>
            </a:extLst>
          </p:cNvPr>
          <p:cNvSpPr txBox="1"/>
          <p:nvPr/>
        </p:nvSpPr>
        <p:spPr>
          <a:xfrm>
            <a:off x="3914152" y="3622432"/>
            <a:ext cx="5467974" cy="707886"/>
          </a:xfrm>
          <a:prstGeom prst="rect">
            <a:avLst/>
          </a:prstGeom>
          <a:noFill/>
        </p:spPr>
        <p:txBody>
          <a:bodyPr rtlCol="0" wrap="square">
            <a:spAutoFit/>
          </a:bodyPr>
          <a:lstStyle/>
          <a:p>
            <a:r>
              <a:rPr b="1" dirty="0" lang="en-US" sz="40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a:t>
            </a:r>
          </a:p>
        </p:txBody>
      </p:sp>
      <p:sp>
        <p:nvSpPr>
          <p:cNvPr id="2" name="TextBox 1">
            <a:extLst>
              <a:ext uri="{FF2B5EF4-FFF2-40B4-BE49-F238E27FC236}">
                <a16:creationId xmlns:a16="http://schemas.microsoft.com/office/drawing/2014/main" id="{6AF8D086-1D39-8839-D5E6-EB315EF5A2A2}"/>
              </a:ext>
            </a:extLst>
          </p:cNvPr>
          <p:cNvSpPr txBox="1"/>
          <p:nvPr/>
        </p:nvSpPr>
        <p:spPr>
          <a:xfrm>
            <a:off x="3735316" y="2598003"/>
            <a:ext cx="5153025" cy="830997"/>
          </a:xfrm>
          <a:prstGeom prst="rect">
            <a:avLst/>
          </a:prstGeom>
          <a:noFill/>
        </p:spPr>
        <p:txBody>
          <a:bodyPr rtlCol="0" wrap="square">
            <a:spAutoFit/>
          </a:bodyPr>
          <a:lstStyle/>
          <a:p>
            <a:pPr algn="ctr"/>
            <a:r>
              <a:rPr dirty="0" lang="en-US" sz="4800">
                <a:solidFill>
                  <a:srgbClr val="002060"/>
                </a:solidFill>
                <a:latin charset="0" panose="0207040306080B030204" pitchFamily="18" typeface="Californian FB"/>
              </a:rPr>
              <a:t>Demonstration #3</a:t>
            </a:r>
            <a:r>
              <a:rPr dirty="0" lang="en-US" sz="2000">
                <a:solidFill>
                  <a:srgbClr val="002060"/>
                </a:solidFill>
                <a:latin charset="0" panose="0207040306080B030204" pitchFamily="18" typeface="Californian FB"/>
              </a:rPr>
              <a:t> </a:t>
            </a:r>
          </a:p>
        </p:txBody>
      </p:sp>
    </p:spTree>
    <p:extLst>
      <p:ext uri="{BB962C8B-B14F-4D97-AF65-F5344CB8AC3E}">
        <p14:creationId xmlns:p14="http://schemas.microsoft.com/office/powerpoint/2010/main" val="39058916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0"/>
    </p:bldLst>
  </p:timing>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grpSp>
        <p:nvGrpSpPr>
          <p:cNvPr id="14" name="Group 13">
            <a:extLst>
              <a:ext uri="{FF2B5EF4-FFF2-40B4-BE49-F238E27FC236}">
                <a16:creationId xmlns:a16="http://schemas.microsoft.com/office/drawing/2014/main" id="{B8AA1A0C-46F8-DBA9-B890-ABA9B3E2B3EA}"/>
              </a:ext>
            </a:extLst>
          </p:cNvPr>
          <p:cNvGrpSpPr/>
          <p:nvPr/>
        </p:nvGrpSpPr>
        <p:grpSpPr>
          <a:xfrm>
            <a:off x="2196437" y="1268124"/>
            <a:ext cx="8505106" cy="2374965"/>
            <a:chOff x="2412158" y="2331964"/>
            <a:chExt cx="8505106" cy="2374965"/>
          </a:xfrm>
        </p:grpSpPr>
        <p:sp>
          <p:nvSpPr>
            <p:cNvPr id="8" name="TextBox 7">
              <a:extLst>
                <a:ext uri="{FF2B5EF4-FFF2-40B4-BE49-F238E27FC236}">
                  <a16:creationId xmlns:a16="http://schemas.microsoft.com/office/drawing/2014/main" id="{4D31FC14-96DA-FBDB-DDDB-D8BD17F2790F}"/>
                </a:ext>
              </a:extLst>
            </p:cNvPr>
            <p:cNvSpPr txBox="1"/>
            <p:nvPr/>
          </p:nvSpPr>
          <p:spPr>
            <a:xfrm>
              <a:off x="2412158" y="3598933"/>
              <a:ext cx="8505106" cy="1107996"/>
            </a:xfrm>
            <a:prstGeom prst="rect">
              <a:avLst/>
            </a:prstGeom>
            <a:noFill/>
          </p:spPr>
          <p:txBody>
            <a:bodyPr rtlCol="0" wrap="square">
              <a:spAutoFit/>
            </a:bodyPr>
            <a:lstStyle/>
            <a:p>
              <a:r>
                <a:rPr b="1" dirty="0" lang="en-US" sz="66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a:t>
              </a:r>
            </a:p>
          </p:txBody>
        </p:sp>
        <p:sp>
          <p:nvSpPr>
            <p:cNvPr id="12" name="TextBox 11">
              <a:extLst>
                <a:ext uri="{FF2B5EF4-FFF2-40B4-BE49-F238E27FC236}">
                  <a16:creationId xmlns:a16="http://schemas.microsoft.com/office/drawing/2014/main" id="{37F22550-192D-0AC6-6CD6-B40DF93E5576}"/>
                </a:ext>
              </a:extLst>
            </p:cNvPr>
            <p:cNvSpPr txBox="1"/>
            <p:nvPr/>
          </p:nvSpPr>
          <p:spPr>
            <a:xfrm>
              <a:off x="3791473" y="2331964"/>
              <a:ext cx="5153025" cy="830997"/>
            </a:xfrm>
            <a:prstGeom prst="rect">
              <a:avLst/>
            </a:prstGeom>
            <a:noFill/>
          </p:spPr>
          <p:txBody>
            <a:bodyPr rtlCol="0" wrap="square">
              <a:spAutoFit/>
            </a:bodyPr>
            <a:lstStyle/>
            <a:p>
              <a:pPr algn="ctr"/>
              <a:r>
                <a:rPr dirty="0" lang="en-US" sz="4800">
                  <a:solidFill>
                    <a:srgbClr val="002060"/>
                  </a:solidFill>
                  <a:latin charset="0" panose="0207040306080B030204" pitchFamily="18" typeface="Californian FB"/>
                </a:rPr>
                <a:t>What is</a:t>
              </a:r>
              <a:endParaRPr dirty="0" lang="en-US" sz="2000">
                <a:solidFill>
                  <a:srgbClr val="002060"/>
                </a:solidFill>
                <a:latin charset="0" panose="0207040306080B030204" pitchFamily="18" typeface="Californian FB"/>
              </a:endParaRPr>
            </a:p>
          </p:txBody>
        </p:sp>
      </p:grpSp>
      <p:pic>
        <p:nvPicPr>
          <p:cNvPr descr="A purple and white text on a black background&#10;&#10;Description automatically generated" id="2" name="Picture 1">
            <a:extLst>
              <a:ext uri="{FF2B5EF4-FFF2-40B4-BE49-F238E27FC236}">
                <a16:creationId xmlns:a16="http://schemas.microsoft.com/office/drawing/2014/main" id="{F969D4FF-D744-7E0E-AFE1-C04D6B454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2643" y="3872896"/>
            <a:ext cx="2266714" cy="226671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32441431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20" name="TextBox 19">
            <a:extLst>
              <a:ext uri="{FF2B5EF4-FFF2-40B4-BE49-F238E27FC236}">
                <a16:creationId xmlns:a16="http://schemas.microsoft.com/office/drawing/2014/main" id="{62465CF0-F390-D796-EBD8-AEACB74212DE}"/>
              </a:ext>
            </a:extLst>
          </p:cNvPr>
          <p:cNvSpPr txBox="1"/>
          <p:nvPr/>
        </p:nvSpPr>
        <p:spPr>
          <a:xfrm>
            <a:off x="1416925" y="2551837"/>
            <a:ext cx="9615346" cy="1754326"/>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The ocean absorbs lots of the CO² (</a:t>
            </a:r>
            <a:r>
              <a:rPr b="1" dirty="0" lang="en-US" sz="3600">
                <a:solidFill>
                  <a:srgbClr val="002060"/>
                </a:solidFill>
                <a:latin charset="0" panose="0207040306080B030204" pitchFamily="18" typeface="Californian FB"/>
              </a:rPr>
              <a:t>carbon dioxide</a:t>
            </a:r>
            <a:r>
              <a:rPr dirty="0" lang="en-US" sz="3600">
                <a:solidFill>
                  <a:srgbClr val="002060"/>
                </a:solidFill>
                <a:latin charset="0" panose="0207040306080B030204" pitchFamily="18" typeface="Californian FB"/>
              </a:rPr>
              <a:t>) that is released into the atmosphere through human activities </a:t>
            </a:r>
          </a:p>
        </p:txBody>
      </p:sp>
      <p:sp>
        <p:nvSpPr>
          <p:cNvPr id="22" name="TextBox 21">
            <a:extLst>
              <a:ext uri="{FF2B5EF4-FFF2-40B4-BE49-F238E27FC236}">
                <a16:creationId xmlns:a16="http://schemas.microsoft.com/office/drawing/2014/main" id="{19F0E324-732D-1178-1890-C1CE773ACC8C}"/>
              </a:ext>
            </a:extLst>
          </p:cNvPr>
          <p:cNvSpPr txBox="1"/>
          <p:nvPr/>
        </p:nvSpPr>
        <p:spPr>
          <a:xfrm>
            <a:off x="-1175302" y="3636929"/>
            <a:ext cx="9377568" cy="369332"/>
          </a:xfrm>
          <a:prstGeom prst="rect">
            <a:avLst/>
          </a:prstGeom>
          <a:noFill/>
        </p:spPr>
        <p:txBody>
          <a:bodyPr wrap="square">
            <a:spAutoFit/>
          </a:bodyPr>
          <a:lstStyle/>
          <a:p>
            <a:endParaRPr dirty="0" lang="en-US"/>
          </a:p>
        </p:txBody>
      </p:sp>
    </p:spTree>
    <p:extLst>
      <p:ext uri="{BB962C8B-B14F-4D97-AF65-F5344CB8AC3E}">
        <p14:creationId xmlns:p14="http://schemas.microsoft.com/office/powerpoint/2010/main" val="8860610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pic>
        <p:nvPicPr>
          <p:cNvPr descr="A watercolor drawing of a car and buildings&#10;&#10;Description automatically generated" id="6" name="Picture 5">
            <a:extLst>
              <a:ext uri="{FF2B5EF4-FFF2-40B4-BE49-F238E27FC236}">
                <a16:creationId xmlns:a16="http://schemas.microsoft.com/office/drawing/2014/main" id="{A004A51B-EE54-4696-2B44-5ED83CFB22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9831" y="712592"/>
            <a:ext cx="5432815" cy="5432815"/>
          </a:xfrm>
          <a:prstGeom prst="rect">
            <a:avLst/>
          </a:prstGeom>
        </p:spPr>
      </p:pic>
      <p:sp>
        <p:nvSpPr>
          <p:cNvPr id="8" name="TextBox 7">
            <a:extLst>
              <a:ext uri="{FF2B5EF4-FFF2-40B4-BE49-F238E27FC236}">
                <a16:creationId xmlns:a16="http://schemas.microsoft.com/office/drawing/2014/main" id="{2AAC9A3C-86F0-F361-2E92-81CC91B21645}"/>
              </a:ext>
            </a:extLst>
          </p:cNvPr>
          <p:cNvSpPr txBox="1"/>
          <p:nvPr/>
        </p:nvSpPr>
        <p:spPr>
          <a:xfrm>
            <a:off x="969661" y="2274837"/>
            <a:ext cx="4807673" cy="2862322"/>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Such as drive gas cars, running factories and energy plants, and building more buildings for us humans etc. </a:t>
            </a:r>
          </a:p>
        </p:txBody>
      </p:sp>
    </p:spTree>
    <p:extLst>
      <p:ext uri="{BB962C8B-B14F-4D97-AF65-F5344CB8AC3E}">
        <p14:creationId xmlns:p14="http://schemas.microsoft.com/office/powerpoint/2010/main" val="42612719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8" name="TextBox 7">
            <a:extLst>
              <a:ext uri="{FF2B5EF4-FFF2-40B4-BE49-F238E27FC236}">
                <a16:creationId xmlns:a16="http://schemas.microsoft.com/office/drawing/2014/main" id="{2AAC9A3C-86F0-F361-2E92-81CC91B21645}"/>
              </a:ext>
            </a:extLst>
          </p:cNvPr>
          <p:cNvSpPr txBox="1"/>
          <p:nvPr/>
        </p:nvSpPr>
        <p:spPr>
          <a:xfrm>
            <a:off x="1943696" y="1113934"/>
            <a:ext cx="8979409" cy="1754326"/>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As levels of CO² in the atmosphere continue to increase, the ocean continues to absorb more and more CO², like a sponge!</a:t>
            </a:r>
          </a:p>
        </p:txBody>
      </p:sp>
      <p:pic>
        <p:nvPicPr>
          <p:cNvPr descr="Watercolor of waves and white circles on a black background&#10;&#10;Description automatically generated" id="10" name="Picture 9">
            <a:extLst>
              <a:ext uri="{FF2B5EF4-FFF2-40B4-BE49-F238E27FC236}">
                <a16:creationId xmlns:a16="http://schemas.microsoft.com/office/drawing/2014/main" id="{0236E923-0E21-1782-1A2A-A62C2FFA367C}"/>
              </a:ext>
            </a:extLst>
          </p:cNvPr>
          <p:cNvPicPr>
            <a:picLocks noChangeAspect="1"/>
          </p:cNvPicPr>
          <p:nvPr/>
        </p:nvPicPr>
        <p:blipFill rotWithShape="1">
          <a:blip r:embed="rId9">
            <a:extLst>
              <a:ext uri="{28A0092B-C50C-407E-A947-70E740481C1C}">
                <a14:useLocalDpi xmlns:a14="http://schemas.microsoft.com/office/drawing/2010/main" val="0"/>
              </a:ext>
            </a:extLst>
          </a:blip>
          <a:srcRect t="40"/>
          <a:stretch/>
        </p:blipFill>
        <p:spPr>
          <a:xfrm>
            <a:off x="2824802" y="2868260"/>
            <a:ext cx="6858000" cy="3429000"/>
          </a:xfrm>
          <a:prstGeom prst="rect">
            <a:avLst/>
          </a:prstGeom>
        </p:spPr>
      </p:pic>
      <p:sp>
        <p:nvSpPr>
          <p:cNvPr id="12" name="Oval 11">
            <a:extLst>
              <a:ext uri="{FF2B5EF4-FFF2-40B4-BE49-F238E27FC236}">
                <a16:creationId xmlns:a16="http://schemas.microsoft.com/office/drawing/2014/main" id="{6EF1D00F-8189-4858-F381-5257CD9EBFE8}"/>
              </a:ext>
            </a:extLst>
          </p:cNvPr>
          <p:cNvSpPr/>
          <p:nvPr/>
        </p:nvSpPr>
        <p:spPr>
          <a:xfrm>
            <a:off x="1858617" y="2712856"/>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4" name="Oval 13">
            <a:extLst>
              <a:ext uri="{FF2B5EF4-FFF2-40B4-BE49-F238E27FC236}">
                <a16:creationId xmlns:a16="http://schemas.microsoft.com/office/drawing/2014/main" id="{765DC451-57D8-6C6E-FC69-2ADF92C0D2E1}"/>
              </a:ext>
            </a:extLst>
          </p:cNvPr>
          <p:cNvSpPr/>
          <p:nvPr/>
        </p:nvSpPr>
        <p:spPr>
          <a:xfrm>
            <a:off x="999678" y="1433979"/>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6" name="Oval 15">
            <a:extLst>
              <a:ext uri="{FF2B5EF4-FFF2-40B4-BE49-F238E27FC236}">
                <a16:creationId xmlns:a16="http://schemas.microsoft.com/office/drawing/2014/main" id="{26EA0EBA-75F1-042D-5DE4-735521EDA038}"/>
              </a:ext>
            </a:extLst>
          </p:cNvPr>
          <p:cNvSpPr/>
          <p:nvPr/>
        </p:nvSpPr>
        <p:spPr>
          <a:xfrm>
            <a:off x="11005916" y="876861"/>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8" name="Oval 17">
            <a:extLst>
              <a:ext uri="{FF2B5EF4-FFF2-40B4-BE49-F238E27FC236}">
                <a16:creationId xmlns:a16="http://schemas.microsoft.com/office/drawing/2014/main" id="{237A14E2-D64A-5916-9F96-5F03CE7D12B0}"/>
              </a:ext>
            </a:extLst>
          </p:cNvPr>
          <p:cNvSpPr/>
          <p:nvPr/>
        </p:nvSpPr>
        <p:spPr>
          <a:xfrm>
            <a:off x="10266926" y="2511999"/>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9" name="Oval 18">
            <a:extLst>
              <a:ext uri="{FF2B5EF4-FFF2-40B4-BE49-F238E27FC236}">
                <a16:creationId xmlns:a16="http://schemas.microsoft.com/office/drawing/2014/main" id="{4F13963A-1BD6-1014-1E5D-817D57A0B1E5}"/>
              </a:ext>
            </a:extLst>
          </p:cNvPr>
          <p:cNvSpPr/>
          <p:nvPr/>
        </p:nvSpPr>
        <p:spPr>
          <a:xfrm>
            <a:off x="1309943" y="5290403"/>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20" name="Oval 19">
            <a:extLst>
              <a:ext uri="{FF2B5EF4-FFF2-40B4-BE49-F238E27FC236}">
                <a16:creationId xmlns:a16="http://schemas.microsoft.com/office/drawing/2014/main" id="{75340F05-ADE3-FFF5-B538-5A646435A87F}"/>
              </a:ext>
            </a:extLst>
          </p:cNvPr>
          <p:cNvSpPr/>
          <p:nvPr/>
        </p:nvSpPr>
        <p:spPr>
          <a:xfrm>
            <a:off x="10537829" y="5575504"/>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Tree>
    <p:extLst>
      <p:ext uri="{BB962C8B-B14F-4D97-AF65-F5344CB8AC3E}">
        <p14:creationId xmlns:p14="http://schemas.microsoft.com/office/powerpoint/2010/main" val="33913139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pic>
        <p:nvPicPr>
          <p:cNvPr descr="Watercolor of waves and white circles on a black background&#10;&#10;Description automatically generated" id="10" name="Picture 9">
            <a:extLst>
              <a:ext uri="{FF2B5EF4-FFF2-40B4-BE49-F238E27FC236}">
                <a16:creationId xmlns:a16="http://schemas.microsoft.com/office/drawing/2014/main" id="{0236E923-0E21-1782-1A2A-A62C2FFA367C}"/>
              </a:ext>
            </a:extLst>
          </p:cNvPr>
          <p:cNvPicPr>
            <a:picLocks noChangeAspect="1"/>
          </p:cNvPicPr>
          <p:nvPr/>
        </p:nvPicPr>
        <p:blipFill rotWithShape="1">
          <a:blip r:embed="rId10">
            <a:extLst>
              <a:ext uri="{28A0092B-C50C-407E-A947-70E740481C1C}">
                <a14:useLocalDpi xmlns:a14="http://schemas.microsoft.com/office/drawing/2010/main" val="0"/>
              </a:ext>
            </a:extLst>
          </a:blip>
          <a:srcRect t="40"/>
          <a:stretch/>
        </p:blipFill>
        <p:spPr>
          <a:xfrm>
            <a:off x="1931061" y="1100158"/>
            <a:ext cx="8665280" cy="4332640"/>
          </a:xfrm>
          <a:prstGeom prst="rect">
            <a:avLst/>
          </a:prstGeom>
        </p:spPr>
      </p:pic>
      <p:sp>
        <p:nvSpPr>
          <p:cNvPr id="12" name="Oval 11">
            <a:extLst>
              <a:ext uri="{FF2B5EF4-FFF2-40B4-BE49-F238E27FC236}">
                <a16:creationId xmlns:a16="http://schemas.microsoft.com/office/drawing/2014/main" id="{6EF1D00F-8189-4858-F381-5257CD9EBFE8}"/>
              </a:ext>
            </a:extLst>
          </p:cNvPr>
          <p:cNvSpPr/>
          <p:nvPr/>
        </p:nvSpPr>
        <p:spPr>
          <a:xfrm>
            <a:off x="4561772" y="2709360"/>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4" name="Oval 13">
            <a:extLst>
              <a:ext uri="{FF2B5EF4-FFF2-40B4-BE49-F238E27FC236}">
                <a16:creationId xmlns:a16="http://schemas.microsoft.com/office/drawing/2014/main" id="{765DC451-57D8-6C6E-FC69-2ADF92C0D2E1}"/>
              </a:ext>
            </a:extLst>
          </p:cNvPr>
          <p:cNvSpPr/>
          <p:nvPr/>
        </p:nvSpPr>
        <p:spPr>
          <a:xfrm>
            <a:off x="2561707" y="2589701"/>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6" name="Oval 15">
            <a:extLst>
              <a:ext uri="{FF2B5EF4-FFF2-40B4-BE49-F238E27FC236}">
                <a16:creationId xmlns:a16="http://schemas.microsoft.com/office/drawing/2014/main" id="{26EA0EBA-75F1-042D-5DE4-735521EDA038}"/>
              </a:ext>
            </a:extLst>
          </p:cNvPr>
          <p:cNvSpPr/>
          <p:nvPr/>
        </p:nvSpPr>
        <p:spPr>
          <a:xfrm>
            <a:off x="8929929" y="3321917"/>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8" name="Oval 17">
            <a:extLst>
              <a:ext uri="{FF2B5EF4-FFF2-40B4-BE49-F238E27FC236}">
                <a16:creationId xmlns:a16="http://schemas.microsoft.com/office/drawing/2014/main" id="{237A14E2-D64A-5916-9F96-5F03CE7D12B0}"/>
              </a:ext>
            </a:extLst>
          </p:cNvPr>
          <p:cNvSpPr/>
          <p:nvPr/>
        </p:nvSpPr>
        <p:spPr>
          <a:xfrm>
            <a:off x="8005310" y="2868260"/>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19" name="Oval 18">
            <a:extLst>
              <a:ext uri="{FF2B5EF4-FFF2-40B4-BE49-F238E27FC236}">
                <a16:creationId xmlns:a16="http://schemas.microsoft.com/office/drawing/2014/main" id="{4F13963A-1BD6-1014-1E5D-817D57A0B1E5}"/>
              </a:ext>
            </a:extLst>
          </p:cNvPr>
          <p:cNvSpPr/>
          <p:nvPr/>
        </p:nvSpPr>
        <p:spPr>
          <a:xfrm>
            <a:off x="3448021" y="4051759"/>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
        <p:nvSpPr>
          <p:cNvPr id="20" name="Oval 19">
            <a:extLst>
              <a:ext uri="{FF2B5EF4-FFF2-40B4-BE49-F238E27FC236}">
                <a16:creationId xmlns:a16="http://schemas.microsoft.com/office/drawing/2014/main" id="{75340F05-ADE3-FFF5-B538-5A646435A87F}"/>
              </a:ext>
            </a:extLst>
          </p:cNvPr>
          <p:cNvSpPr/>
          <p:nvPr/>
        </p:nvSpPr>
        <p:spPr>
          <a:xfrm>
            <a:off x="6456997" y="3903543"/>
            <a:ext cx="556592" cy="557118"/>
          </a:xfrm>
          <a:prstGeom prst="ellipse">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rtlCol="0"/>
          <a:lstStyle/>
          <a:p>
            <a:pPr algn="ctr"/>
            <a:r>
              <a:rPr dirty="0" lang="en-US" sz="1050">
                <a:solidFill>
                  <a:schemeClr val="tx1"/>
                </a:solidFill>
              </a:rPr>
              <a:t>CO²</a:t>
            </a:r>
          </a:p>
        </p:txBody>
      </p:sp>
    </p:spTree>
    <p:extLst>
      <p:ext uri="{BB962C8B-B14F-4D97-AF65-F5344CB8AC3E}">
        <p14:creationId xmlns:p14="http://schemas.microsoft.com/office/powerpoint/2010/main" val="28902449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8" name="TextBox 7">
            <a:extLst>
              <a:ext uri="{FF2B5EF4-FFF2-40B4-BE49-F238E27FC236}">
                <a16:creationId xmlns:a16="http://schemas.microsoft.com/office/drawing/2014/main" id="{2AAC9A3C-86F0-F361-2E92-81CC91B21645}"/>
              </a:ext>
            </a:extLst>
          </p:cNvPr>
          <p:cNvSpPr txBox="1"/>
          <p:nvPr/>
        </p:nvSpPr>
        <p:spPr>
          <a:xfrm>
            <a:off x="1744914" y="1392567"/>
            <a:ext cx="8979409" cy="2308324"/>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It has sucked up </a:t>
            </a:r>
            <a:r>
              <a:rPr dirty="0" i="1" lang="en-US" sz="3600">
                <a:solidFill>
                  <a:srgbClr val="002060"/>
                </a:solidFill>
                <a:latin charset="0" panose="0207040306080B030204" pitchFamily="18" typeface="Californian FB"/>
              </a:rPr>
              <a:t>so much </a:t>
            </a:r>
            <a:r>
              <a:rPr dirty="0" lang="en-US" sz="3600">
                <a:solidFill>
                  <a:srgbClr val="002060"/>
                </a:solidFill>
                <a:latin charset="0" panose="0207040306080B030204" pitchFamily="18" typeface="Californian FB"/>
              </a:rPr>
              <a:t>CO² that it has changed chemistry of the ocean and has made it more </a:t>
            </a:r>
            <a:r>
              <a:rPr dirty="0" i="1" lang="en-US" sz="3600">
                <a:solidFill>
                  <a:srgbClr val="002060"/>
                </a:solidFill>
                <a:latin charset="0" panose="0207040306080B030204" pitchFamily="18" typeface="Californian FB"/>
              </a:rPr>
              <a:t>acidic</a:t>
            </a:r>
            <a:r>
              <a:rPr dirty="0" lang="en-US" sz="3600">
                <a:solidFill>
                  <a:srgbClr val="002060"/>
                </a:solidFill>
                <a:latin charset="0" panose="0207040306080B030204" pitchFamily="18" typeface="Californian FB"/>
              </a:rPr>
              <a:t> like </a:t>
            </a:r>
            <a:r>
              <a:rPr dirty="0" i="1" lang="en-US" sz="3600">
                <a:solidFill>
                  <a:srgbClr val="002060"/>
                </a:solidFill>
                <a:latin charset="0" panose="0207040306080B030204" pitchFamily="18" typeface="Californian FB"/>
              </a:rPr>
              <a:t>vinegar</a:t>
            </a:r>
            <a:r>
              <a:rPr dirty="0" lang="en-US" sz="3600">
                <a:solidFill>
                  <a:srgbClr val="002060"/>
                </a:solidFill>
                <a:latin charset="0" panose="0207040306080B030204" pitchFamily="18" typeface="Californian FB"/>
              </a:rPr>
              <a:t>!</a:t>
            </a:r>
          </a:p>
          <a:p>
            <a:pPr algn="ctr"/>
            <a:endParaRPr dirty="0" lang="en-US" sz="3600">
              <a:solidFill>
                <a:srgbClr val="002060"/>
              </a:solidFill>
              <a:latin charset="0" panose="0207040306080B030204" pitchFamily="18" typeface="Californian FB"/>
            </a:endParaRPr>
          </a:p>
        </p:txBody>
      </p:sp>
      <p:sp>
        <p:nvSpPr>
          <p:cNvPr id="12" name="TextBox 11">
            <a:extLst>
              <a:ext uri="{FF2B5EF4-FFF2-40B4-BE49-F238E27FC236}">
                <a16:creationId xmlns:a16="http://schemas.microsoft.com/office/drawing/2014/main" id="{F94866FE-C87F-1909-C9D2-1B30D4252785}"/>
              </a:ext>
            </a:extLst>
          </p:cNvPr>
          <p:cNvSpPr txBox="1"/>
          <p:nvPr/>
        </p:nvSpPr>
        <p:spPr>
          <a:xfrm>
            <a:off x="1633205" y="3753580"/>
            <a:ext cx="9462052" cy="1754326"/>
          </a:xfrm>
          <a:prstGeom prst="rect">
            <a:avLst/>
          </a:prstGeom>
          <a:noFill/>
        </p:spPr>
        <p:txBody>
          <a:bodyPr rtlCol="0" wrap="square">
            <a:spAutoFit/>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srgbClr val="002060"/>
                </a:solidFill>
                <a:effectLst/>
                <a:uLnTx/>
                <a:uFillTx/>
                <a:latin charset="0" panose="0207040306080B030204" pitchFamily="18" typeface="Californian FB"/>
                <a:ea typeface="+mn-ea"/>
                <a:cs typeface="+mn-cs"/>
              </a:rPr>
              <a:t>This is the consequence of increasing greenhouse gases in the atmosphere which is driving </a:t>
            </a:r>
            <a:r>
              <a:rPr b="0" baseline="0" cap="none" dirty="0" i="0" kern="1200" kumimoji="0" lang="en-US" noProof="0" normalizeH="0" spc="0" strike="noStrike" sz="3600" u="none">
                <a:ln>
                  <a:noFill/>
                </a:ln>
                <a:solidFill>
                  <a:schemeClr val="accent4"/>
                </a:solidFill>
                <a:effectLst/>
                <a:uLnTx/>
                <a:uFillTx/>
                <a:latin charset="0" panose="0207040306080B030204" pitchFamily="18" typeface="Californian FB"/>
                <a:ea typeface="+mn-ea"/>
                <a:cs typeface="+mn-cs"/>
              </a:rPr>
              <a:t>climate change. </a:t>
            </a:r>
          </a:p>
        </p:txBody>
      </p:sp>
    </p:spTree>
    <p:extLst>
      <p:ext uri="{BB962C8B-B14F-4D97-AF65-F5344CB8AC3E}">
        <p14:creationId xmlns:p14="http://schemas.microsoft.com/office/powerpoint/2010/main" val="23863458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8"/>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8"/>
      <p:bldP grpId="0" spid="12"/>
    </p:bldLst>
  </p:timing>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6" name="TextBox 5">
            <a:extLst>
              <a:ext uri="{FF2B5EF4-FFF2-40B4-BE49-F238E27FC236}">
                <a16:creationId xmlns:a16="http://schemas.microsoft.com/office/drawing/2014/main" id="{58C02E02-FD16-A576-EDDB-696E720EA811}"/>
              </a:ext>
            </a:extLst>
          </p:cNvPr>
          <p:cNvSpPr txBox="1"/>
          <p:nvPr/>
        </p:nvSpPr>
        <p:spPr>
          <a:xfrm>
            <a:off x="1725078" y="2619771"/>
            <a:ext cx="9377568" cy="1200329"/>
          </a:xfrm>
          <a:prstGeom prst="rect">
            <a:avLst/>
          </a:prstGeom>
          <a:noFill/>
        </p:spPr>
        <p:txBody>
          <a:bodyPr wrap="square">
            <a:spAutoFit/>
          </a:bodyPr>
          <a:lstStyle/>
          <a:p>
            <a:pPr algn="ctr"/>
            <a:r>
              <a:rPr dirty="0" lang="en-US" sz="3600">
                <a:solidFill>
                  <a:srgbClr val="002060"/>
                </a:solidFill>
                <a:latin charset="0" panose="0207040306080B030204" pitchFamily="18" typeface="Californian FB"/>
              </a:rPr>
              <a:t>So, what happens to the ocean and the creatures that call it home when it becomes more acidic? </a:t>
            </a:r>
          </a:p>
        </p:txBody>
      </p:sp>
    </p:spTree>
    <p:extLst>
      <p:ext uri="{BB962C8B-B14F-4D97-AF65-F5344CB8AC3E}">
        <p14:creationId xmlns:p14="http://schemas.microsoft.com/office/powerpoint/2010/main" val="5527255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5868397" y="-229807"/>
            <a:ext cx="8099815" cy="8099815"/>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2" name="TextBox 1">
            <a:extLst>
              <a:ext uri="{FF2B5EF4-FFF2-40B4-BE49-F238E27FC236}">
                <a16:creationId xmlns:a16="http://schemas.microsoft.com/office/drawing/2014/main" id="{6AF8D086-1D39-8839-D5E6-EB315EF5A2A2}"/>
              </a:ext>
            </a:extLst>
          </p:cNvPr>
          <p:cNvSpPr txBox="1"/>
          <p:nvPr/>
        </p:nvSpPr>
        <p:spPr>
          <a:xfrm>
            <a:off x="0" y="1114684"/>
            <a:ext cx="5153025" cy="646331"/>
          </a:xfrm>
          <a:prstGeom prst="rect">
            <a:avLst/>
          </a:prstGeom>
          <a:noFill/>
        </p:spPr>
        <p:txBody>
          <a:bodyPr rtlCol="0" wrap="square">
            <a:spAutoFit/>
          </a:bodyPr>
          <a:lstStyle/>
          <a:p>
            <a:pPr algn="ctr"/>
            <a:r>
              <a:rPr dirty="0" lang="en-US" sz="3600">
                <a:solidFill>
                  <a:srgbClr val="002060"/>
                </a:solidFill>
                <a:latin charset="0" panose="0207040306080B030204" pitchFamily="18" typeface="Californian FB"/>
              </a:rPr>
              <a:t>Ocean Acidification </a:t>
            </a:r>
            <a:endParaRPr dirty="0" lang="en-US" sz="1400">
              <a:solidFill>
                <a:srgbClr val="002060"/>
              </a:solidFill>
              <a:latin charset="0" panose="0207040306080B030204" pitchFamily="18" typeface="Californian FB"/>
            </a:endParaRPr>
          </a:p>
        </p:txBody>
      </p:sp>
      <p:sp>
        <p:nvSpPr>
          <p:cNvPr id="6" name="TextBox 5">
            <a:extLst>
              <a:ext uri="{FF2B5EF4-FFF2-40B4-BE49-F238E27FC236}">
                <a16:creationId xmlns:a16="http://schemas.microsoft.com/office/drawing/2014/main" id="{8158BDF4-FF75-D663-F502-D731F3BE51E5}"/>
              </a:ext>
            </a:extLst>
          </p:cNvPr>
          <p:cNvSpPr txBox="1"/>
          <p:nvPr/>
        </p:nvSpPr>
        <p:spPr>
          <a:xfrm>
            <a:off x="1491156" y="2039849"/>
            <a:ext cx="9615346" cy="3416320"/>
          </a:xfrm>
          <a:prstGeom prst="rect">
            <a:avLst/>
          </a:prstGeom>
          <a:noFill/>
        </p:spPr>
        <p:txBody>
          <a:bodyPr rtlCol="0" wrap="square">
            <a:spAutoFit/>
          </a:bodyPr>
          <a:lstStyle/>
          <a:p>
            <a:pPr indent="-742950" marL="742950">
              <a:buAutoNum type="arabicPeriod"/>
            </a:pPr>
            <a:r>
              <a:rPr dirty="0" lang="en-US" sz="3600">
                <a:solidFill>
                  <a:srgbClr val="002060"/>
                </a:solidFill>
                <a:latin charset="0" panose="0207040306080B030204" pitchFamily="18" typeface="Californian FB"/>
              </a:rPr>
              <a:t>Put a shell or piece of dead coral in a glass </a:t>
            </a:r>
          </a:p>
          <a:p>
            <a:pPr indent="-742950" marL="742950">
              <a:buAutoNum type="arabicPeriod"/>
            </a:pPr>
            <a:r>
              <a:rPr dirty="0" lang="en-US" sz="3600">
                <a:solidFill>
                  <a:srgbClr val="002060"/>
                </a:solidFill>
                <a:latin charset="0" panose="0207040306080B030204" pitchFamily="18" typeface="Californian FB"/>
              </a:rPr>
              <a:t>Fill the cup with vinegar until it just covers the shell/coral </a:t>
            </a:r>
          </a:p>
          <a:p>
            <a:pPr algn="ctr"/>
            <a:endParaRPr dirty="0" lang="en-US" sz="3600">
              <a:solidFill>
                <a:srgbClr val="002060"/>
              </a:solidFill>
              <a:latin charset="0" panose="0207040306080B030204" pitchFamily="18" typeface="Californian FB"/>
            </a:endParaRPr>
          </a:p>
          <a:p>
            <a:pPr algn="ctr"/>
            <a:r>
              <a:rPr dirty="0" lang="en-US" sz="3600">
                <a:solidFill>
                  <a:srgbClr val="FF0000"/>
                </a:solidFill>
                <a:latin charset="0" panose="0207040306080B030204" pitchFamily="18" typeface="Californian FB"/>
              </a:rPr>
              <a:t>Predict</a:t>
            </a:r>
            <a:r>
              <a:rPr dirty="0" lang="en-US" sz="3600">
                <a:solidFill>
                  <a:srgbClr val="002060"/>
                </a:solidFill>
                <a:latin charset="0" panose="0207040306080B030204" pitchFamily="18" typeface="Californian FB"/>
              </a:rPr>
              <a:t> what you think will happen to the shell/coral in the cup and observe.</a:t>
            </a:r>
          </a:p>
        </p:txBody>
      </p:sp>
    </p:spTree>
    <p:extLst>
      <p:ext uri="{BB962C8B-B14F-4D97-AF65-F5344CB8AC3E}">
        <p14:creationId xmlns:p14="http://schemas.microsoft.com/office/powerpoint/2010/main" val="25470369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47" y="626652"/>
            <a:ext cx="3246973" cy="3246973"/>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4122" y="637099"/>
            <a:ext cx="3057525" cy="305752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1002" y="616396"/>
            <a:ext cx="3057525" cy="305752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0234" y="3076496"/>
            <a:ext cx="3673881" cy="3673881"/>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542" y="3184120"/>
            <a:ext cx="3673880" cy="3673880"/>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1213908" y="1961650"/>
            <a:ext cx="2152650" cy="523220"/>
          </a:xfrm>
          <a:prstGeom prst="rect">
            <a:avLst/>
          </a:prstGeom>
          <a:noFill/>
        </p:spPr>
        <p:txBody>
          <a:bodyPr rtlCol="0" wrap="square">
            <a:spAutoFit/>
          </a:bodyPr>
          <a:lstStyle/>
          <a:p>
            <a:pPr algn="ctr"/>
            <a:r>
              <a:rPr dirty="0" lang="en-US" sz="2800">
                <a:solidFill>
                  <a:srgbClr val="002060"/>
                </a:solidFill>
                <a:latin charset="0" panose="0207040306080B030204" pitchFamily="18" typeface="Californian FB"/>
              </a:rPr>
              <a:t>Introduction </a:t>
            </a:r>
          </a:p>
        </p:txBody>
      </p:sp>
      <p:sp>
        <p:nvSpPr>
          <p:cNvPr id="20" name="TextBox 19">
            <a:extLst>
              <a:ext uri="{FF2B5EF4-FFF2-40B4-BE49-F238E27FC236}">
                <a16:creationId xmlns:a16="http://schemas.microsoft.com/office/drawing/2014/main" id="{2C918716-4C94-C3E0-BA34-E318E027ABB1}"/>
              </a:ext>
            </a:extLst>
          </p:cNvPr>
          <p:cNvSpPr txBox="1"/>
          <p:nvPr/>
        </p:nvSpPr>
        <p:spPr>
          <a:xfrm>
            <a:off x="5146085" y="1750645"/>
            <a:ext cx="2152650" cy="954107"/>
          </a:xfrm>
          <a:prstGeom prst="rect">
            <a:avLst/>
          </a:prstGeom>
          <a:noFill/>
        </p:spPr>
        <p:txBody>
          <a:bodyPr rtlCol="0" wrap="square">
            <a:spAutoFit/>
          </a:bodyPr>
          <a:lstStyle/>
          <a:p>
            <a:pPr algn="ctr"/>
            <a:r>
              <a:rPr dirty="0" lang="en-US" sz="2800">
                <a:solidFill>
                  <a:srgbClr val="002060"/>
                </a:solidFill>
                <a:latin charset="0" panose="0207040306080B030204" pitchFamily="18" typeface="Californian FB"/>
              </a:rPr>
              <a:t>Temperature Change </a:t>
            </a:r>
          </a:p>
        </p:txBody>
      </p:sp>
      <p:sp>
        <p:nvSpPr>
          <p:cNvPr id="21" name="TextBox 20">
            <a:extLst>
              <a:ext uri="{FF2B5EF4-FFF2-40B4-BE49-F238E27FC236}">
                <a16:creationId xmlns:a16="http://schemas.microsoft.com/office/drawing/2014/main" id="{C647D277-5365-68A5-EDA7-A1E261C311D9}"/>
              </a:ext>
            </a:extLst>
          </p:cNvPr>
          <p:cNvSpPr txBox="1"/>
          <p:nvPr/>
        </p:nvSpPr>
        <p:spPr>
          <a:xfrm>
            <a:off x="9177406" y="1688806"/>
            <a:ext cx="2152650" cy="954107"/>
          </a:xfrm>
          <a:prstGeom prst="rect">
            <a:avLst/>
          </a:prstGeom>
          <a:noFill/>
        </p:spPr>
        <p:txBody>
          <a:bodyPr rtlCol="0" wrap="square">
            <a:spAutoFit/>
          </a:bodyPr>
          <a:lstStyle/>
          <a:p>
            <a:pPr algn="ctr"/>
            <a:r>
              <a:rPr dirty="0" lang="en-US" sz="2800">
                <a:solidFill>
                  <a:srgbClr val="002060"/>
                </a:solidFill>
                <a:latin charset="0" panose="0207040306080B030204" pitchFamily="18" typeface="Californian FB"/>
              </a:rPr>
              <a:t>Sea Level Rise</a:t>
            </a:r>
          </a:p>
        </p:txBody>
      </p:sp>
      <p:sp>
        <p:nvSpPr>
          <p:cNvPr id="22" name="TextBox 21">
            <a:extLst>
              <a:ext uri="{FF2B5EF4-FFF2-40B4-BE49-F238E27FC236}">
                <a16:creationId xmlns:a16="http://schemas.microsoft.com/office/drawing/2014/main" id="{E5A2CAD4-92F6-CC16-747E-150E4CFB344D}"/>
              </a:ext>
            </a:extLst>
          </p:cNvPr>
          <p:cNvSpPr txBox="1"/>
          <p:nvPr/>
        </p:nvSpPr>
        <p:spPr>
          <a:xfrm>
            <a:off x="3045913" y="4330319"/>
            <a:ext cx="2152650" cy="954107"/>
          </a:xfrm>
          <a:prstGeom prst="rect">
            <a:avLst/>
          </a:prstGeom>
          <a:noFill/>
        </p:spPr>
        <p:txBody>
          <a:bodyPr rtlCol="0" wrap="square">
            <a:spAutoFit/>
          </a:bodyPr>
          <a:lstStyle/>
          <a:p>
            <a:pPr algn="ctr"/>
            <a:r>
              <a:rPr dirty="0" lang="en-US" sz="2800">
                <a:solidFill>
                  <a:srgbClr val="002060"/>
                </a:solidFill>
                <a:latin charset="0" panose="0207040306080B030204" pitchFamily="18" typeface="Californian FB"/>
              </a:rPr>
              <a:t>Ocean Acidification</a:t>
            </a:r>
          </a:p>
        </p:txBody>
      </p:sp>
      <p:sp>
        <p:nvSpPr>
          <p:cNvPr id="23" name="TextBox 22">
            <a:extLst>
              <a:ext uri="{FF2B5EF4-FFF2-40B4-BE49-F238E27FC236}">
                <a16:creationId xmlns:a16="http://schemas.microsoft.com/office/drawing/2014/main" id="{7609050C-2A46-A60A-847B-7F609109CCF7}"/>
              </a:ext>
            </a:extLst>
          </p:cNvPr>
          <p:cNvSpPr txBox="1"/>
          <p:nvPr/>
        </p:nvSpPr>
        <p:spPr>
          <a:xfrm>
            <a:off x="6984107" y="4459779"/>
            <a:ext cx="2248068" cy="1200329"/>
          </a:xfrm>
          <a:prstGeom prst="rect">
            <a:avLst/>
          </a:prstGeom>
          <a:noFill/>
        </p:spPr>
        <p:txBody>
          <a:bodyPr rtlCol="0" wrap="square">
            <a:spAutoFit/>
          </a:bodyPr>
          <a:lstStyle/>
          <a:p>
            <a:pPr algn="ctr"/>
            <a:r>
              <a:rPr dirty="0" lang="en-US" sz="3600">
                <a:solidFill>
                  <a:schemeClr val="bg1"/>
                </a:solidFill>
                <a:latin charset="0" panose="0207040306080B030204" pitchFamily="18" typeface="Californian FB"/>
              </a:rPr>
              <a:t>Results &amp; Discussion</a:t>
            </a:r>
          </a:p>
        </p:txBody>
      </p:sp>
    </p:spTree>
    <p:extLst>
      <p:ext uri="{BB962C8B-B14F-4D97-AF65-F5344CB8AC3E}">
        <p14:creationId xmlns:p14="http://schemas.microsoft.com/office/powerpoint/2010/main" val="38634772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852870" y="-715127"/>
            <a:ext cx="9101578" cy="8468477"/>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3705542" y="2367743"/>
            <a:ext cx="5396234" cy="1938992"/>
          </a:xfrm>
          <a:prstGeom prst="rect">
            <a:avLst/>
          </a:prstGeom>
          <a:noFill/>
        </p:spPr>
        <p:txBody>
          <a:bodyPr rtlCol="0" wrap="square">
            <a:spAutoFit/>
          </a:bodyPr>
          <a:lstStyle/>
          <a:p>
            <a:pPr algn="ctr"/>
            <a:r>
              <a:rPr dirty="0" lang="en-US" sz="6000">
                <a:solidFill>
                  <a:srgbClr val="002060"/>
                </a:solidFill>
                <a:latin charset="0" panose="0207040306080B030204" pitchFamily="18" typeface="Californian FB"/>
              </a:rPr>
              <a:t>Results &amp; Discussion</a:t>
            </a:r>
            <a:endParaRPr dirty="0" lang="en-US" sz="2800">
              <a:solidFill>
                <a:srgbClr val="002060"/>
              </a:solidFill>
              <a:latin charset="0" panose="0207040306080B030204" pitchFamily="18" typeface="Californian FB"/>
            </a:endParaRPr>
          </a:p>
        </p:txBody>
      </p:sp>
    </p:spTree>
    <p:extLst>
      <p:ext uri="{BB962C8B-B14F-4D97-AF65-F5344CB8AC3E}">
        <p14:creationId xmlns:p14="http://schemas.microsoft.com/office/powerpoint/2010/main" val="1406443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6" name="TextBox 5">
            <a:extLst>
              <a:ext uri="{FF2B5EF4-FFF2-40B4-BE49-F238E27FC236}">
                <a16:creationId xmlns:a16="http://schemas.microsoft.com/office/drawing/2014/main" id="{A34B1A31-CBFD-EE43-9D52-C410A31B044C}"/>
              </a:ext>
            </a:extLst>
          </p:cNvPr>
          <p:cNvSpPr txBox="1"/>
          <p:nvPr/>
        </p:nvSpPr>
        <p:spPr>
          <a:xfrm>
            <a:off x="550781" y="1174130"/>
            <a:ext cx="4776593" cy="646331"/>
          </a:xfrm>
          <a:prstGeom prst="rect">
            <a:avLst/>
          </a:prstGeom>
          <a:noFill/>
        </p:spPr>
        <p:txBody>
          <a:bodyPr rtlCol="0" wrap="square">
            <a:spAutoFit/>
          </a:bodyPr>
          <a:lstStyle/>
          <a:p>
            <a:r>
              <a:rPr b="1" dirty="0" lang="en-US" sz="36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 </a:t>
            </a:r>
          </a:p>
        </p:txBody>
      </p:sp>
      <p:sp>
        <p:nvSpPr>
          <p:cNvPr id="12" name="TextBox 11">
            <a:extLst>
              <a:ext uri="{FF2B5EF4-FFF2-40B4-BE49-F238E27FC236}">
                <a16:creationId xmlns:a16="http://schemas.microsoft.com/office/drawing/2014/main" id="{D93AB65B-7742-69EC-26A9-C68D6D9662FB}"/>
              </a:ext>
            </a:extLst>
          </p:cNvPr>
          <p:cNvSpPr txBox="1"/>
          <p:nvPr/>
        </p:nvSpPr>
        <p:spPr>
          <a:xfrm>
            <a:off x="2890031" y="2496662"/>
            <a:ext cx="6695825" cy="1938992"/>
          </a:xfrm>
          <a:prstGeom prst="rect">
            <a:avLst/>
          </a:prstGeom>
          <a:noFill/>
        </p:spPr>
        <p:txBody>
          <a:bodyPr rtlCol="0" wrap="square">
            <a:spAutoFit/>
          </a:bodyPr>
          <a:lstStyle/>
          <a:p>
            <a:pPr algn="ctr"/>
            <a:r>
              <a:rPr dirty="0" lang="en-US" sz="4000">
                <a:solidFill>
                  <a:srgbClr val="00B050"/>
                </a:solidFill>
                <a:latin charset="0" panose="0207040306080B030204" pitchFamily="18" typeface="Californian FB"/>
              </a:rPr>
              <a:t>What happened </a:t>
            </a:r>
            <a:r>
              <a:rPr dirty="0" lang="en-US" sz="4000">
                <a:solidFill>
                  <a:srgbClr val="002060"/>
                </a:solidFill>
                <a:latin charset="0" panose="0207040306080B030204" pitchFamily="18" typeface="Californian FB"/>
              </a:rPr>
              <a:t>to the piece of shell/ coral when submerged in vinegar? </a:t>
            </a:r>
            <a:endParaRPr dirty="0" lang="en-US" sz="1600">
              <a:solidFill>
                <a:srgbClr val="002060"/>
              </a:solidFill>
              <a:latin charset="0" panose="0207040306080B030204" pitchFamily="18" typeface="Californian FB"/>
            </a:endParaRPr>
          </a:p>
        </p:txBody>
      </p:sp>
      <p:pic>
        <p:nvPicPr>
          <p:cNvPr descr="A purple and white text on a black background&#10;&#10;Description automatically generated" id="2" name="Picture 1">
            <a:extLst>
              <a:ext uri="{FF2B5EF4-FFF2-40B4-BE49-F238E27FC236}">
                <a16:creationId xmlns:a16="http://schemas.microsoft.com/office/drawing/2014/main" id="{595AB006-CD25-A9B3-D1EA-F45BAF029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0698" y="4435654"/>
            <a:ext cx="1810154" cy="181015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22112527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Lst>
  </p:timing>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6" name="TextBox 5">
            <a:extLst>
              <a:ext uri="{FF2B5EF4-FFF2-40B4-BE49-F238E27FC236}">
                <a16:creationId xmlns:a16="http://schemas.microsoft.com/office/drawing/2014/main" id="{A34B1A31-CBFD-EE43-9D52-C410A31B044C}"/>
              </a:ext>
            </a:extLst>
          </p:cNvPr>
          <p:cNvSpPr txBox="1"/>
          <p:nvPr/>
        </p:nvSpPr>
        <p:spPr>
          <a:xfrm>
            <a:off x="550781" y="1174130"/>
            <a:ext cx="4776593" cy="646331"/>
          </a:xfrm>
          <a:prstGeom prst="rect">
            <a:avLst/>
          </a:prstGeom>
          <a:noFill/>
        </p:spPr>
        <p:txBody>
          <a:bodyPr rtlCol="0" wrap="square">
            <a:spAutoFit/>
          </a:bodyPr>
          <a:lstStyle/>
          <a:p>
            <a:r>
              <a:rPr b="1" dirty="0" lang="en-US" sz="36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 </a:t>
            </a:r>
          </a:p>
        </p:txBody>
      </p:sp>
      <p:sp>
        <p:nvSpPr>
          <p:cNvPr id="2" name="TextBox 1">
            <a:extLst>
              <a:ext uri="{FF2B5EF4-FFF2-40B4-BE49-F238E27FC236}">
                <a16:creationId xmlns:a16="http://schemas.microsoft.com/office/drawing/2014/main" id="{A3EAEC65-E39E-0F46-F70A-CCF97CF41227}"/>
              </a:ext>
            </a:extLst>
          </p:cNvPr>
          <p:cNvSpPr txBox="1"/>
          <p:nvPr/>
        </p:nvSpPr>
        <p:spPr>
          <a:xfrm>
            <a:off x="1227910" y="2090172"/>
            <a:ext cx="10336696" cy="3046988"/>
          </a:xfrm>
          <a:prstGeom prst="rect">
            <a:avLst/>
          </a:prstGeom>
          <a:noFill/>
        </p:spPr>
        <p:txBody>
          <a:bodyPr rtlCol="0" wrap="square">
            <a:spAutoFit/>
          </a:bodyPr>
          <a:lstStyle/>
          <a:p>
            <a:pPr algn="ctr"/>
            <a:r>
              <a:rPr dirty="0" lang="en-US" sz="3200">
                <a:solidFill>
                  <a:srgbClr val="002060"/>
                </a:solidFill>
                <a:latin charset="0" panose="0207040306080B030204" pitchFamily="18" typeface="Californian FB"/>
              </a:rPr>
              <a:t>The piece of shell/coral began to dissolve in the acidic vinegar because it is made of calcium carbonate – a compound that dissolves in acidic environments!</a:t>
            </a:r>
          </a:p>
          <a:p>
            <a:pPr algn="ctr"/>
            <a:endParaRPr dirty="0" lang="en-US" sz="3200">
              <a:solidFill>
                <a:srgbClr val="002060"/>
              </a:solidFill>
              <a:latin charset="0" panose="0207040306080B030204" pitchFamily="18" typeface="Californian FB"/>
            </a:endParaRPr>
          </a:p>
          <a:p>
            <a:pPr algn="ctr"/>
            <a:r>
              <a:rPr dirty="0" lang="en-US" sz="3200">
                <a:solidFill>
                  <a:srgbClr val="0070C0"/>
                </a:solidFill>
                <a:latin charset="0" panose="0207040306080B030204" pitchFamily="18" typeface="Californian FB"/>
              </a:rPr>
              <a:t>What do you think an acidic ocean might do to our reefs and marine life here in the Cayman Islands? </a:t>
            </a:r>
          </a:p>
        </p:txBody>
      </p:sp>
      <p:pic>
        <p:nvPicPr>
          <p:cNvPr descr="A purple and white text on a black background&#10;&#10;Description automatically generated" id="10" name="Picture 9">
            <a:extLst>
              <a:ext uri="{FF2B5EF4-FFF2-40B4-BE49-F238E27FC236}">
                <a16:creationId xmlns:a16="http://schemas.microsoft.com/office/drawing/2014/main" id="{CF68869C-1DD7-EBAC-C112-A8B3B3F7D8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2729" y="4819284"/>
            <a:ext cx="1576595" cy="1576595"/>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27630562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Lst>
  </p:timing>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124300" y="1047734"/>
            <a:ext cx="5153025" cy="646331"/>
          </a:xfrm>
          <a:prstGeom prst="rect">
            <a:avLst/>
          </a:prstGeom>
          <a:noFill/>
        </p:spPr>
        <p:txBody>
          <a:bodyPr rtlCol="0" wrap="square">
            <a:spAutoFit/>
          </a:bodyPr>
          <a:lstStyle/>
          <a:p>
            <a:pPr algn="ctr"/>
            <a:r>
              <a:rPr b="1" dirty="0" lang="en-US" sz="3600">
                <a:ln w="12700">
                  <a:solidFill>
                    <a:schemeClr val="accent1"/>
                  </a:solidFill>
                  <a:prstDash val="solid"/>
                </a:ln>
                <a:pattFill prst="pct50">
                  <a:fgClr>
                    <a:schemeClr val="accent1"/>
                  </a:fgClr>
                  <a:bgClr>
                    <a:schemeClr val="accent1">
                      <a:lumMod val="20000"/>
                      <a:lumOff val="80000"/>
                    </a:schemeClr>
                  </a:bgClr>
                </a:pattFill>
                <a:effectLst>
                  <a:outerShdw algn="bl" dir="2640000" dist="38100" rotWithShape="0">
                    <a:schemeClr val="accent1"/>
                  </a:outerShdw>
                </a:effectLst>
                <a:latin charset="-128" panose="020B0609070205080204" pitchFamily="49" typeface="MS Gothic"/>
                <a:ea charset="-128" panose="020B0609070205080204" pitchFamily="49" typeface="MS Gothic"/>
              </a:rPr>
              <a:t>Temperature change:</a:t>
            </a:r>
          </a:p>
        </p:txBody>
      </p:sp>
      <p:sp>
        <p:nvSpPr>
          <p:cNvPr id="2" name="TextBox 1">
            <a:extLst>
              <a:ext uri="{FF2B5EF4-FFF2-40B4-BE49-F238E27FC236}">
                <a16:creationId xmlns:a16="http://schemas.microsoft.com/office/drawing/2014/main" id="{CFA97805-ED84-CC8E-502C-D389B9F4B102}"/>
              </a:ext>
            </a:extLst>
          </p:cNvPr>
          <p:cNvSpPr txBox="1"/>
          <p:nvPr/>
        </p:nvSpPr>
        <p:spPr>
          <a:xfrm>
            <a:off x="2890031" y="2496662"/>
            <a:ext cx="6695825" cy="1938992"/>
          </a:xfrm>
          <a:prstGeom prst="rect">
            <a:avLst/>
          </a:prstGeom>
          <a:noFill/>
        </p:spPr>
        <p:txBody>
          <a:bodyPr rtlCol="0" wrap="square">
            <a:spAutoFit/>
          </a:bodyPr>
          <a:lstStyle/>
          <a:p>
            <a:pPr algn="ctr"/>
            <a:r>
              <a:rPr dirty="0" lang="en-US" sz="4000">
                <a:solidFill>
                  <a:srgbClr val="00B050"/>
                </a:solidFill>
                <a:latin charset="0" panose="0207040306080B030204" pitchFamily="18" typeface="Californian FB"/>
              </a:rPr>
              <a:t>What happened </a:t>
            </a:r>
            <a:r>
              <a:rPr dirty="0" lang="en-US" sz="4000">
                <a:solidFill>
                  <a:srgbClr val="002060"/>
                </a:solidFill>
                <a:latin charset="0" panose="0207040306080B030204" pitchFamily="18" typeface="Californian FB"/>
              </a:rPr>
              <a:t>to the temperatures of the two cups and why?</a:t>
            </a:r>
            <a:endParaRPr dirty="0" lang="en-US" sz="1600">
              <a:solidFill>
                <a:srgbClr val="002060"/>
              </a:solidFill>
              <a:latin charset="0" panose="0207040306080B030204" pitchFamily="18" typeface="Californian FB"/>
            </a:endParaRPr>
          </a:p>
        </p:txBody>
      </p:sp>
      <p:pic>
        <p:nvPicPr>
          <p:cNvPr descr="A purple and white text on a black background&#10;&#10;Description automatically generated" id="10" name="Picture 9">
            <a:extLst>
              <a:ext uri="{FF2B5EF4-FFF2-40B4-BE49-F238E27FC236}">
                <a16:creationId xmlns:a16="http://schemas.microsoft.com/office/drawing/2014/main" id="{ED6C37B1-4C0F-DA2A-4FDA-0330B42B61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7044" y="4060303"/>
            <a:ext cx="2255964" cy="225596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7006908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131901" y="1042193"/>
            <a:ext cx="5153025" cy="646331"/>
          </a:xfrm>
          <a:prstGeom prst="rect">
            <a:avLst/>
          </a:prstGeom>
          <a:noFill/>
        </p:spPr>
        <p:txBody>
          <a:bodyPr rtlCol="0" wrap="square">
            <a:spAutoFit/>
          </a:bodyPr>
          <a:lstStyle/>
          <a:p>
            <a:pPr algn="ctr"/>
            <a:r>
              <a:rPr b="1" dirty="0" lang="en-US" sz="3600">
                <a:ln w="12700">
                  <a:solidFill>
                    <a:schemeClr val="accent1"/>
                  </a:solidFill>
                  <a:prstDash val="solid"/>
                </a:ln>
                <a:pattFill prst="pct50">
                  <a:fgClr>
                    <a:schemeClr val="accent1"/>
                  </a:fgClr>
                  <a:bgClr>
                    <a:schemeClr val="accent1">
                      <a:lumMod val="20000"/>
                      <a:lumOff val="80000"/>
                    </a:schemeClr>
                  </a:bgClr>
                </a:pattFill>
                <a:effectLst>
                  <a:outerShdw algn="bl" dir="2640000" dist="38100" rotWithShape="0">
                    <a:schemeClr val="accent1"/>
                  </a:outerShdw>
                </a:effectLst>
                <a:latin charset="-128" panose="020B0609070205080204" pitchFamily="49" typeface="MS Gothic"/>
                <a:ea charset="-128" panose="020B0609070205080204" pitchFamily="49" typeface="MS Gothic"/>
              </a:rPr>
              <a:t>Temperature change:</a:t>
            </a:r>
          </a:p>
        </p:txBody>
      </p:sp>
      <p:sp>
        <p:nvSpPr>
          <p:cNvPr id="2" name="TextBox 1">
            <a:extLst>
              <a:ext uri="{FF2B5EF4-FFF2-40B4-BE49-F238E27FC236}">
                <a16:creationId xmlns:a16="http://schemas.microsoft.com/office/drawing/2014/main" id="{CFA97805-ED84-CC8E-502C-D389B9F4B102}"/>
              </a:ext>
            </a:extLst>
          </p:cNvPr>
          <p:cNvSpPr txBox="1"/>
          <p:nvPr/>
        </p:nvSpPr>
        <p:spPr>
          <a:xfrm>
            <a:off x="1227910" y="2191908"/>
            <a:ext cx="10336696" cy="2554545"/>
          </a:xfrm>
          <a:prstGeom prst="rect">
            <a:avLst/>
          </a:prstGeom>
          <a:noFill/>
        </p:spPr>
        <p:txBody>
          <a:bodyPr rtlCol="0" wrap="square">
            <a:spAutoFit/>
          </a:bodyPr>
          <a:lstStyle/>
          <a:p>
            <a:pPr algn="ctr"/>
            <a:r>
              <a:rPr dirty="0" lang="en-US" sz="3200">
                <a:solidFill>
                  <a:srgbClr val="002060"/>
                </a:solidFill>
                <a:latin charset="0" panose="0207040306080B030204" pitchFamily="18" typeface="Californian FB"/>
              </a:rPr>
              <a:t>The cup in the sun was much warmer than the cup in the cupboard. </a:t>
            </a:r>
          </a:p>
          <a:p>
            <a:pPr algn="ctr"/>
            <a:endParaRPr dirty="0" lang="en-US" sz="3200">
              <a:solidFill>
                <a:srgbClr val="002060"/>
              </a:solidFill>
              <a:latin charset="0" panose="0207040306080B030204" pitchFamily="18" typeface="Californian FB"/>
            </a:endParaRPr>
          </a:p>
          <a:p>
            <a:pPr algn="ctr"/>
            <a:r>
              <a:rPr dirty="0" lang="en-US" sz="3200">
                <a:solidFill>
                  <a:srgbClr val="002060"/>
                </a:solidFill>
                <a:latin charset="0" panose="0207040306080B030204" pitchFamily="18" typeface="Californian FB"/>
              </a:rPr>
              <a:t>If our atmosphere is warming because of </a:t>
            </a:r>
            <a:r>
              <a:rPr dirty="0" lang="en-US" sz="3200">
                <a:solidFill>
                  <a:schemeClr val="accent4"/>
                </a:solidFill>
                <a:latin charset="0" panose="0207040306080B030204" pitchFamily="18" typeface="Californian FB"/>
              </a:rPr>
              <a:t>climate change</a:t>
            </a:r>
            <a:r>
              <a:rPr dirty="0" lang="en-US" sz="3200">
                <a:solidFill>
                  <a:srgbClr val="002060"/>
                </a:solidFill>
                <a:latin charset="0" panose="0207040306080B030204" pitchFamily="18" typeface="Californian FB"/>
              </a:rPr>
              <a:t>, what do you think this may do to the oceans?</a:t>
            </a:r>
            <a:endParaRPr dirty="0" lang="en-US" sz="1200">
              <a:solidFill>
                <a:srgbClr val="002060"/>
              </a:solidFill>
              <a:latin charset="0" panose="0207040306080B030204" pitchFamily="18" typeface="Californian FB"/>
            </a:endParaRPr>
          </a:p>
        </p:txBody>
      </p:sp>
      <p:pic>
        <p:nvPicPr>
          <p:cNvPr descr="A purple and white text on a black background&#10;&#10;Description automatically generated" id="6" name="Picture 5">
            <a:extLst>
              <a:ext uri="{FF2B5EF4-FFF2-40B4-BE49-F238E27FC236}">
                <a16:creationId xmlns:a16="http://schemas.microsoft.com/office/drawing/2014/main" id="{AD83EA35-ECF0-25E2-DC62-DD00BE99C1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5086" y="4804832"/>
            <a:ext cx="1682393" cy="1682393"/>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9094166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131901" y="1042193"/>
            <a:ext cx="5153025" cy="646331"/>
          </a:xfrm>
          <a:prstGeom prst="rect">
            <a:avLst/>
          </a:prstGeom>
          <a:noFill/>
        </p:spPr>
        <p:txBody>
          <a:bodyPr rtlCol="0" wrap="square">
            <a:spAutoFit/>
          </a:bodyPr>
          <a:lstStyle/>
          <a:p>
            <a:pPr algn="ctr"/>
            <a:r>
              <a:rPr b="1" dirty="0" lang="en-US" sz="3600">
                <a:ln w="12700">
                  <a:solidFill>
                    <a:schemeClr val="accent1"/>
                  </a:solidFill>
                  <a:prstDash val="solid"/>
                </a:ln>
                <a:pattFill prst="pct50">
                  <a:fgClr>
                    <a:schemeClr val="accent1"/>
                  </a:fgClr>
                  <a:bgClr>
                    <a:schemeClr val="accent1">
                      <a:lumMod val="20000"/>
                      <a:lumOff val="80000"/>
                    </a:schemeClr>
                  </a:bgClr>
                </a:pattFill>
                <a:effectLst>
                  <a:outerShdw algn="bl" dir="2640000" dist="38100" rotWithShape="0">
                    <a:schemeClr val="accent1"/>
                  </a:outerShdw>
                </a:effectLst>
                <a:latin charset="-128" panose="020B0609070205080204" pitchFamily="49" typeface="MS Gothic"/>
                <a:ea charset="-128" panose="020B0609070205080204" pitchFamily="49" typeface="MS Gothic"/>
              </a:rPr>
              <a:t>Temperature change:</a:t>
            </a:r>
          </a:p>
        </p:txBody>
      </p:sp>
      <p:sp>
        <p:nvSpPr>
          <p:cNvPr id="2" name="TextBox 1">
            <a:extLst>
              <a:ext uri="{FF2B5EF4-FFF2-40B4-BE49-F238E27FC236}">
                <a16:creationId xmlns:a16="http://schemas.microsoft.com/office/drawing/2014/main" id="{CFA97805-ED84-CC8E-502C-D389B9F4B102}"/>
              </a:ext>
            </a:extLst>
          </p:cNvPr>
          <p:cNvSpPr txBox="1"/>
          <p:nvPr/>
        </p:nvSpPr>
        <p:spPr>
          <a:xfrm>
            <a:off x="1227910" y="2191908"/>
            <a:ext cx="10336696" cy="276999"/>
          </a:xfrm>
          <a:prstGeom prst="rect">
            <a:avLst/>
          </a:prstGeom>
          <a:noFill/>
        </p:spPr>
        <p:txBody>
          <a:bodyPr rtlCol="0" wrap="square">
            <a:spAutoFit/>
          </a:bodyPr>
          <a:lstStyle/>
          <a:p>
            <a:pPr algn="ctr"/>
            <a:r>
              <a:rPr dirty="0" lang="en-US" sz="1200">
                <a:solidFill>
                  <a:srgbClr val="002060"/>
                </a:solidFill>
                <a:latin charset="0" panose="0207040306080B030204" pitchFamily="18" typeface="Californian FB"/>
              </a:rPr>
              <a:t> </a:t>
            </a:r>
          </a:p>
        </p:txBody>
      </p:sp>
      <p:sp>
        <p:nvSpPr>
          <p:cNvPr id="6" name="TextBox 5">
            <a:extLst>
              <a:ext uri="{FF2B5EF4-FFF2-40B4-BE49-F238E27FC236}">
                <a16:creationId xmlns:a16="http://schemas.microsoft.com/office/drawing/2014/main" id="{BEFCF13C-7B07-1B0D-C392-1760D7071195}"/>
              </a:ext>
            </a:extLst>
          </p:cNvPr>
          <p:cNvSpPr txBox="1"/>
          <p:nvPr/>
        </p:nvSpPr>
        <p:spPr>
          <a:xfrm>
            <a:off x="1227910" y="2567030"/>
            <a:ext cx="10336696" cy="1077218"/>
          </a:xfrm>
          <a:prstGeom prst="rect">
            <a:avLst/>
          </a:prstGeom>
          <a:noFill/>
        </p:spPr>
        <p:txBody>
          <a:bodyPr rtlCol="0" wrap="square">
            <a:spAutoFit/>
          </a:bodyPr>
          <a:lstStyle/>
          <a:p>
            <a:pPr algn="ctr"/>
            <a:r>
              <a:rPr dirty="0" lang="en-US" sz="3200">
                <a:solidFill>
                  <a:srgbClr val="0070C0"/>
                </a:solidFill>
                <a:latin charset="0" panose="0207040306080B030204" pitchFamily="18" typeface="Californian FB"/>
              </a:rPr>
              <a:t>How do you think a warmer ocean might affect our life here in the Cayman Islands? </a:t>
            </a:r>
            <a:endParaRPr dirty="0" lang="en-US" sz="1200">
              <a:solidFill>
                <a:srgbClr val="0070C0"/>
              </a:solidFill>
              <a:latin charset="0" panose="0207040306080B030204" pitchFamily="18" typeface="Californian FB"/>
            </a:endParaRPr>
          </a:p>
        </p:txBody>
      </p:sp>
      <p:pic>
        <p:nvPicPr>
          <p:cNvPr descr="A purple and white text on a black background&#10;&#10;Description automatically generated" id="12" name="Picture 11">
            <a:extLst>
              <a:ext uri="{FF2B5EF4-FFF2-40B4-BE49-F238E27FC236}">
                <a16:creationId xmlns:a16="http://schemas.microsoft.com/office/drawing/2014/main" id="{9DD0E6D7-63B7-3D49-2B16-94CBE92B84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9052" y="3820101"/>
            <a:ext cx="2192490" cy="2192490"/>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30189672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550781" y="1076372"/>
            <a:ext cx="4088293" cy="769441"/>
          </a:xfrm>
          <a:prstGeom prst="rect">
            <a:avLst/>
          </a:prstGeom>
          <a:noFill/>
        </p:spPr>
        <p:txBody>
          <a:bodyPr rtlCol="0" wrap="square">
            <a:spAutoFit/>
          </a:bodyPr>
          <a:lstStyle/>
          <a:p>
            <a:r>
              <a:rPr b="1" dirty="0" lang="en-US" sz="4400">
                <a:ln cmpd="sng" w="12700">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charset="0" panose="04030905020B02020C02" pitchFamily="82" typeface="Bauhaus 93"/>
              </a:rPr>
              <a:t>Sea Level rise :  </a:t>
            </a:r>
          </a:p>
        </p:txBody>
      </p:sp>
      <p:sp>
        <p:nvSpPr>
          <p:cNvPr id="6" name="TextBox 5">
            <a:extLst>
              <a:ext uri="{FF2B5EF4-FFF2-40B4-BE49-F238E27FC236}">
                <a16:creationId xmlns:a16="http://schemas.microsoft.com/office/drawing/2014/main" id="{0DC83D82-8AFD-90EE-7EEC-D32A35952487}"/>
              </a:ext>
            </a:extLst>
          </p:cNvPr>
          <p:cNvSpPr txBox="1"/>
          <p:nvPr/>
        </p:nvSpPr>
        <p:spPr>
          <a:xfrm>
            <a:off x="2890031" y="2496662"/>
            <a:ext cx="6695825" cy="1938992"/>
          </a:xfrm>
          <a:prstGeom prst="rect">
            <a:avLst/>
          </a:prstGeom>
          <a:noFill/>
        </p:spPr>
        <p:txBody>
          <a:bodyPr rtlCol="0" wrap="square">
            <a:spAutoFit/>
          </a:bodyPr>
          <a:lstStyle/>
          <a:p>
            <a:pPr algn="ctr"/>
            <a:r>
              <a:rPr dirty="0" lang="en-US" sz="4000">
                <a:solidFill>
                  <a:srgbClr val="00B050"/>
                </a:solidFill>
                <a:latin charset="0" panose="0207040306080B030204" pitchFamily="18" typeface="Californian FB"/>
              </a:rPr>
              <a:t>What happened </a:t>
            </a:r>
            <a:r>
              <a:rPr dirty="0" lang="en-US" sz="4000">
                <a:solidFill>
                  <a:srgbClr val="002060"/>
                </a:solidFill>
                <a:latin charset="0" panose="0207040306080B030204" pitchFamily="18" typeface="Californian FB"/>
              </a:rPr>
              <a:t>to the water level in the container and to the animals living above water? </a:t>
            </a:r>
            <a:endParaRPr dirty="0" lang="en-US" sz="1600">
              <a:solidFill>
                <a:srgbClr val="002060"/>
              </a:solidFill>
              <a:latin charset="0" panose="0207040306080B030204" pitchFamily="18" typeface="Californian FB"/>
            </a:endParaRPr>
          </a:p>
        </p:txBody>
      </p:sp>
      <p:pic>
        <p:nvPicPr>
          <p:cNvPr descr="A purple and white text on a black background&#10;&#10;Description automatically generated" id="2" name="Picture 1">
            <a:extLst>
              <a:ext uri="{FF2B5EF4-FFF2-40B4-BE49-F238E27FC236}">
                <a16:creationId xmlns:a16="http://schemas.microsoft.com/office/drawing/2014/main" id="{DD302C4C-953B-D4AE-C078-341D0F5AAD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1697" y="4377275"/>
            <a:ext cx="2122916" cy="2122916"/>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31609572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2">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550781" y="1076372"/>
            <a:ext cx="4088293" cy="769441"/>
          </a:xfrm>
          <a:prstGeom prst="rect">
            <a:avLst/>
          </a:prstGeom>
          <a:noFill/>
        </p:spPr>
        <p:txBody>
          <a:bodyPr rtlCol="0" wrap="square">
            <a:spAutoFit/>
          </a:bodyPr>
          <a:lstStyle/>
          <a:p>
            <a:r>
              <a:rPr b="1" dirty="0" lang="en-US" sz="4400">
                <a:ln cmpd="sng" w="12700">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charset="0" panose="04030905020B02020C02" pitchFamily="82" typeface="Bauhaus 93"/>
              </a:rPr>
              <a:t>Sea Level rise :  </a:t>
            </a:r>
          </a:p>
        </p:txBody>
      </p:sp>
      <p:sp>
        <p:nvSpPr>
          <p:cNvPr id="2" name="TextBox 1">
            <a:extLst>
              <a:ext uri="{FF2B5EF4-FFF2-40B4-BE49-F238E27FC236}">
                <a16:creationId xmlns:a16="http://schemas.microsoft.com/office/drawing/2014/main" id="{99EA0942-5B92-4816-AC17-95E7A2572782}"/>
              </a:ext>
            </a:extLst>
          </p:cNvPr>
          <p:cNvSpPr txBox="1"/>
          <p:nvPr/>
        </p:nvSpPr>
        <p:spPr>
          <a:xfrm>
            <a:off x="1227910" y="2191908"/>
            <a:ext cx="10336696" cy="3231654"/>
          </a:xfrm>
          <a:prstGeom prst="rect">
            <a:avLst/>
          </a:prstGeom>
          <a:noFill/>
        </p:spPr>
        <p:txBody>
          <a:bodyPr rtlCol="0" wrap="square">
            <a:spAutoFit/>
          </a:bodyPr>
          <a:lstStyle/>
          <a:p>
            <a:pPr algn="ctr"/>
            <a:r>
              <a:rPr dirty="0" lang="en-US" sz="3200">
                <a:solidFill>
                  <a:srgbClr val="002060"/>
                </a:solidFill>
                <a:latin charset="0" panose="0207040306080B030204" pitchFamily="18" typeface="Californian FB"/>
              </a:rPr>
              <a:t>The ice melted and the level of water in the container got higher and flooded the surface the animals were sitting on!</a:t>
            </a:r>
          </a:p>
          <a:p>
            <a:pPr algn="ctr"/>
            <a:endParaRPr dirty="0" lang="en-US" sz="3200">
              <a:solidFill>
                <a:srgbClr val="002060"/>
              </a:solidFill>
              <a:latin charset="0" panose="0207040306080B030204" pitchFamily="18" typeface="Californian FB"/>
            </a:endParaRPr>
          </a:p>
          <a:p>
            <a:pPr algn="ctr"/>
            <a:r>
              <a:rPr dirty="0" lang="en-US" sz="3200">
                <a:solidFill>
                  <a:srgbClr val="002060"/>
                </a:solidFill>
                <a:latin charset="0" panose="0207040306080B030204" pitchFamily="18" typeface="Californian FB"/>
              </a:rPr>
              <a:t>If ice continues to melt in the polar regions of the world and </a:t>
            </a:r>
            <a:r>
              <a:rPr dirty="0" lang="en-US" sz="3200">
                <a:solidFill>
                  <a:schemeClr val="accent4"/>
                </a:solidFill>
                <a:latin charset="0" panose="0207040306080B030204" pitchFamily="18" typeface="Californian FB"/>
              </a:rPr>
              <a:t>climate change </a:t>
            </a:r>
            <a:r>
              <a:rPr dirty="0" lang="en-US" sz="3200">
                <a:solidFill>
                  <a:srgbClr val="002060"/>
                </a:solidFill>
                <a:latin charset="0" panose="0207040306080B030204" pitchFamily="18" typeface="Californian FB"/>
              </a:rPr>
              <a:t>continues, what might happen to other animals, including us, living on land?</a:t>
            </a:r>
          </a:p>
          <a:p>
            <a:pPr algn="ctr"/>
            <a:endParaRPr dirty="0" lang="en-US" sz="1200">
              <a:solidFill>
                <a:srgbClr val="002060"/>
              </a:solidFill>
              <a:latin charset="0" panose="0207040306080B030204" pitchFamily="18" typeface="Californian FB"/>
            </a:endParaRPr>
          </a:p>
        </p:txBody>
      </p:sp>
      <p:pic>
        <p:nvPicPr>
          <p:cNvPr id="6" name="Picture 5">
            <a:extLst>
              <a:ext uri="{FF2B5EF4-FFF2-40B4-BE49-F238E27FC236}">
                <a16:creationId xmlns:a16="http://schemas.microsoft.com/office/drawing/2014/main" id="{87ABEC5C-676C-708F-7F3E-5338C55D47D8}"/>
              </a:ext>
            </a:extLst>
          </p:cNvPr>
          <p:cNvPicPr>
            <a:picLocks noChangeAspect="1"/>
          </p:cNvPicPr>
          <p:nvPr/>
        </p:nvPicPr>
        <p:blipFill>
          <a:blip r:embed="rId9"/>
          <a:stretch>
            <a:fillRect/>
          </a:stretch>
        </p:blipFill>
        <p:spPr>
          <a:xfrm>
            <a:off x="9726762" y="4872453"/>
            <a:ext cx="1794408" cy="1794408"/>
          </a:xfrm>
          <a:prstGeom prst="rect">
            <a:avLst/>
          </a:prstGeom>
        </p:spPr>
      </p:pic>
    </p:spTree>
    <p:extLst>
      <p:ext uri="{BB962C8B-B14F-4D97-AF65-F5344CB8AC3E}">
        <p14:creationId xmlns:p14="http://schemas.microsoft.com/office/powerpoint/2010/main" val="11165582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697957" y="817278"/>
            <a:ext cx="1107245" cy="1107245"/>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715848" y="1761015"/>
            <a:ext cx="1107245" cy="1107245"/>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697956" y="271285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654520" y="3739362"/>
            <a:ext cx="1194116" cy="1194116"/>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5978510" y="-666129"/>
            <a:ext cx="8464971" cy="8464971"/>
          </a:xfrm>
          <a:prstGeom prst="rect">
            <a:avLst/>
          </a:prstGeom>
        </p:spPr>
      </p:pic>
      <p:sp>
        <p:nvSpPr>
          <p:cNvPr id="8" name="TextBox 7">
            <a:extLst>
              <a:ext uri="{FF2B5EF4-FFF2-40B4-BE49-F238E27FC236}">
                <a16:creationId xmlns:a16="http://schemas.microsoft.com/office/drawing/2014/main" id="{49CD8D88-2B54-1DFB-F725-E582E6569364}"/>
              </a:ext>
            </a:extLst>
          </p:cNvPr>
          <p:cNvSpPr txBox="1"/>
          <p:nvPr/>
        </p:nvSpPr>
        <p:spPr>
          <a:xfrm>
            <a:off x="550781" y="1076372"/>
            <a:ext cx="4088293" cy="769441"/>
          </a:xfrm>
          <a:prstGeom prst="rect">
            <a:avLst/>
          </a:prstGeom>
          <a:noFill/>
        </p:spPr>
        <p:txBody>
          <a:bodyPr rtlCol="0" wrap="square">
            <a:spAutoFit/>
          </a:bodyPr>
          <a:lstStyle/>
          <a:p>
            <a:r>
              <a:rPr b="1" dirty="0" lang="en-US" sz="4400">
                <a:ln cmpd="sng" w="12700">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charset="0" panose="04030905020B02020C02" pitchFamily="82" typeface="Bauhaus 93"/>
              </a:rPr>
              <a:t>Sea Level rise :  </a:t>
            </a:r>
          </a:p>
        </p:txBody>
      </p:sp>
      <p:sp>
        <p:nvSpPr>
          <p:cNvPr id="6" name="TextBox 5">
            <a:extLst>
              <a:ext uri="{FF2B5EF4-FFF2-40B4-BE49-F238E27FC236}">
                <a16:creationId xmlns:a16="http://schemas.microsoft.com/office/drawing/2014/main" id="{DF91F55A-48E3-C33D-C316-1A37F4CBF8FA}"/>
              </a:ext>
            </a:extLst>
          </p:cNvPr>
          <p:cNvSpPr txBox="1"/>
          <p:nvPr/>
        </p:nvSpPr>
        <p:spPr>
          <a:xfrm>
            <a:off x="1227910" y="2567030"/>
            <a:ext cx="10336696" cy="1077218"/>
          </a:xfrm>
          <a:prstGeom prst="rect">
            <a:avLst/>
          </a:prstGeom>
          <a:noFill/>
        </p:spPr>
        <p:txBody>
          <a:bodyPr rtlCol="0" wrap="square">
            <a:spAutoFit/>
          </a:bodyPr>
          <a:lstStyle/>
          <a:p>
            <a:pPr algn="ctr"/>
            <a:r>
              <a:rPr dirty="0" lang="en-US" sz="3200">
                <a:solidFill>
                  <a:srgbClr val="0070C0"/>
                </a:solidFill>
                <a:latin charset="0" panose="0207040306080B030204" pitchFamily="18" typeface="Californian FB"/>
              </a:rPr>
              <a:t>How do you think sea level rise might affect a small islands nation like ours here in the Caribbean?</a:t>
            </a:r>
            <a:endParaRPr dirty="0" lang="en-US" sz="1200">
              <a:solidFill>
                <a:srgbClr val="0070C0"/>
              </a:solidFill>
              <a:latin charset="0" panose="0207040306080B030204" pitchFamily="18" typeface="Californian FB"/>
            </a:endParaRPr>
          </a:p>
        </p:txBody>
      </p:sp>
      <p:pic>
        <p:nvPicPr>
          <p:cNvPr descr="A purple and white text on a black background&#10;&#10;Description automatically generated" id="2" name="Picture 1">
            <a:extLst>
              <a:ext uri="{FF2B5EF4-FFF2-40B4-BE49-F238E27FC236}">
                <a16:creationId xmlns:a16="http://schemas.microsoft.com/office/drawing/2014/main" id="{1208E222-B124-A374-3E51-744F890407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1181" y="4031792"/>
            <a:ext cx="1810154" cy="181015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13847087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Shape 429"/>
        <p:cNvGrpSpPr/>
        <p:nvPr/>
      </p:nvGrpSpPr>
      <p:grpSpPr>
        <a:xfrm>
          <a:off x="0" y="0"/>
          <a:ext cx="0" cy="0"/>
          <a:chOff x="0" y="0"/>
          <a:chExt cx="0" cy="0"/>
        </a:xfrm>
      </p:grpSpPr>
      <p:pic>
        <p:nvPicPr>
          <p:cNvPr id="430" name="Google Shape;430;p21"/>
          <p:cNvPicPr preferRelativeResize="0">
            <a:picLocks noGrp="1"/>
          </p:cNvPicPr>
          <p:nvPr>
            <p:ph idx="1" type="body"/>
          </p:nvPr>
        </p:nvPicPr>
        <p:blipFill rotWithShape="1">
          <a:blip r:embed="rId3">
            <a:alphaModFix/>
          </a:blip>
          <a:srcRect t="18"/>
          <a:stretch/>
        </p:blipFill>
        <p:spPr>
          <a:xfrm>
            <a:off x="0" y="0"/>
            <a:ext cx="12192000" cy="6858000"/>
          </a:xfrm>
          <a:prstGeom prst="rect">
            <a:avLst/>
          </a:prstGeom>
          <a:noFill/>
          <a:ln>
            <a:noFill/>
          </a:ln>
        </p:spPr>
      </p:pic>
      <p:sp>
        <p:nvSpPr>
          <p:cNvPr id="431" name="Google Shape;431;p21"/>
          <p:cNvSpPr txBox="1"/>
          <p:nvPr/>
        </p:nvSpPr>
        <p:spPr>
          <a:xfrm>
            <a:off x="11287125" y="0"/>
            <a:ext cx="1038225" cy="369332"/>
          </a:xfrm>
          <a:prstGeom prst="rect">
            <a:avLst/>
          </a:prstGeom>
          <a:noFill/>
          <a:ln>
            <a:noFill/>
          </a:ln>
        </p:spPr>
        <p:txBody>
          <a:bodyPr anchor="t" anchorCtr="0" bIns="45700" lIns="91425" rIns="91425" spcFirstLastPara="1" tIns="45700" wrap="square">
            <a:spAutoFit/>
          </a:bodyPr>
          <a:lstStyle/>
          <a:p>
            <a:pPr algn="l" defTabSz="914400" eaLnBrk="1" fontAlgn="auto" hangingPunct="1" indent="0" latinLnBrk="0" lvl="0" marL="0" marR="0" rtl="0">
              <a:lnSpc>
                <a:spcPct val="100000"/>
              </a:lnSpc>
              <a:spcBef>
                <a:spcPts val="0"/>
              </a:spcBef>
              <a:spcAft>
                <a:spcPts val="0"/>
              </a:spcAft>
              <a:buClr>
                <a:srgbClr val="000000"/>
              </a:buClr>
              <a:buSzTx/>
              <a:buFont typeface="Arial"/>
              <a:buNone/>
              <a:tabLst/>
              <a:defRPr/>
            </a:pPr>
            <a:r>
              <a:rPr b="0" baseline="0" cap="none" i="1" kern="0" kumimoji="0" lang="en-US" noProof="0" normalizeH="0" spc="0" strike="noStrike" sz="1800" u="none">
                <a:ln>
                  <a:noFill/>
                </a:ln>
                <a:solidFill>
                  <a:srgbClr val="000000"/>
                </a:solidFill>
                <a:effectLst/>
                <a:uLnTx/>
                <a:uFillTx/>
                <a:latin typeface="Bodoni"/>
                <a:ea typeface="Bodoni"/>
                <a:cs typeface="Bodoni"/>
                <a:sym typeface="Bodoni"/>
              </a:rPr>
              <a:t>AU1.1</a:t>
            </a:r>
            <a:r>
              <a:rPr b="0" baseline="0" cap="none" i="0" kern="0" kumimoji="0" lang="en-US" noProof="0" normalizeH="0" spc="0" strike="noStrike" sz="1800" u="none">
                <a:ln>
                  <a:noFill/>
                </a:ln>
                <a:solidFill>
                  <a:srgbClr val="000000"/>
                </a:solidFill>
                <a:effectLst/>
                <a:uLnTx/>
                <a:uFillTx/>
                <a:latin typeface="Calibri"/>
                <a:ea typeface="Calibri"/>
                <a:cs typeface="Calibri"/>
                <a:sym typeface="Calibri"/>
              </a:rPr>
              <a:t> </a:t>
            </a:r>
            <a:endParaRPr b="0" baseline="0" cap="none" i="0" kern="0" kumimoji="0" noProof="0" normalizeH="0" spc="0" strike="noStrike" sz="1400" u="none">
              <a:ln>
                <a:noFill/>
              </a:ln>
              <a:solidFill>
                <a:srgbClr val="000000"/>
              </a:solidFill>
              <a:effectLst/>
              <a:uLnTx/>
              <a:uFillTx/>
              <a:latin typeface="Arial"/>
              <a:cs typeface="Arial"/>
              <a:sym typeface="Arial"/>
            </a:endParaRPr>
          </a:p>
        </p:txBody>
      </p:sp>
      <p:pic>
        <p:nvPicPr>
          <p:cNvPr descr="A logo of a building&#10;&#10;Description automatically generated" id="432" name="Google Shape;432;p21"/>
          <p:cNvPicPr preferRelativeResize="0"/>
          <p:nvPr/>
        </p:nvPicPr>
        <p:blipFill rotWithShape="1">
          <a:blip r:embed="rId4">
            <a:alphaModFix/>
          </a:blip>
          <a:srcRect/>
          <a:stretch/>
        </p:blipFill>
        <p:spPr>
          <a:xfrm>
            <a:off x="131901" y="142124"/>
            <a:ext cx="837760" cy="837760"/>
          </a:xfrm>
          <a:prstGeom prst="rect">
            <a:avLst/>
          </a:prstGeom>
          <a:noFill/>
          <a:ln>
            <a:noFill/>
          </a:ln>
        </p:spPr>
      </p:pic>
      <p:sp>
        <p:nvSpPr>
          <p:cNvPr id="433" name="Google Shape;433;p21"/>
          <p:cNvSpPr txBox="1">
            <a:spLocks noGrp="1"/>
          </p:cNvSpPr>
          <p:nvPr>
            <p:ph type="title"/>
          </p:nvPr>
        </p:nvSpPr>
        <p:spPr>
          <a:xfrm>
            <a:off x="969661" y="2593378"/>
            <a:ext cx="10515600" cy="1325563"/>
          </a:xfrm>
          <a:prstGeom prst="rect">
            <a:avLst/>
          </a:prstGeom>
          <a:noFill/>
          <a:ln>
            <a:noFill/>
          </a:ln>
        </p:spPr>
        <p:txBody>
          <a:bodyPr anchor="ctr" anchorCtr="0" bIns="45700" lIns="91425" rIns="91425" spcFirstLastPara="1" tIns="45700" wrap="square">
            <a:normAutofit/>
          </a:bodyPr>
          <a:lstStyle/>
          <a:p>
            <a:pPr algn="l" indent="0" lvl="0" marL="0" rtl="0">
              <a:lnSpc>
                <a:spcPct val="90000"/>
              </a:lnSpc>
              <a:spcBef>
                <a:spcPts val="0"/>
              </a:spcBef>
              <a:spcAft>
                <a:spcPts val="0"/>
              </a:spcAft>
              <a:buClr>
                <a:schemeClr val="dk1"/>
              </a:buClr>
              <a:buSzPts val="4400"/>
              <a:buFont typeface="Calibri"/>
              <a:buNone/>
            </a:pPr>
            <a:br>
              <a:rPr lang="en-US"/>
            </a:br>
            <a:endParaRPr/>
          </a:p>
        </p:txBody>
      </p:sp>
      <p:pic>
        <p:nvPicPr>
          <p:cNvPr descr="A black and white logo&#10;&#10;Description automatically generated" id="435" name="Google Shape;435;p21"/>
          <p:cNvPicPr preferRelativeResize="0"/>
          <p:nvPr/>
        </p:nvPicPr>
        <p:blipFill rotWithShape="1">
          <a:blip r:embed="rId5">
            <a:alphaModFix/>
          </a:blip>
          <a:srcRect/>
          <a:stretch/>
        </p:blipFill>
        <p:spPr>
          <a:xfrm>
            <a:off x="131901" y="3095620"/>
            <a:ext cx="2486368" cy="955284"/>
          </a:xfrm>
          <a:prstGeom prst="rect">
            <a:avLst/>
          </a:prstGeom>
          <a:noFill/>
          <a:ln>
            <a:noFill/>
          </a:ln>
        </p:spPr>
      </p:pic>
      <p:pic>
        <p:nvPicPr>
          <p:cNvPr id="4" name="Picture 3">
            <a:extLst>
              <a:ext uri="{FF2B5EF4-FFF2-40B4-BE49-F238E27FC236}">
                <a16:creationId xmlns:a16="http://schemas.microsoft.com/office/drawing/2014/main" id="{7856F7BB-8EF5-C8EA-A636-EDBE7BDAC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239" y="3121674"/>
            <a:ext cx="9633860" cy="903175"/>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5078" y="-184094"/>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3714750" y="2937085"/>
            <a:ext cx="5153025" cy="1015663"/>
          </a:xfrm>
          <a:prstGeom prst="rect">
            <a:avLst/>
          </a:prstGeom>
          <a:noFill/>
        </p:spPr>
        <p:txBody>
          <a:bodyPr rtlCol="0" wrap="square">
            <a:spAutoFit/>
          </a:bodyPr>
          <a:lstStyle/>
          <a:p>
            <a:pPr algn="ctr"/>
            <a:r>
              <a:rPr dirty="0" lang="en-US" sz="6000">
                <a:solidFill>
                  <a:srgbClr val="002060"/>
                </a:solidFill>
                <a:latin charset="0" panose="0207040306080B030204" pitchFamily="18" typeface="Californian FB"/>
              </a:rPr>
              <a:t>Introduction</a:t>
            </a:r>
            <a:r>
              <a:rPr dirty="0" lang="en-US" sz="2800">
                <a:solidFill>
                  <a:srgbClr val="002060"/>
                </a:solidFill>
                <a:latin charset="0" panose="0207040306080B030204" pitchFamily="18" typeface="Californian FB"/>
              </a:rPr>
              <a:t> </a:t>
            </a:r>
          </a:p>
        </p:txBody>
      </p:sp>
    </p:spTree>
    <p:extLst>
      <p:ext uri="{BB962C8B-B14F-4D97-AF65-F5344CB8AC3E}">
        <p14:creationId xmlns:p14="http://schemas.microsoft.com/office/powerpoint/2010/main" val="34058539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1240927" y="2475420"/>
            <a:ext cx="9703076" cy="1938992"/>
          </a:xfrm>
          <a:prstGeom prst="rect">
            <a:avLst/>
          </a:prstGeom>
          <a:noFill/>
        </p:spPr>
        <p:txBody>
          <a:bodyPr rtlCol="0" wrap="square">
            <a:spAutoFit/>
          </a:bodyPr>
          <a:lstStyle/>
          <a:p>
            <a:pPr algn="ctr"/>
            <a:r>
              <a:rPr dirty="0" lang="en-US" sz="6000">
                <a:solidFill>
                  <a:srgbClr val="002060"/>
                </a:solidFill>
                <a:latin charset="0" panose="0207040306080B030204" pitchFamily="18" typeface="Californian FB"/>
              </a:rPr>
              <a:t>How does climate change affect the oceans?</a:t>
            </a:r>
            <a:endParaRPr dirty="0" lang="en-US" sz="2800">
              <a:solidFill>
                <a:srgbClr val="002060"/>
              </a:solidFill>
              <a:latin charset="0" panose="0207040306080B030204" pitchFamily="18" typeface="Californian FB"/>
            </a:endParaRPr>
          </a:p>
        </p:txBody>
      </p:sp>
    </p:spTree>
    <p:extLst>
      <p:ext uri="{BB962C8B-B14F-4D97-AF65-F5344CB8AC3E}">
        <p14:creationId xmlns:p14="http://schemas.microsoft.com/office/powerpoint/2010/main" val="5500663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1290114" y="1204081"/>
            <a:ext cx="9703076" cy="707886"/>
          </a:xfrm>
          <a:prstGeom prst="rect">
            <a:avLst/>
          </a:prstGeom>
          <a:noFill/>
        </p:spPr>
        <p:txBody>
          <a:bodyPr rtlCol="0" wrap="square">
            <a:spAutoFit/>
          </a:bodyPr>
          <a:lstStyle/>
          <a:p>
            <a:pPr algn="ctr"/>
            <a:r>
              <a:rPr dirty="0" lang="en-US" sz="4000">
                <a:solidFill>
                  <a:srgbClr val="002060"/>
                </a:solidFill>
                <a:latin charset="0" panose="0207040306080B030204" pitchFamily="18" typeface="Californian FB"/>
              </a:rPr>
              <a:t>How does climate change affect the oceans?</a:t>
            </a:r>
            <a:endParaRPr dirty="0" lang="en-US" sz="1600">
              <a:solidFill>
                <a:srgbClr val="002060"/>
              </a:solidFill>
              <a:latin charset="0" panose="0207040306080B030204" pitchFamily="18" typeface="Californian FB"/>
            </a:endParaRPr>
          </a:p>
        </p:txBody>
      </p:sp>
      <p:sp>
        <p:nvSpPr>
          <p:cNvPr id="2" name="TextBox 1">
            <a:extLst>
              <a:ext uri="{FF2B5EF4-FFF2-40B4-BE49-F238E27FC236}">
                <a16:creationId xmlns:a16="http://schemas.microsoft.com/office/drawing/2014/main" id="{6F6A0571-7830-22E5-48CF-8D0D81841B2D}"/>
              </a:ext>
            </a:extLst>
          </p:cNvPr>
          <p:cNvSpPr txBox="1"/>
          <p:nvPr/>
        </p:nvSpPr>
        <p:spPr>
          <a:xfrm>
            <a:off x="1290114" y="2583618"/>
            <a:ext cx="4196286" cy="584775"/>
          </a:xfrm>
          <a:prstGeom prst="rect">
            <a:avLst/>
          </a:prstGeom>
          <a:noFill/>
        </p:spPr>
        <p:txBody>
          <a:bodyPr rtlCol="0" wrap="square">
            <a:spAutoFit/>
          </a:bodyPr>
          <a:lstStyle/>
          <a:p>
            <a:pPr algn="ctr"/>
            <a:r>
              <a:rPr b="1" dirty="0" lang="en-US" sz="3200">
                <a:ln w="12700">
                  <a:solidFill>
                    <a:schemeClr val="accent1"/>
                  </a:solidFill>
                  <a:prstDash val="solid"/>
                </a:ln>
                <a:pattFill prst="pct50">
                  <a:fgClr>
                    <a:schemeClr val="accent1"/>
                  </a:fgClr>
                  <a:bgClr>
                    <a:schemeClr val="accent1">
                      <a:lumMod val="20000"/>
                      <a:lumOff val="80000"/>
                    </a:schemeClr>
                  </a:bgClr>
                </a:pattFill>
                <a:effectLst>
                  <a:outerShdw algn="bl" dir="2640000" dist="38100" rotWithShape="0">
                    <a:schemeClr val="accent1"/>
                  </a:outerShdw>
                </a:effectLst>
                <a:latin charset="-128" panose="020B0609070205080204" pitchFamily="49" typeface="MS Gothic"/>
                <a:ea charset="-128" panose="020B0609070205080204" pitchFamily="49" typeface="MS Gothic"/>
              </a:rPr>
              <a:t>Temperature change</a:t>
            </a:r>
          </a:p>
        </p:txBody>
      </p:sp>
      <p:sp>
        <p:nvSpPr>
          <p:cNvPr id="6" name="TextBox 5">
            <a:extLst>
              <a:ext uri="{FF2B5EF4-FFF2-40B4-BE49-F238E27FC236}">
                <a16:creationId xmlns:a16="http://schemas.microsoft.com/office/drawing/2014/main" id="{F936B220-BA51-A2D3-3E1D-99A672EA7DC9}"/>
              </a:ext>
            </a:extLst>
          </p:cNvPr>
          <p:cNvSpPr txBox="1"/>
          <p:nvPr/>
        </p:nvSpPr>
        <p:spPr>
          <a:xfrm>
            <a:off x="7226188" y="2782668"/>
            <a:ext cx="4075044" cy="830997"/>
          </a:xfrm>
          <a:prstGeom prst="rect">
            <a:avLst/>
          </a:prstGeom>
          <a:noFill/>
        </p:spPr>
        <p:txBody>
          <a:bodyPr rtlCol="0" wrap="square">
            <a:spAutoFit/>
          </a:bodyPr>
          <a:lstStyle/>
          <a:p>
            <a:r>
              <a:rPr b="1" dirty="0" lang="en-US" sz="4800">
                <a:ln cmpd="sng" w="12700">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charset="0" panose="04030905020B02020C02" pitchFamily="82" typeface="Bauhaus 93"/>
              </a:rPr>
              <a:t>Sea Level rise </a:t>
            </a:r>
          </a:p>
        </p:txBody>
      </p:sp>
      <p:sp>
        <p:nvSpPr>
          <p:cNvPr id="8" name="TextBox 7">
            <a:extLst>
              <a:ext uri="{FF2B5EF4-FFF2-40B4-BE49-F238E27FC236}">
                <a16:creationId xmlns:a16="http://schemas.microsoft.com/office/drawing/2014/main" id="{193848CC-16A9-462C-ED6A-1598005FF3A8}"/>
              </a:ext>
            </a:extLst>
          </p:cNvPr>
          <p:cNvSpPr txBox="1"/>
          <p:nvPr/>
        </p:nvSpPr>
        <p:spPr>
          <a:xfrm>
            <a:off x="3509341" y="4366865"/>
            <a:ext cx="5173317" cy="646331"/>
          </a:xfrm>
          <a:prstGeom prst="rect">
            <a:avLst/>
          </a:prstGeom>
          <a:noFill/>
        </p:spPr>
        <p:txBody>
          <a:bodyPr rtlCol="0" wrap="square">
            <a:spAutoFit/>
          </a:bodyPr>
          <a:lstStyle/>
          <a:p>
            <a:r>
              <a:rPr b="1" dirty="0" lang="en-US" sz="36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a:t>
            </a:r>
          </a:p>
        </p:txBody>
      </p:sp>
    </p:spTree>
    <p:extLst>
      <p:ext uri="{BB962C8B-B14F-4D97-AF65-F5344CB8AC3E}">
        <p14:creationId xmlns:p14="http://schemas.microsoft.com/office/powerpoint/2010/main" val="28846458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2"/>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6"/>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 presetSubtype="0">
                                  <p:stCondLst>
                                    <p:cond delay="0"/>
                                  </p:stCondLst>
                                  <p:childTnLst>
                                    <p:set>
                                      <p:cBhvr>
                                        <p:cTn dur="1" fill="hold" id="14">
                                          <p:stCondLst>
                                            <p:cond delay="0"/>
                                          </p:stCondLst>
                                        </p:cTn>
                                        <p:tgtEl>
                                          <p:spTgt spid="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grpId="0" spid="6"/>
      <p:bldP grpId="0" spid="8"/>
    </p:bldLst>
  </p:timing>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1290114" y="1204081"/>
            <a:ext cx="9703076" cy="1323439"/>
          </a:xfrm>
          <a:prstGeom prst="rect">
            <a:avLst/>
          </a:prstGeom>
          <a:noFill/>
        </p:spPr>
        <p:txBody>
          <a:bodyPr rtlCol="0" wrap="square">
            <a:spAutoFit/>
          </a:bodyPr>
          <a:lstStyle/>
          <a:p>
            <a:pPr algn="ctr"/>
            <a:r>
              <a:rPr dirty="0" lang="en-US" sz="4000">
                <a:solidFill>
                  <a:srgbClr val="002060"/>
                </a:solidFill>
                <a:latin charset="0" panose="0207040306080B030204" pitchFamily="18" typeface="Californian FB"/>
              </a:rPr>
              <a:t>What do you know about how this may affect the ocean?  </a:t>
            </a:r>
            <a:endParaRPr dirty="0" lang="en-US" sz="1600">
              <a:solidFill>
                <a:srgbClr val="002060"/>
              </a:solidFill>
              <a:latin charset="0" panose="0207040306080B030204" pitchFamily="18" typeface="Californian FB"/>
            </a:endParaRPr>
          </a:p>
        </p:txBody>
      </p:sp>
      <p:sp>
        <p:nvSpPr>
          <p:cNvPr id="2" name="TextBox 1">
            <a:extLst>
              <a:ext uri="{FF2B5EF4-FFF2-40B4-BE49-F238E27FC236}">
                <a16:creationId xmlns:a16="http://schemas.microsoft.com/office/drawing/2014/main" id="{6F6A0571-7830-22E5-48CF-8D0D81841B2D}"/>
              </a:ext>
            </a:extLst>
          </p:cNvPr>
          <p:cNvSpPr txBox="1"/>
          <p:nvPr/>
        </p:nvSpPr>
        <p:spPr>
          <a:xfrm>
            <a:off x="2910303" y="2667713"/>
            <a:ext cx="6925699" cy="2308324"/>
          </a:xfrm>
          <a:prstGeom prst="rect">
            <a:avLst/>
          </a:prstGeom>
          <a:noFill/>
        </p:spPr>
        <p:txBody>
          <a:bodyPr rtlCol="0" wrap="square">
            <a:spAutoFit/>
          </a:bodyPr>
          <a:lstStyle/>
          <a:p>
            <a:pPr algn="ctr"/>
            <a:r>
              <a:rPr b="1" dirty="0" lang="en-US" sz="7200">
                <a:ln w="12700">
                  <a:solidFill>
                    <a:schemeClr val="accent1"/>
                  </a:solidFill>
                  <a:prstDash val="solid"/>
                </a:ln>
                <a:pattFill prst="pct50">
                  <a:fgClr>
                    <a:schemeClr val="accent1"/>
                  </a:fgClr>
                  <a:bgClr>
                    <a:schemeClr val="accent1">
                      <a:lumMod val="20000"/>
                      <a:lumOff val="80000"/>
                    </a:schemeClr>
                  </a:bgClr>
                </a:pattFill>
                <a:effectLst>
                  <a:outerShdw algn="bl" dir="2640000" dist="38100" rotWithShape="0">
                    <a:schemeClr val="accent1"/>
                  </a:outerShdw>
                </a:effectLst>
                <a:latin charset="-128" panose="020B0609070205080204" pitchFamily="49" typeface="MS Gothic"/>
                <a:ea charset="-128" panose="020B0609070205080204" pitchFamily="49" typeface="MS Gothic"/>
              </a:rPr>
              <a:t>Temperature Change</a:t>
            </a:r>
          </a:p>
        </p:txBody>
      </p:sp>
      <p:sp>
        <p:nvSpPr>
          <p:cNvPr id="6" name="Cloud 5">
            <a:extLst>
              <a:ext uri="{FF2B5EF4-FFF2-40B4-BE49-F238E27FC236}">
                <a16:creationId xmlns:a16="http://schemas.microsoft.com/office/drawing/2014/main" id="{4B27ABB3-789D-86CE-0433-44513F0C3ED0}"/>
              </a:ext>
            </a:extLst>
          </p:cNvPr>
          <p:cNvSpPr/>
          <p:nvPr/>
        </p:nvSpPr>
        <p:spPr>
          <a:xfrm>
            <a:off x="607981" y="3776665"/>
            <a:ext cx="3557239" cy="2308324"/>
          </a:xfrm>
          <a:prstGeom prst="cloud">
            <a:avLst/>
          </a:prstGeom>
        </p:spPr>
        <p:style>
          <a:lnRef idx="2">
            <a:schemeClr val="accent6"/>
          </a:lnRef>
          <a:fillRef idx="1">
            <a:schemeClr val="lt1"/>
          </a:fillRef>
          <a:effectRef idx="0">
            <a:schemeClr val="accent6"/>
          </a:effectRef>
          <a:fontRef idx="minor">
            <a:schemeClr val="dk1"/>
          </a:fontRef>
        </p:style>
        <p:txBody>
          <a:bodyPr anchor="ctr" rtlCol="0"/>
          <a:lstStyle/>
          <a:p>
            <a:pPr algn="ctr"/>
            <a:r>
              <a:rPr dirty="0" lang="en-US">
                <a:latin charset="0" panose="020B0502040204020203" pitchFamily="34" typeface="Biome"/>
                <a:cs charset="0" panose="020B0502040204020203" pitchFamily="34" typeface="Biome"/>
              </a:rPr>
              <a:t>How might this affect the Cayman Islands?</a:t>
            </a:r>
          </a:p>
        </p:txBody>
      </p:sp>
      <p:pic>
        <p:nvPicPr>
          <p:cNvPr descr="A purple and white text on a black background&#10;&#10;Description automatically generated" id="12" name="Picture 11">
            <a:extLst>
              <a:ext uri="{FF2B5EF4-FFF2-40B4-BE49-F238E27FC236}">
                <a16:creationId xmlns:a16="http://schemas.microsoft.com/office/drawing/2014/main" id="{389530A0-25F7-A714-2C1E-B4AB6ADCEE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1697" y="4377275"/>
            <a:ext cx="1810154" cy="181015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13899334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2"/>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2" presetSubtype="4">
                                  <p:stCondLst>
                                    <p:cond delay="0"/>
                                  </p:stCondLst>
                                  <p:childTnLst>
                                    <p:set>
                                      <p:cBhvr>
                                        <p:cTn dur="1" fill="hold" id="10">
                                          <p:stCondLst>
                                            <p:cond delay="0"/>
                                          </p:stCondLst>
                                        </p:cTn>
                                        <p:tgtEl>
                                          <p:spTgt spid="6"/>
                                        </p:tgtEl>
                                        <p:attrNameLst>
                                          <p:attrName>style.visibility</p:attrName>
                                        </p:attrNameLst>
                                      </p:cBhvr>
                                      <p:to>
                                        <p:strVal val="visible"/>
                                      </p:to>
                                    </p:set>
                                    <p:anim calcmode="lin" valueType="num">
                                      <p:cBhvr additive="base">
                                        <p:cTn dur="500" fill="hold" id="11"/>
                                        <p:tgtEl>
                                          <p:spTgt spid="6"/>
                                        </p:tgtEl>
                                        <p:attrNameLst>
                                          <p:attrName>ppt_x</p:attrName>
                                        </p:attrNameLst>
                                      </p:cBhvr>
                                      <p:tavLst>
                                        <p:tav tm="0">
                                          <p:val>
                                            <p:strVal val="#ppt_x"/>
                                          </p:val>
                                        </p:tav>
                                        <p:tav tm="100000">
                                          <p:val>
                                            <p:strVal val="#ppt_x"/>
                                          </p:val>
                                        </p:tav>
                                      </p:tavLst>
                                    </p:anim>
                                    <p:anim calcmode="lin" valueType="num">
                                      <p:cBhvr additive="base">
                                        <p:cTn dur="500" fill="hold" id="12"/>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animBg="1" grpId="0" spid="6"/>
    </p:bldLst>
  </p:timing>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1290114" y="1204081"/>
            <a:ext cx="9703076" cy="1323439"/>
          </a:xfrm>
          <a:prstGeom prst="rect">
            <a:avLst/>
          </a:prstGeom>
          <a:noFill/>
        </p:spPr>
        <p:txBody>
          <a:bodyPr rtlCol="0" wrap="square">
            <a:spAutoFit/>
          </a:bodyPr>
          <a:lstStyle/>
          <a:p>
            <a:pPr algn="ctr"/>
            <a:r>
              <a:rPr dirty="0" lang="en-US" sz="4000">
                <a:solidFill>
                  <a:srgbClr val="002060"/>
                </a:solidFill>
                <a:latin charset="0" panose="0207040306080B030204" pitchFamily="18" typeface="Californian FB"/>
              </a:rPr>
              <a:t>What do you know about how this may affect the ocean?  </a:t>
            </a:r>
            <a:endParaRPr dirty="0" lang="en-US" sz="1600">
              <a:solidFill>
                <a:srgbClr val="002060"/>
              </a:solidFill>
              <a:latin charset="0" panose="0207040306080B030204" pitchFamily="18" typeface="Californian FB"/>
            </a:endParaRPr>
          </a:p>
        </p:txBody>
      </p:sp>
      <p:sp>
        <p:nvSpPr>
          <p:cNvPr id="6" name="TextBox 5">
            <a:extLst>
              <a:ext uri="{FF2B5EF4-FFF2-40B4-BE49-F238E27FC236}">
                <a16:creationId xmlns:a16="http://schemas.microsoft.com/office/drawing/2014/main" id="{AA8E3E98-5246-F821-9E57-6BF0F9697312}"/>
              </a:ext>
            </a:extLst>
          </p:cNvPr>
          <p:cNvSpPr txBox="1"/>
          <p:nvPr/>
        </p:nvSpPr>
        <p:spPr>
          <a:xfrm>
            <a:off x="3040501" y="2527520"/>
            <a:ext cx="6665303" cy="1446550"/>
          </a:xfrm>
          <a:prstGeom prst="rect">
            <a:avLst/>
          </a:prstGeom>
          <a:noFill/>
        </p:spPr>
        <p:txBody>
          <a:bodyPr rtlCol="0" wrap="square">
            <a:spAutoFit/>
          </a:bodyPr>
          <a:lstStyle/>
          <a:p>
            <a:r>
              <a:rPr b="1" dirty="0" lang="en-US" sz="8800">
                <a:ln cmpd="sng" w="12700">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charset="0" panose="04030905020B02020C02" pitchFamily="82" typeface="Bauhaus 93"/>
              </a:rPr>
              <a:t>Sea Level rise </a:t>
            </a:r>
          </a:p>
        </p:txBody>
      </p:sp>
      <p:sp>
        <p:nvSpPr>
          <p:cNvPr id="8" name="Cloud 7">
            <a:extLst>
              <a:ext uri="{FF2B5EF4-FFF2-40B4-BE49-F238E27FC236}">
                <a16:creationId xmlns:a16="http://schemas.microsoft.com/office/drawing/2014/main" id="{7C20D317-DA63-11E5-21B1-9A607D3DCDC4}"/>
              </a:ext>
            </a:extLst>
          </p:cNvPr>
          <p:cNvSpPr/>
          <p:nvPr/>
        </p:nvSpPr>
        <p:spPr>
          <a:xfrm>
            <a:off x="251308" y="3800155"/>
            <a:ext cx="3557239" cy="2308324"/>
          </a:xfrm>
          <a:prstGeom prst="cloud">
            <a:avLst/>
          </a:prstGeom>
        </p:spPr>
        <p:style>
          <a:lnRef idx="2">
            <a:schemeClr val="accent6"/>
          </a:lnRef>
          <a:fillRef idx="1">
            <a:schemeClr val="lt1"/>
          </a:fillRef>
          <a:effectRef idx="0">
            <a:schemeClr val="accent6"/>
          </a:effectRef>
          <a:fontRef idx="minor">
            <a:schemeClr val="dk1"/>
          </a:fontRef>
        </p:style>
        <p:txBody>
          <a:bodyPr anchor="ctr" rtlCol="0"/>
          <a:lstStyle/>
          <a:p>
            <a:pPr algn="ctr"/>
            <a:r>
              <a:rPr dirty="0" lang="en-US">
                <a:latin charset="0" panose="020B0502040204020203" pitchFamily="34" typeface="Biome"/>
                <a:cs charset="0" panose="020B0502040204020203" pitchFamily="34" typeface="Biome"/>
              </a:rPr>
              <a:t>How might this affect the Cayman Islands?</a:t>
            </a:r>
          </a:p>
        </p:txBody>
      </p:sp>
      <p:pic>
        <p:nvPicPr>
          <p:cNvPr descr="A purple and white text on a black background&#10;&#10;Description automatically generated" id="2" name="Picture 1">
            <a:extLst>
              <a:ext uri="{FF2B5EF4-FFF2-40B4-BE49-F238E27FC236}">
                <a16:creationId xmlns:a16="http://schemas.microsoft.com/office/drawing/2014/main" id="{96818CC9-02C0-BB21-6A2C-42C577089C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83036" y="4242774"/>
            <a:ext cx="1810154" cy="181015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35620730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2" presetSubtype="4">
                                  <p:stCondLst>
                                    <p:cond delay="0"/>
                                  </p:stCondLst>
                                  <p:childTnLst>
                                    <p:set>
                                      <p:cBhvr>
                                        <p:cTn dur="1" fill="hold" id="10">
                                          <p:stCondLst>
                                            <p:cond delay="0"/>
                                          </p:stCondLst>
                                        </p:cTn>
                                        <p:tgtEl>
                                          <p:spTgt spid="8"/>
                                        </p:tgtEl>
                                        <p:attrNameLst>
                                          <p:attrName>style.visibility</p:attrName>
                                        </p:attrNameLst>
                                      </p:cBhvr>
                                      <p:to>
                                        <p:strVal val="visible"/>
                                      </p:to>
                                    </p:set>
                                    <p:anim calcmode="lin" valueType="num">
                                      <p:cBhvr additive="base">
                                        <p:cTn dur="500" fill="hold" id="11"/>
                                        <p:tgtEl>
                                          <p:spTgt spid="8"/>
                                        </p:tgtEl>
                                        <p:attrNameLst>
                                          <p:attrName>ppt_x</p:attrName>
                                        </p:attrNameLst>
                                      </p:cBhvr>
                                      <p:tavLst>
                                        <p:tav tm="0">
                                          <p:val>
                                            <p:strVal val="#ppt_x"/>
                                          </p:val>
                                        </p:tav>
                                        <p:tav tm="100000">
                                          <p:val>
                                            <p:strVal val="#ppt_x"/>
                                          </p:val>
                                        </p:tav>
                                      </p:tavLst>
                                    </p:anim>
                                    <p:anim calcmode="lin" valueType="num">
                                      <p:cBhvr additive="base">
                                        <p:cTn dur="500" fill="hold" id="12"/>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P animBg="1" grpId="0" spid="8"/>
    </p:bldLst>
  </p:timing>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AdjustHandles="1" noChangeArrowheads="1" noChangeAspect="1" noChangeShapeType="1" noCrop="1" noEditPoints="1" noGrp="1" noMove="1" noResize="1" noRot="1"/>
          </p:cNvPicPr>
          <p:nvPr>
            <p:ph idx="1"/>
          </p:nvPr>
        </p:nvPicPr>
        <p:blipFill rotWithShape="1">
          <a:blip r:embed="rId3">
            <a:extLst>
              <a:ext uri="{28A0092B-C50C-407E-A947-70E740481C1C}">
                <a14:useLocalDpi xmlns:a14="http://schemas.microsoft.com/office/drawing/2010/main" val="0"/>
              </a:ext>
            </a:extLst>
          </a:blip>
          <a:srcRect t="29"/>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rtlCol="0" wrap="square">
            <a:spAutoFit/>
          </a:bodyPr>
          <a:lstStyle/>
          <a:p>
            <a:r>
              <a:rPr dirty="0" i="1" lang="en-US">
                <a:latin charset="0" panose="02070603080606020203" pitchFamily="18" typeface="Bodoni MT"/>
              </a:rPr>
              <a:t>AU2.3</a:t>
            </a:r>
            <a:r>
              <a:rPr dirty="0" lang="en-US"/>
              <a:t> </a:t>
            </a:r>
          </a:p>
        </p:txBody>
      </p:sp>
      <p:pic>
        <p:nvPicPr>
          <p:cNvPr descr="A logo of a building&#10;&#10;Description automatically generated" id="4" name="Picture 3">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descr="A blue circle with black background&#10;&#10;Description automatically generated" id="7" name="Picture 6">
            <a:extLst>
              <a:ext uri="{FF2B5EF4-FFF2-40B4-BE49-F238E27FC236}">
                <a16:creationId xmlns:a16="http://schemas.microsoft.com/office/drawing/2014/main" id="{28695AD3-5299-04AC-811D-1BEA4A3F15F8}"/>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5473072" y="-168178"/>
            <a:ext cx="7226188" cy="7226188"/>
          </a:xfrm>
          <a:prstGeom prst="rect">
            <a:avLst/>
          </a:prstGeom>
        </p:spPr>
      </p:pic>
      <p:pic>
        <p:nvPicPr>
          <p:cNvPr descr="A green circle on a black background&#10;&#10;Description automatically generated" id="9" name="Picture 8">
            <a:extLst>
              <a:ext uri="{FF2B5EF4-FFF2-40B4-BE49-F238E27FC236}">
                <a16:creationId xmlns:a16="http://schemas.microsoft.com/office/drawing/2014/main" id="{041753C3-8E37-18C8-89A7-5ADB946C9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8378" y="769056"/>
            <a:ext cx="1107244" cy="1107244"/>
          </a:xfrm>
          <a:prstGeom prst="rect">
            <a:avLst/>
          </a:prstGeom>
        </p:spPr>
      </p:pic>
      <p:pic>
        <p:nvPicPr>
          <p:cNvPr descr="A pink circle on a black background&#10;&#10;Description automatically generated" id="11" name="Picture 10">
            <a:extLst>
              <a:ext uri="{FF2B5EF4-FFF2-40B4-BE49-F238E27FC236}">
                <a16:creationId xmlns:a16="http://schemas.microsoft.com/office/drawing/2014/main" id="{3D280D1B-2E3F-6AFD-77B4-EC5AE0C7D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053" y="1752936"/>
            <a:ext cx="1107245" cy="1107245"/>
          </a:xfrm>
          <a:prstGeom prst="rect">
            <a:avLst/>
          </a:prstGeom>
        </p:spPr>
      </p:pic>
      <p:pic>
        <p:nvPicPr>
          <p:cNvPr descr="A yellow circle on a black background&#10;&#10;Description automatically generated" id="13" name="Picture 12">
            <a:extLst>
              <a:ext uri="{FF2B5EF4-FFF2-40B4-BE49-F238E27FC236}">
                <a16:creationId xmlns:a16="http://schemas.microsoft.com/office/drawing/2014/main" id="{9FC7316B-4F6B-B75C-43DD-96785B245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5473" y="2704751"/>
            <a:ext cx="1247997" cy="1247997"/>
          </a:xfrm>
          <a:prstGeom prst="rect">
            <a:avLst/>
          </a:prstGeom>
        </p:spPr>
      </p:pic>
      <p:pic>
        <p:nvPicPr>
          <p:cNvPr descr="A purple circle with black background&#10;&#10;Description automatically generated" id="15" name="Picture 14">
            <a:extLst>
              <a:ext uri="{FF2B5EF4-FFF2-40B4-BE49-F238E27FC236}">
                <a16:creationId xmlns:a16="http://schemas.microsoft.com/office/drawing/2014/main" id="{03BF4A2C-DE9F-DA6F-CE82-1B3A85AD0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5473" y="3706320"/>
            <a:ext cx="1247997" cy="1247997"/>
          </a:xfrm>
          <a:prstGeom prst="rect">
            <a:avLst/>
          </a:prstGeom>
        </p:spPr>
      </p:pic>
      <p:sp>
        <p:nvSpPr>
          <p:cNvPr id="18" name="TextBox 17">
            <a:extLst>
              <a:ext uri="{FF2B5EF4-FFF2-40B4-BE49-F238E27FC236}">
                <a16:creationId xmlns:a16="http://schemas.microsoft.com/office/drawing/2014/main" id="{E03D410E-87B9-BDF7-CD22-BC4E63F5C883}"/>
              </a:ext>
            </a:extLst>
          </p:cNvPr>
          <p:cNvSpPr txBox="1"/>
          <p:nvPr/>
        </p:nvSpPr>
        <p:spPr>
          <a:xfrm>
            <a:off x="1290114" y="1204081"/>
            <a:ext cx="9703076" cy="1323439"/>
          </a:xfrm>
          <a:prstGeom prst="rect">
            <a:avLst/>
          </a:prstGeom>
          <a:noFill/>
        </p:spPr>
        <p:txBody>
          <a:bodyPr rtlCol="0" wrap="square">
            <a:spAutoFit/>
          </a:bodyPr>
          <a:lstStyle/>
          <a:p>
            <a:pPr algn="ctr"/>
            <a:r>
              <a:rPr dirty="0" lang="en-US" sz="4000">
                <a:solidFill>
                  <a:srgbClr val="002060"/>
                </a:solidFill>
                <a:latin charset="0" panose="0207040306080B030204" pitchFamily="18" typeface="Californian FB"/>
              </a:rPr>
              <a:t>What do you know about how this may affect the ocean?  </a:t>
            </a:r>
            <a:endParaRPr dirty="0" lang="en-US" sz="1600">
              <a:solidFill>
                <a:srgbClr val="002060"/>
              </a:solidFill>
              <a:latin charset="0" panose="0207040306080B030204" pitchFamily="18" typeface="Californian FB"/>
            </a:endParaRPr>
          </a:p>
        </p:txBody>
      </p:sp>
      <p:sp>
        <p:nvSpPr>
          <p:cNvPr id="2" name="TextBox 1">
            <a:extLst>
              <a:ext uri="{FF2B5EF4-FFF2-40B4-BE49-F238E27FC236}">
                <a16:creationId xmlns:a16="http://schemas.microsoft.com/office/drawing/2014/main" id="{B9A062A6-DBE3-F68B-84DD-78F4188400F1}"/>
              </a:ext>
            </a:extLst>
          </p:cNvPr>
          <p:cNvSpPr txBox="1"/>
          <p:nvPr/>
        </p:nvSpPr>
        <p:spPr>
          <a:xfrm>
            <a:off x="2464979" y="2774751"/>
            <a:ext cx="8505106" cy="1107996"/>
          </a:xfrm>
          <a:prstGeom prst="rect">
            <a:avLst/>
          </a:prstGeom>
          <a:noFill/>
        </p:spPr>
        <p:txBody>
          <a:bodyPr rtlCol="0" wrap="square">
            <a:spAutoFit/>
          </a:bodyPr>
          <a:lstStyle/>
          <a:p>
            <a:r>
              <a:rPr b="1" dirty="0" lang="en-US" sz="6600">
                <a:ln w="6600">
                  <a:solidFill>
                    <a:schemeClr val="accent2"/>
                  </a:solidFill>
                  <a:prstDash val="solid"/>
                </a:ln>
                <a:solidFill>
                  <a:srgbClr val="FF0000"/>
                </a:solidFill>
                <a:effectLst>
                  <a:outerShdw algn="tl" dir="2700000" dist="38100" rotWithShape="0">
                    <a:schemeClr val="accent2"/>
                  </a:outerShdw>
                </a:effectLst>
                <a:latin charset="0" panose="04090805081005020601" pitchFamily="82" typeface="Modern Love"/>
              </a:rPr>
              <a:t>Ocean acidification </a:t>
            </a:r>
          </a:p>
        </p:txBody>
      </p:sp>
      <p:sp>
        <p:nvSpPr>
          <p:cNvPr id="8" name="Cloud 7">
            <a:extLst>
              <a:ext uri="{FF2B5EF4-FFF2-40B4-BE49-F238E27FC236}">
                <a16:creationId xmlns:a16="http://schemas.microsoft.com/office/drawing/2014/main" id="{C6BD6913-C8D7-F0CB-1FED-AC7E22D0B6B9}"/>
              </a:ext>
            </a:extLst>
          </p:cNvPr>
          <p:cNvSpPr/>
          <p:nvPr/>
        </p:nvSpPr>
        <p:spPr>
          <a:xfrm>
            <a:off x="251308" y="3747969"/>
            <a:ext cx="3557239" cy="2308324"/>
          </a:xfrm>
          <a:prstGeom prst="cloud">
            <a:avLst/>
          </a:prstGeom>
        </p:spPr>
        <p:style>
          <a:lnRef idx="2">
            <a:schemeClr val="accent6"/>
          </a:lnRef>
          <a:fillRef idx="1">
            <a:schemeClr val="lt1"/>
          </a:fillRef>
          <a:effectRef idx="0">
            <a:schemeClr val="accent6"/>
          </a:effectRef>
          <a:fontRef idx="minor">
            <a:schemeClr val="dk1"/>
          </a:fontRef>
        </p:style>
        <p:txBody>
          <a:bodyPr anchor="ctr" rtlCol="0"/>
          <a:lstStyle/>
          <a:p>
            <a:pPr algn="ctr"/>
            <a:r>
              <a:rPr dirty="0" lang="en-US">
                <a:latin charset="0" panose="020B0502040204020203" pitchFamily="34" typeface="Biome"/>
                <a:cs charset="0" panose="020B0502040204020203" pitchFamily="34" typeface="Biome"/>
              </a:rPr>
              <a:t>How might this affect the Cayman Islands?</a:t>
            </a:r>
          </a:p>
        </p:txBody>
      </p:sp>
      <p:pic>
        <p:nvPicPr>
          <p:cNvPr descr="A purple and white text on a black background&#10;&#10;Description automatically generated" id="6" name="Picture 5">
            <a:extLst>
              <a:ext uri="{FF2B5EF4-FFF2-40B4-BE49-F238E27FC236}">
                <a16:creationId xmlns:a16="http://schemas.microsoft.com/office/drawing/2014/main" id="{8D2E9B47-CCE8-8EC4-1EE0-FAB24E29DF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1697" y="4377275"/>
            <a:ext cx="1810154" cy="1810154"/>
          </a:xfrm>
          <a:prstGeom prst="rect">
            <a:avLst/>
          </a:prstGeom>
          <a:solidFill>
            <a:srgbClr val="FFFFFF">
              <a:shade val="85000"/>
            </a:srgbClr>
          </a:solidFill>
          <a:ln cap="sq" w="88900">
            <a:solidFill>
              <a:srgbClr val="FFFFFF"/>
            </a:solidFill>
            <a:miter lim="800000"/>
          </a:ln>
          <a:effectLst>
            <a:outerShdw algn="tl" blurRad="55000" dir="5400000" dist="18000" rotWithShape="0">
              <a:srgbClr val="000000">
                <a:alpha val="40000"/>
              </a:srgbClr>
            </a:outerShdw>
          </a:effectLst>
          <a:scene3d>
            <a:camera prst="orthographicFront"/>
            <a:lightRig dir="t" rig="twoPt">
              <a:rot lat="0" lon="0" rev="7200000"/>
            </a:lightRig>
          </a:scene3d>
          <a:sp3d>
            <a:bevelT h="19050" w="25400"/>
            <a:contourClr>
              <a:srgbClr val="FFFFFF"/>
            </a:contourClr>
          </a:sp3d>
        </p:spPr>
      </p:pic>
    </p:spTree>
    <p:extLst>
      <p:ext uri="{BB962C8B-B14F-4D97-AF65-F5344CB8AC3E}">
        <p14:creationId xmlns:p14="http://schemas.microsoft.com/office/powerpoint/2010/main" val="39908146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2"/>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2" presetSubtype="4">
                                  <p:stCondLst>
                                    <p:cond delay="0"/>
                                  </p:stCondLst>
                                  <p:childTnLst>
                                    <p:set>
                                      <p:cBhvr>
                                        <p:cTn dur="1" fill="hold" id="10">
                                          <p:stCondLst>
                                            <p:cond delay="0"/>
                                          </p:stCondLst>
                                        </p:cTn>
                                        <p:tgtEl>
                                          <p:spTgt spid="8"/>
                                        </p:tgtEl>
                                        <p:attrNameLst>
                                          <p:attrName>style.visibility</p:attrName>
                                        </p:attrNameLst>
                                      </p:cBhvr>
                                      <p:to>
                                        <p:strVal val="visible"/>
                                      </p:to>
                                    </p:set>
                                    <p:anim calcmode="lin" valueType="num">
                                      <p:cBhvr additive="base">
                                        <p:cTn dur="500" fill="hold" id="11"/>
                                        <p:tgtEl>
                                          <p:spTgt spid="8"/>
                                        </p:tgtEl>
                                        <p:attrNameLst>
                                          <p:attrName>ppt_x</p:attrName>
                                        </p:attrNameLst>
                                      </p:cBhvr>
                                      <p:tavLst>
                                        <p:tav tm="0">
                                          <p:val>
                                            <p:strVal val="#ppt_x"/>
                                          </p:val>
                                        </p:tav>
                                        <p:tav tm="100000">
                                          <p:val>
                                            <p:strVal val="#ppt_x"/>
                                          </p:val>
                                        </p:tav>
                                      </p:tavLst>
                                    </p:anim>
                                    <p:anim calcmode="lin" valueType="num">
                                      <p:cBhvr additive="base">
                                        <p:cTn dur="500" fill="hold" id="12"/>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
      <p:bldP animBg="1" grpId="0" spid="8"/>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PresentationTemplate" id="{A50CB834-8610-4959-BA0A-0ABE9ED36B25}" vid="{A6905DF6-67EC-45A1-B26C-4BB863888468}"/>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maryPresentationTemplate" id="{A50CB834-8610-4959-BA0A-0ABE9ED36B25}" vid="{D8965BCA-1F40-4A15-A023-B91C25938C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PrimaryPresentationTemplate</Template>
  <TotalTime>8318</TotalTime>
  <Words>2242</Words>
  <Application>Microsoft Office PowerPoint</Application>
  <PresentationFormat>Widescreen</PresentationFormat>
  <Paragraphs>253</Paragraphs>
  <Slides>39</Slides>
  <Notes>28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MS Gothic</vt:lpstr>
      <vt:lpstr>Arial</vt:lpstr>
      <vt:lpstr>Bauhaus 93</vt:lpstr>
      <vt:lpstr>Biome</vt:lpstr>
      <vt:lpstr>Bodoni</vt:lpstr>
      <vt:lpstr>Bodoni MT</vt:lpstr>
      <vt:lpstr>Calibri</vt:lpstr>
      <vt:lpstr>Calibri Light</vt:lpstr>
      <vt:lpstr>Californian FB</vt:lpstr>
      <vt:lpstr>Modern Love</vt:lpstr>
      <vt:lpstr>Roboto</vt:lpstr>
      <vt:lpstr>Wingdings</vt:lpstr>
      <vt:lpstr>Office Theme</vt:lpstr>
      <vt:lpstr>1_Office Theme</vt:lpstr>
      <vt:lpstr>PowerPoint Presentation</vt:lpstr>
      <vt:lpstr>How does climate change affect the oceans?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Climate Education</dc:creator>
  <cp:lastModifiedBy>Climate Education</cp:lastModifiedBy>
  <cp:revision>1</cp:revision>
  <dcterms:created xsi:type="dcterms:W3CDTF">2023-09-27T14:04:43Z</dcterms:created>
  <dcterms:modified xsi:type="dcterms:W3CDTF">2024-02-20T14:52:03Z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13535833</vt:lpwstr>
  </property>
  <property fmtid="{D5CDD505-2E9C-101B-9397-08002B2CF9AE}" name="NXPowerLiteSettings" pid="3">
    <vt:lpwstr>F7000400038000</vt:lpwstr>
  </property>
  <property fmtid="{D5CDD505-2E9C-101B-9397-08002B2CF9AE}" name="NXPowerLiteVersion" pid="4">
    <vt:lpwstr>S10.0.0</vt:lpwstr>
  </property>
</Properties>
</file>