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ms-powerpoint.changesinfo+xml" PartName="/ppt/changesInfos/changesInfo1.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8" r:id="rId4"/>
    <p:sldId id="257" r:id="rId5"/>
    <p:sldId id="277" r:id="rId6"/>
    <p:sldId id="278"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1" r:id="rId28"/>
    <p:sldId id="302" r:id="rId29"/>
    <p:sldId id="303"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5C0E6-E8D2-42D5-82AC-516E2F8518BC}" v="2" dt="2024-03-08T14:29:17.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005" autoAdjust="0"/>
  </p:normalViewPr>
  <p:slideViewPr>
    <p:cSldViewPr snapToGrid="0">
      <p:cViewPr varScale="1">
        <p:scale>
          <a:sx n="64" d="100"/>
          <a:sy n="64" d="100"/>
        </p:scale>
        <p:origin x="233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mate Education" userId="e2df5dcb-53b6-49a5-8ffd-fe09d58e5096" providerId="ADAL" clId="{17F5C0E6-E8D2-42D5-82AC-516E2F8518BC}"/>
    <pc:docChg chg="custSel modSld">
      <pc:chgData name="Climate Education" userId="e2df5dcb-53b6-49a5-8ffd-fe09d58e5096" providerId="ADAL" clId="{17F5C0E6-E8D2-42D5-82AC-516E2F8518BC}" dt="2024-03-08T14:34:37.701" v="354" actId="20577"/>
      <pc:docMkLst>
        <pc:docMk/>
      </pc:docMkLst>
      <pc:sldChg chg="addSp delSp modSp mod">
        <pc:chgData name="Climate Education" userId="e2df5dcb-53b6-49a5-8ffd-fe09d58e5096" providerId="ADAL" clId="{17F5C0E6-E8D2-42D5-82AC-516E2F8518BC}" dt="2024-03-08T14:29:29.460" v="248" actId="1076"/>
        <pc:sldMkLst>
          <pc:docMk/>
          <pc:sldMk cId="1717433257" sldId="258"/>
        </pc:sldMkLst>
        <pc:picChg chg="add mod">
          <ac:chgData name="Climate Education" userId="e2df5dcb-53b6-49a5-8ffd-fe09d58e5096" providerId="ADAL" clId="{17F5C0E6-E8D2-42D5-82AC-516E2F8518BC}" dt="2024-03-08T14:29:29.460" v="248" actId="1076"/>
          <ac:picMkLst>
            <pc:docMk/>
            <pc:sldMk cId="1717433257" sldId="258"/>
            <ac:picMk id="7" creationId="{F15F457B-7ECC-A67B-E2E8-C96BE7F3124E}"/>
          </ac:picMkLst>
        </pc:picChg>
        <pc:picChg chg="mod">
          <ac:chgData name="Climate Education" userId="e2df5dcb-53b6-49a5-8ffd-fe09d58e5096" providerId="ADAL" clId="{17F5C0E6-E8D2-42D5-82AC-516E2F8518BC}" dt="2024-03-08T14:29:27.724" v="247" actId="1076"/>
          <ac:picMkLst>
            <pc:docMk/>
            <pc:sldMk cId="1717433257" sldId="258"/>
            <ac:picMk id="10" creationId="{342A9E1A-19A0-64C9-A4AC-5A30F471EE9B}"/>
          </ac:picMkLst>
        </pc:picChg>
        <pc:picChg chg="del">
          <ac:chgData name="Climate Education" userId="e2df5dcb-53b6-49a5-8ffd-fe09d58e5096" providerId="ADAL" clId="{17F5C0E6-E8D2-42D5-82AC-516E2F8518BC}" dt="2024-03-08T14:29:08.862" v="240" actId="478"/>
          <ac:picMkLst>
            <pc:docMk/>
            <pc:sldMk cId="1717433257" sldId="258"/>
            <ac:picMk id="12" creationId="{F848DA32-D5DD-A236-DAE5-6BE66FE701A4}"/>
          </ac:picMkLst>
        </pc:picChg>
        <pc:picChg chg="del">
          <ac:chgData name="Climate Education" userId="e2df5dcb-53b6-49a5-8ffd-fe09d58e5096" providerId="ADAL" clId="{17F5C0E6-E8D2-42D5-82AC-516E2F8518BC}" dt="2024-03-08T14:29:08.101" v="239" actId="478"/>
          <ac:picMkLst>
            <pc:docMk/>
            <pc:sldMk cId="1717433257" sldId="258"/>
            <ac:picMk id="14" creationId="{6901C927-6C1A-B202-D9F1-92B6D1C958C6}"/>
          </ac:picMkLst>
        </pc:picChg>
        <pc:picChg chg="del">
          <ac:chgData name="Climate Education" userId="e2df5dcb-53b6-49a5-8ffd-fe09d58e5096" providerId="ADAL" clId="{17F5C0E6-E8D2-42D5-82AC-516E2F8518BC}" dt="2024-03-08T14:29:07.749" v="238" actId="478"/>
          <ac:picMkLst>
            <pc:docMk/>
            <pc:sldMk cId="1717433257" sldId="258"/>
            <ac:picMk id="16" creationId="{BA83E62B-7DE6-E778-7E23-10023A8C5691}"/>
          </ac:picMkLst>
        </pc:picChg>
        <pc:picChg chg="del">
          <ac:chgData name="Climate Education" userId="e2df5dcb-53b6-49a5-8ffd-fe09d58e5096" providerId="ADAL" clId="{17F5C0E6-E8D2-42D5-82AC-516E2F8518BC}" dt="2024-03-08T14:29:07.029" v="237" actId="478"/>
          <ac:picMkLst>
            <pc:docMk/>
            <pc:sldMk cId="1717433257" sldId="258"/>
            <ac:picMk id="18" creationId="{9D63E818-AACC-03E5-8D3D-19EF8986A228}"/>
          </ac:picMkLst>
        </pc:picChg>
      </pc:sldChg>
      <pc:sldChg chg="addSp delSp modSp mod">
        <pc:chgData name="Climate Education" userId="e2df5dcb-53b6-49a5-8ffd-fe09d58e5096" providerId="ADAL" clId="{17F5C0E6-E8D2-42D5-82AC-516E2F8518BC}" dt="2024-03-08T14:28:53.531" v="236" actId="1076"/>
        <pc:sldMkLst>
          <pc:docMk/>
          <pc:sldMk cId="0" sldId="276"/>
        </pc:sldMkLst>
        <pc:grpChg chg="del">
          <ac:chgData name="Climate Education" userId="e2df5dcb-53b6-49a5-8ffd-fe09d58e5096" providerId="ADAL" clId="{17F5C0E6-E8D2-42D5-82AC-516E2F8518BC}" dt="2024-03-08T14:28:19.666" v="227" actId="478"/>
          <ac:grpSpMkLst>
            <pc:docMk/>
            <pc:sldMk cId="0" sldId="276"/>
            <ac:grpSpMk id="2" creationId="{C39F2A7D-05F5-C0A7-97CD-32414532C998}"/>
          </ac:grpSpMkLst>
        </pc:grpChg>
        <pc:picChg chg="add mod">
          <ac:chgData name="Climate Education" userId="e2df5dcb-53b6-49a5-8ffd-fe09d58e5096" providerId="ADAL" clId="{17F5C0E6-E8D2-42D5-82AC-516E2F8518BC}" dt="2024-03-08T14:28:51.379" v="235" actId="1076"/>
          <ac:picMkLst>
            <pc:docMk/>
            <pc:sldMk cId="0" sldId="276"/>
            <ac:picMk id="4" creationId="{1235EB72-B90A-A3B3-B70B-5A01BD4E3446}"/>
          </ac:picMkLst>
        </pc:picChg>
        <pc:picChg chg="del">
          <ac:chgData name="Climate Education" userId="e2df5dcb-53b6-49a5-8ffd-fe09d58e5096" providerId="ADAL" clId="{17F5C0E6-E8D2-42D5-82AC-516E2F8518BC}" dt="2024-03-08T14:28:20.973" v="229" actId="478"/>
          <ac:picMkLst>
            <pc:docMk/>
            <pc:sldMk cId="0" sldId="276"/>
            <ac:picMk id="434" creationId="{00000000-0000-0000-0000-000000000000}"/>
          </ac:picMkLst>
        </pc:picChg>
        <pc:picChg chg="mod">
          <ac:chgData name="Climate Education" userId="e2df5dcb-53b6-49a5-8ffd-fe09d58e5096" providerId="ADAL" clId="{17F5C0E6-E8D2-42D5-82AC-516E2F8518BC}" dt="2024-03-08T14:28:53.531" v="236" actId="1076"/>
          <ac:picMkLst>
            <pc:docMk/>
            <pc:sldMk cId="0" sldId="276"/>
            <ac:picMk id="435" creationId="{00000000-0000-0000-0000-000000000000}"/>
          </ac:picMkLst>
        </pc:picChg>
        <pc:picChg chg="del">
          <ac:chgData name="Climate Education" userId="e2df5dcb-53b6-49a5-8ffd-fe09d58e5096" providerId="ADAL" clId="{17F5C0E6-E8D2-42D5-82AC-516E2F8518BC}" dt="2024-03-08T14:28:20.470" v="228" actId="478"/>
          <ac:picMkLst>
            <pc:docMk/>
            <pc:sldMk cId="0" sldId="276"/>
            <ac:picMk id="437" creationId="{00000000-0000-0000-0000-000000000000}"/>
          </ac:picMkLst>
        </pc:picChg>
      </pc:sldChg>
      <pc:sldChg chg="modNotesTx">
        <pc:chgData name="Climate Education" userId="e2df5dcb-53b6-49a5-8ffd-fe09d58e5096" providerId="ADAL" clId="{17F5C0E6-E8D2-42D5-82AC-516E2F8518BC}" dt="2024-03-08T14:27:16.398" v="211" actId="20577"/>
        <pc:sldMkLst>
          <pc:docMk/>
          <pc:sldMk cId="1949328808" sldId="295"/>
        </pc:sldMkLst>
      </pc:sldChg>
      <pc:sldChg chg="modNotesTx">
        <pc:chgData name="Climate Education" userId="e2df5dcb-53b6-49a5-8ffd-fe09d58e5096" providerId="ADAL" clId="{17F5C0E6-E8D2-42D5-82AC-516E2F8518BC}" dt="2024-03-08T14:34:37.701" v="354" actId="20577"/>
        <pc:sldMkLst>
          <pc:docMk/>
          <pc:sldMk cId="2852747479" sldId="299"/>
        </pc:sldMkLst>
      </pc:sldChg>
      <pc:sldChg chg="modNotesTx">
        <pc:chgData name="Climate Education" userId="e2df5dcb-53b6-49a5-8ffd-fe09d58e5096" providerId="ADAL" clId="{17F5C0E6-E8D2-42D5-82AC-516E2F8518BC}" dt="2024-03-08T14:28:12.036" v="226" actId="20577"/>
        <pc:sldMkLst>
          <pc:docMk/>
          <pc:sldMk cId="3658169457" sldId="303"/>
        </pc:sldMkLst>
      </pc:sldChg>
    </pc:docChg>
  </pc:docChgLst>
  <pc:docChgLst>
    <pc:chgData name="Climate Education" userId="e2df5dcb-53b6-49a5-8ffd-fe09d58e5096" providerId="ADAL" clId="{D05C48FB-0620-405A-B9BA-83FF8633FEE6}"/>
    <pc:docChg chg="undo custSel addSld delSld modSld sldOrd">
      <pc:chgData name="Climate Education" userId="e2df5dcb-53b6-49a5-8ffd-fe09d58e5096" providerId="ADAL" clId="{D05C48FB-0620-405A-B9BA-83FF8633FEE6}" dt="2023-11-17T15:25:18.384" v="4251" actId="20577"/>
      <pc:docMkLst>
        <pc:docMk/>
      </pc:docMkLst>
      <pc:sldChg chg="addSp delSp modSp mod modTransition">
        <pc:chgData name="Climate Education" userId="e2df5dcb-53b6-49a5-8ffd-fe09d58e5096" providerId="ADAL" clId="{D05C48FB-0620-405A-B9BA-83FF8633FEE6}" dt="2023-11-16T13:38:20.385" v="268"/>
        <pc:sldMkLst>
          <pc:docMk/>
          <pc:sldMk cId="3863477211" sldId="257"/>
        </pc:sldMkLst>
        <pc:spChg chg="del mod">
          <ac:chgData name="Climate Education" userId="e2df5dcb-53b6-49a5-8ffd-fe09d58e5096" providerId="ADAL" clId="{D05C48FB-0620-405A-B9BA-83FF8633FEE6}" dt="2023-11-15T18:46:46.157" v="173" actId="478"/>
          <ac:spMkLst>
            <pc:docMk/>
            <pc:sldMk cId="3863477211" sldId="257"/>
            <ac:spMk id="2" creationId="{5B0D1E9F-2724-6D65-B2FF-372BDB45A50F}"/>
          </ac:spMkLst>
        </pc:spChg>
        <pc:spChg chg="mod">
          <ac:chgData name="Climate Education" userId="e2df5dcb-53b6-49a5-8ffd-fe09d58e5096" providerId="ADAL" clId="{D05C48FB-0620-405A-B9BA-83FF8633FEE6}" dt="2023-11-09T20:48:11.468" v="162" actId="20577"/>
          <ac:spMkLst>
            <pc:docMk/>
            <pc:sldMk cId="3863477211" sldId="257"/>
            <ac:spMk id="3" creationId="{A5B76C98-6A49-50BF-6AB2-754661269B7A}"/>
          </ac:spMkLst>
        </pc:spChg>
        <pc:spChg chg="add mod">
          <ac:chgData name="Climate Education" userId="e2df5dcb-53b6-49a5-8ffd-fe09d58e5096" providerId="ADAL" clId="{D05C48FB-0620-405A-B9BA-83FF8633FEE6}" dt="2023-11-16T13:35:29.805" v="214" actId="1076"/>
          <ac:spMkLst>
            <pc:docMk/>
            <pc:sldMk cId="3863477211" sldId="257"/>
            <ac:spMk id="12" creationId="{1F050E21-D347-0286-D700-A4C23B822EAE}"/>
          </ac:spMkLst>
        </pc:spChg>
        <pc:spChg chg="add mod">
          <ac:chgData name="Climate Education" userId="e2df5dcb-53b6-49a5-8ffd-fe09d58e5096" providerId="ADAL" clId="{D05C48FB-0620-405A-B9BA-83FF8633FEE6}" dt="2023-11-16T13:37:43.450" v="238" actId="1076"/>
          <ac:spMkLst>
            <pc:docMk/>
            <pc:sldMk cId="3863477211" sldId="257"/>
            <ac:spMk id="13" creationId="{FAD363F9-4D4A-482D-65F9-29B909C3D050}"/>
          </ac:spMkLst>
        </pc:spChg>
        <pc:spChg chg="add mod">
          <ac:chgData name="Climate Education" userId="e2df5dcb-53b6-49a5-8ffd-fe09d58e5096" providerId="ADAL" clId="{D05C48FB-0620-405A-B9BA-83FF8633FEE6}" dt="2023-11-16T13:38:08.034" v="266" actId="1076"/>
          <ac:spMkLst>
            <pc:docMk/>
            <pc:sldMk cId="3863477211" sldId="257"/>
            <ac:spMk id="14" creationId="{0D9AED77-CE83-1D98-4065-E5DB0BFB5AC4}"/>
          </ac:spMkLst>
        </pc:spChg>
        <pc:picChg chg="add mod">
          <ac:chgData name="Climate Education" userId="e2df5dcb-53b6-49a5-8ffd-fe09d58e5096" providerId="ADAL" clId="{D05C48FB-0620-405A-B9BA-83FF8633FEE6}" dt="2023-11-16T13:35:46.348" v="218" actId="1076"/>
          <ac:picMkLst>
            <pc:docMk/>
            <pc:sldMk cId="3863477211" sldId="257"/>
            <ac:picMk id="7" creationId="{B7AE8A90-0C27-649E-D494-667E20D23BDC}"/>
          </ac:picMkLst>
        </pc:picChg>
        <pc:picChg chg="add mod">
          <ac:chgData name="Climate Education" userId="e2df5dcb-53b6-49a5-8ffd-fe09d58e5096" providerId="ADAL" clId="{D05C48FB-0620-405A-B9BA-83FF8633FEE6}" dt="2023-11-16T13:35:52.595" v="220" actId="1076"/>
          <ac:picMkLst>
            <pc:docMk/>
            <pc:sldMk cId="3863477211" sldId="257"/>
            <ac:picMk id="9" creationId="{99DF25B1-BF62-E690-1E9F-872E1D980E91}"/>
          </ac:picMkLst>
        </pc:picChg>
        <pc:picChg chg="add mod">
          <ac:chgData name="Climate Education" userId="e2df5dcb-53b6-49a5-8ffd-fe09d58e5096" providerId="ADAL" clId="{D05C48FB-0620-405A-B9BA-83FF8633FEE6}" dt="2023-11-16T13:37:54.340" v="242" actId="1076"/>
          <ac:picMkLst>
            <pc:docMk/>
            <pc:sldMk cId="3863477211" sldId="257"/>
            <ac:picMk id="11" creationId="{FA5F1889-7A61-5A08-0D03-5022ED007026}"/>
          </ac:picMkLst>
        </pc:picChg>
      </pc:sldChg>
      <pc:sldChg chg="modSp mod modTransition">
        <pc:chgData name="Climate Education" userId="e2df5dcb-53b6-49a5-8ffd-fe09d58e5096" providerId="ADAL" clId="{D05C48FB-0620-405A-B9BA-83FF8633FEE6}" dt="2023-11-16T13:38:18.448" v="267"/>
        <pc:sldMkLst>
          <pc:docMk/>
          <pc:sldMk cId="1717433257" sldId="258"/>
        </pc:sldMkLst>
        <pc:spChg chg="mod">
          <ac:chgData name="Climate Education" userId="e2df5dcb-53b6-49a5-8ffd-fe09d58e5096" providerId="ADAL" clId="{D05C48FB-0620-405A-B9BA-83FF8633FEE6}" dt="2023-11-09T20:48:05.274" v="157" actId="1076"/>
          <ac:spMkLst>
            <pc:docMk/>
            <pc:sldMk cId="1717433257" sldId="258"/>
            <ac:spMk id="2" creationId="{EF38DF62-817E-12CF-82FC-0441B281FB5F}"/>
          </ac:spMkLst>
        </pc:spChg>
        <pc:spChg chg="mod">
          <ac:chgData name="Climate Education" userId="e2df5dcb-53b6-49a5-8ffd-fe09d58e5096" providerId="ADAL" clId="{D05C48FB-0620-405A-B9BA-83FF8633FEE6}" dt="2023-11-09T20:47:58.972" v="155" actId="20577"/>
          <ac:spMkLst>
            <pc:docMk/>
            <pc:sldMk cId="1717433257" sldId="258"/>
            <ac:spMk id="3" creationId="{FDBA37C4-E801-F102-0DD0-74F06C7F066F}"/>
          </ac:spMkLst>
        </pc:spChg>
      </pc:sldChg>
      <pc:sldChg chg="delSp modSp mod">
        <pc:chgData name="Climate Education" userId="e2df5dcb-53b6-49a5-8ffd-fe09d58e5096" providerId="ADAL" clId="{D05C48FB-0620-405A-B9BA-83FF8633FEE6}" dt="2023-11-09T20:48:23.501" v="168" actId="478"/>
        <pc:sldMkLst>
          <pc:docMk/>
          <pc:sldMk cId="0" sldId="276"/>
        </pc:sldMkLst>
        <pc:spChg chg="del mod">
          <ac:chgData name="Climate Education" userId="e2df5dcb-53b6-49a5-8ffd-fe09d58e5096" providerId="ADAL" clId="{D05C48FB-0620-405A-B9BA-83FF8633FEE6}" dt="2023-11-09T20:48:23.501" v="168" actId="478"/>
          <ac:spMkLst>
            <pc:docMk/>
            <pc:sldMk cId="0" sldId="276"/>
            <ac:spMk id="431" creationId="{00000000-0000-0000-0000-000000000000}"/>
          </ac:spMkLst>
        </pc:spChg>
      </pc:sldChg>
      <pc:sldChg chg="delSp modSp add mod modNotesTx">
        <pc:chgData name="Climate Education" userId="e2df5dcb-53b6-49a5-8ffd-fe09d58e5096" providerId="ADAL" clId="{D05C48FB-0620-405A-B9BA-83FF8633FEE6}" dt="2023-11-17T14:51:08.561" v="2578"/>
        <pc:sldMkLst>
          <pc:docMk/>
          <pc:sldMk cId="1149915530" sldId="277"/>
        </pc:sldMkLst>
        <pc:spChg chg="mod">
          <ac:chgData name="Climate Education" userId="e2df5dcb-53b6-49a5-8ffd-fe09d58e5096" providerId="ADAL" clId="{D05C48FB-0620-405A-B9BA-83FF8633FEE6}" dt="2023-11-16T13:39:17.945" v="290" actId="1076"/>
          <ac:spMkLst>
            <pc:docMk/>
            <pc:sldMk cId="1149915530" sldId="277"/>
            <ac:spMk id="12" creationId="{1F050E21-D347-0286-D700-A4C23B822EAE}"/>
          </ac:spMkLst>
        </pc:spChg>
        <pc:spChg chg="del">
          <ac:chgData name="Climate Education" userId="e2df5dcb-53b6-49a5-8ffd-fe09d58e5096" providerId="ADAL" clId="{D05C48FB-0620-405A-B9BA-83FF8633FEE6}" dt="2023-11-16T13:38:51.708" v="276" actId="478"/>
          <ac:spMkLst>
            <pc:docMk/>
            <pc:sldMk cId="1149915530" sldId="277"/>
            <ac:spMk id="13" creationId="{FAD363F9-4D4A-482D-65F9-29B909C3D050}"/>
          </ac:spMkLst>
        </pc:spChg>
        <pc:spChg chg="del">
          <ac:chgData name="Climate Education" userId="e2df5dcb-53b6-49a5-8ffd-fe09d58e5096" providerId="ADAL" clId="{D05C48FB-0620-405A-B9BA-83FF8633FEE6}" dt="2023-11-16T13:38:49.928" v="275" actId="478"/>
          <ac:spMkLst>
            <pc:docMk/>
            <pc:sldMk cId="1149915530" sldId="277"/>
            <ac:spMk id="14" creationId="{0D9AED77-CE83-1D98-4065-E5DB0BFB5AC4}"/>
          </ac:spMkLst>
        </pc:spChg>
        <pc:picChg chg="mod">
          <ac:chgData name="Climate Education" userId="e2df5dcb-53b6-49a5-8ffd-fe09d58e5096" providerId="ADAL" clId="{D05C48FB-0620-405A-B9BA-83FF8633FEE6}" dt="2023-11-16T13:39:21.484" v="291" actId="1076"/>
          <ac:picMkLst>
            <pc:docMk/>
            <pc:sldMk cId="1149915530" sldId="277"/>
            <ac:picMk id="7" creationId="{B7AE8A90-0C27-649E-D494-667E20D23BDC}"/>
          </ac:picMkLst>
        </pc:picChg>
        <pc:picChg chg="mod">
          <ac:chgData name="Climate Education" userId="e2df5dcb-53b6-49a5-8ffd-fe09d58e5096" providerId="ADAL" clId="{D05C48FB-0620-405A-B9BA-83FF8633FEE6}" dt="2023-11-16T13:38:40.301" v="273" actId="1076"/>
          <ac:picMkLst>
            <pc:docMk/>
            <pc:sldMk cId="1149915530" sldId="277"/>
            <ac:picMk id="9" creationId="{99DF25B1-BF62-E690-1E9F-872E1D980E91}"/>
          </ac:picMkLst>
        </pc:picChg>
        <pc:picChg chg="mod">
          <ac:chgData name="Climate Education" userId="e2df5dcb-53b6-49a5-8ffd-fe09d58e5096" providerId="ADAL" clId="{D05C48FB-0620-405A-B9BA-83FF8633FEE6}" dt="2023-11-16T13:38:45.884" v="274" actId="1076"/>
          <ac:picMkLst>
            <pc:docMk/>
            <pc:sldMk cId="1149915530" sldId="277"/>
            <ac:picMk id="11" creationId="{FA5F1889-7A61-5A08-0D03-5022ED007026}"/>
          </ac:picMkLst>
        </pc:picChg>
      </pc:sldChg>
      <pc:sldChg chg="modSp add mod modNotesTx">
        <pc:chgData name="Climate Education" userId="e2df5dcb-53b6-49a5-8ffd-fe09d58e5096" providerId="ADAL" clId="{D05C48FB-0620-405A-B9BA-83FF8633FEE6}" dt="2023-11-17T14:53:42.166" v="2834" actId="20577"/>
        <pc:sldMkLst>
          <pc:docMk/>
          <pc:sldMk cId="3690826625" sldId="278"/>
        </pc:sldMkLst>
        <pc:spChg chg="mod">
          <ac:chgData name="Climate Education" userId="e2df5dcb-53b6-49a5-8ffd-fe09d58e5096" providerId="ADAL" clId="{D05C48FB-0620-405A-B9BA-83FF8633FEE6}" dt="2023-11-16T13:49:18.464" v="353" actId="1076"/>
          <ac:spMkLst>
            <pc:docMk/>
            <pc:sldMk cId="3690826625" sldId="278"/>
            <ac:spMk id="12" creationId="{1F050E21-D347-0286-D700-A4C23B822EAE}"/>
          </ac:spMkLst>
        </pc:spChg>
        <pc:picChg chg="mod">
          <ac:chgData name="Climate Education" userId="e2df5dcb-53b6-49a5-8ffd-fe09d58e5096" providerId="ADAL" clId="{D05C48FB-0620-405A-B9BA-83FF8633FEE6}" dt="2023-11-16T13:39:44.228" v="294" actId="29295"/>
          <ac:picMkLst>
            <pc:docMk/>
            <pc:sldMk cId="3690826625" sldId="278"/>
            <ac:picMk id="7" creationId="{B7AE8A90-0C27-649E-D494-667E20D23BDC}"/>
          </ac:picMkLst>
        </pc:picChg>
      </pc:sldChg>
      <pc:sldChg chg="modSp add del mod">
        <pc:chgData name="Climate Education" userId="e2df5dcb-53b6-49a5-8ffd-fe09d58e5096" providerId="ADAL" clId="{D05C48FB-0620-405A-B9BA-83FF8633FEE6}" dt="2023-11-16T13:57:31.521" v="480" actId="47"/>
        <pc:sldMkLst>
          <pc:docMk/>
          <pc:sldMk cId="1640511940" sldId="279"/>
        </pc:sldMkLst>
        <pc:spChg chg="mod">
          <ac:chgData name="Climate Education" userId="e2df5dcb-53b6-49a5-8ffd-fe09d58e5096" providerId="ADAL" clId="{D05C48FB-0620-405A-B9BA-83FF8633FEE6}" dt="2023-11-16T13:57:28.318" v="479" actId="14100"/>
          <ac:spMkLst>
            <pc:docMk/>
            <pc:sldMk cId="1640511940" sldId="279"/>
            <ac:spMk id="12" creationId="{1F050E21-D347-0286-D700-A4C23B822EAE}"/>
          </ac:spMkLst>
        </pc:spChg>
      </pc:sldChg>
      <pc:sldChg chg="add ord">
        <pc:chgData name="Climate Education" userId="e2df5dcb-53b6-49a5-8ffd-fe09d58e5096" providerId="ADAL" clId="{D05C48FB-0620-405A-B9BA-83FF8633FEE6}" dt="2023-11-16T13:57:24.086" v="478"/>
        <pc:sldMkLst>
          <pc:docMk/>
          <pc:sldMk cId="894221568" sldId="280"/>
        </pc:sldMkLst>
      </pc:sldChg>
      <pc:sldChg chg="modSp add mod">
        <pc:chgData name="Climate Education" userId="e2df5dcb-53b6-49a5-8ffd-fe09d58e5096" providerId="ADAL" clId="{D05C48FB-0620-405A-B9BA-83FF8633FEE6}" dt="2023-11-16T13:58:22.933" v="586" actId="113"/>
        <pc:sldMkLst>
          <pc:docMk/>
          <pc:sldMk cId="2686289324" sldId="281"/>
        </pc:sldMkLst>
        <pc:spChg chg="mod">
          <ac:chgData name="Climate Education" userId="e2df5dcb-53b6-49a5-8ffd-fe09d58e5096" providerId="ADAL" clId="{D05C48FB-0620-405A-B9BA-83FF8633FEE6}" dt="2023-11-16T13:58:22.933" v="586" actId="113"/>
          <ac:spMkLst>
            <pc:docMk/>
            <pc:sldMk cId="2686289324" sldId="281"/>
            <ac:spMk id="12" creationId="{1F050E21-D347-0286-D700-A4C23B822EAE}"/>
          </ac:spMkLst>
        </pc:spChg>
      </pc:sldChg>
      <pc:sldChg chg="modSp add del mod">
        <pc:chgData name="Climate Education" userId="e2df5dcb-53b6-49a5-8ffd-fe09d58e5096" providerId="ADAL" clId="{D05C48FB-0620-405A-B9BA-83FF8633FEE6}" dt="2023-11-16T14:29:31.059" v="620" actId="47"/>
        <pc:sldMkLst>
          <pc:docMk/>
          <pc:sldMk cId="2740797855" sldId="282"/>
        </pc:sldMkLst>
        <pc:spChg chg="mod">
          <ac:chgData name="Climate Education" userId="e2df5dcb-53b6-49a5-8ffd-fe09d58e5096" providerId="ADAL" clId="{D05C48FB-0620-405A-B9BA-83FF8633FEE6}" dt="2023-11-16T13:59:17.729" v="619" actId="20577"/>
          <ac:spMkLst>
            <pc:docMk/>
            <pc:sldMk cId="2740797855" sldId="282"/>
            <ac:spMk id="12" creationId="{1F050E21-D347-0286-D700-A4C23B822EAE}"/>
          </ac:spMkLst>
        </pc:spChg>
      </pc:sldChg>
      <pc:sldChg chg="addSp delSp modSp add mod modNotesTx">
        <pc:chgData name="Climate Education" userId="e2df5dcb-53b6-49a5-8ffd-fe09d58e5096" providerId="ADAL" clId="{D05C48FB-0620-405A-B9BA-83FF8633FEE6}" dt="2023-11-17T14:56:01.766" v="3152" actId="20577"/>
        <pc:sldMkLst>
          <pc:docMk/>
          <pc:sldMk cId="3889530455" sldId="282"/>
        </pc:sldMkLst>
        <pc:spChg chg="del mod">
          <ac:chgData name="Climate Education" userId="e2df5dcb-53b6-49a5-8ffd-fe09d58e5096" providerId="ADAL" clId="{D05C48FB-0620-405A-B9BA-83FF8633FEE6}" dt="2023-11-16T14:29:52.074" v="628" actId="478"/>
          <ac:spMkLst>
            <pc:docMk/>
            <pc:sldMk cId="3889530455" sldId="282"/>
            <ac:spMk id="12" creationId="{1F050E21-D347-0286-D700-A4C23B822EAE}"/>
          </ac:spMkLst>
        </pc:spChg>
        <pc:spChg chg="add mod">
          <ac:chgData name="Climate Education" userId="e2df5dcb-53b6-49a5-8ffd-fe09d58e5096" providerId="ADAL" clId="{D05C48FB-0620-405A-B9BA-83FF8633FEE6}" dt="2023-11-16T14:36:55.916" v="703" actId="164"/>
          <ac:spMkLst>
            <pc:docMk/>
            <pc:sldMk cId="3889530455" sldId="282"/>
            <ac:spMk id="24" creationId="{A6C3C2E9-F6A4-BEC7-5D18-5B65AD0037CB}"/>
          </ac:spMkLst>
        </pc:spChg>
        <pc:spChg chg="add mod">
          <ac:chgData name="Climate Education" userId="e2df5dcb-53b6-49a5-8ffd-fe09d58e5096" providerId="ADAL" clId="{D05C48FB-0620-405A-B9BA-83FF8633FEE6}" dt="2023-11-16T14:37:41.483" v="722" actId="164"/>
          <ac:spMkLst>
            <pc:docMk/>
            <pc:sldMk cId="3889530455" sldId="282"/>
            <ac:spMk id="26" creationId="{E9D4A122-B33C-A744-5B8B-152A7B2D6D49}"/>
          </ac:spMkLst>
        </pc:spChg>
        <pc:spChg chg="add mod">
          <ac:chgData name="Climate Education" userId="e2df5dcb-53b6-49a5-8ffd-fe09d58e5096" providerId="ADAL" clId="{D05C48FB-0620-405A-B9BA-83FF8633FEE6}" dt="2023-11-16T14:38:18.211" v="737" actId="164"/>
          <ac:spMkLst>
            <pc:docMk/>
            <pc:sldMk cId="3889530455" sldId="282"/>
            <ac:spMk id="28" creationId="{1DF43E6F-515D-C365-2F7D-59B8730F0487}"/>
          </ac:spMkLst>
        </pc:spChg>
        <pc:spChg chg="add mod">
          <ac:chgData name="Climate Education" userId="e2df5dcb-53b6-49a5-8ffd-fe09d58e5096" providerId="ADAL" clId="{D05C48FB-0620-405A-B9BA-83FF8633FEE6}" dt="2023-11-16T14:38:51.707" v="754" actId="164"/>
          <ac:spMkLst>
            <pc:docMk/>
            <pc:sldMk cId="3889530455" sldId="282"/>
            <ac:spMk id="30" creationId="{399C6639-4D86-1E74-05F4-B451BCE911FE}"/>
          </ac:spMkLst>
        </pc:spChg>
        <pc:spChg chg="add mod">
          <ac:chgData name="Climate Education" userId="e2df5dcb-53b6-49a5-8ffd-fe09d58e5096" providerId="ADAL" clId="{D05C48FB-0620-405A-B9BA-83FF8633FEE6}" dt="2023-11-16T14:39:25.459" v="783" actId="164"/>
          <ac:spMkLst>
            <pc:docMk/>
            <pc:sldMk cId="3889530455" sldId="282"/>
            <ac:spMk id="32" creationId="{4C29E5AE-22AE-7280-5F5B-A16E3F429E33}"/>
          </ac:spMkLst>
        </pc:spChg>
        <pc:spChg chg="add mod">
          <ac:chgData name="Climate Education" userId="e2df5dcb-53b6-49a5-8ffd-fe09d58e5096" providerId="ADAL" clId="{D05C48FB-0620-405A-B9BA-83FF8633FEE6}" dt="2023-11-16T14:40:09.433" v="808" actId="164"/>
          <ac:spMkLst>
            <pc:docMk/>
            <pc:sldMk cId="3889530455" sldId="282"/>
            <ac:spMk id="34" creationId="{EB012183-6A0D-A4F3-EBF4-7778A84910C0}"/>
          </ac:spMkLst>
        </pc:spChg>
        <pc:spChg chg="add mod">
          <ac:chgData name="Climate Education" userId="e2df5dcb-53b6-49a5-8ffd-fe09d58e5096" providerId="ADAL" clId="{D05C48FB-0620-405A-B9BA-83FF8633FEE6}" dt="2023-11-16T14:40:55.063" v="825" actId="164"/>
          <ac:spMkLst>
            <pc:docMk/>
            <pc:sldMk cId="3889530455" sldId="282"/>
            <ac:spMk id="36" creationId="{2FE84F2E-4A86-911F-F20A-4C5C21B7D68F}"/>
          </ac:spMkLst>
        </pc:spChg>
        <pc:spChg chg="add mod">
          <ac:chgData name="Climate Education" userId="e2df5dcb-53b6-49a5-8ffd-fe09d58e5096" providerId="ADAL" clId="{D05C48FB-0620-405A-B9BA-83FF8633FEE6}" dt="2023-11-16T14:50:26.414" v="847" actId="164"/>
          <ac:spMkLst>
            <pc:docMk/>
            <pc:sldMk cId="3889530455" sldId="282"/>
            <ac:spMk id="40" creationId="{6F801680-E087-3D39-4E52-522DBBB98B6E}"/>
          </ac:spMkLst>
        </pc:spChg>
        <pc:spChg chg="add mod">
          <ac:chgData name="Climate Education" userId="e2df5dcb-53b6-49a5-8ffd-fe09d58e5096" providerId="ADAL" clId="{D05C48FB-0620-405A-B9BA-83FF8633FEE6}" dt="2023-11-16T14:51:02.748" v="866" actId="164"/>
          <ac:spMkLst>
            <pc:docMk/>
            <pc:sldMk cId="3889530455" sldId="282"/>
            <ac:spMk id="44" creationId="{366DEF21-01B8-5A10-331D-2D2DCB4DC349}"/>
          </ac:spMkLst>
        </pc:spChg>
        <pc:spChg chg="add mod">
          <ac:chgData name="Climate Education" userId="e2df5dcb-53b6-49a5-8ffd-fe09d58e5096" providerId="ADAL" clId="{D05C48FB-0620-405A-B9BA-83FF8633FEE6}" dt="2023-11-16T14:52:54.520" v="921" actId="164"/>
          <ac:spMkLst>
            <pc:docMk/>
            <pc:sldMk cId="3889530455" sldId="282"/>
            <ac:spMk id="48" creationId="{6856CC18-796D-F941-B873-65C3C1CA0332}"/>
          </ac:spMkLst>
        </pc:spChg>
        <pc:grpChg chg="add mod">
          <ac:chgData name="Climate Education" userId="e2df5dcb-53b6-49a5-8ffd-fe09d58e5096" providerId="ADAL" clId="{D05C48FB-0620-405A-B9BA-83FF8633FEE6}" dt="2023-11-16T14:55:05.584" v="952" actId="1076"/>
          <ac:grpSpMkLst>
            <pc:docMk/>
            <pc:sldMk cId="3889530455" sldId="282"/>
            <ac:grpSpMk id="25" creationId="{464B38C0-5B57-6465-6E3F-A6A8BF7F6338}"/>
          </ac:grpSpMkLst>
        </pc:grpChg>
        <pc:grpChg chg="add mod">
          <ac:chgData name="Climate Education" userId="e2df5dcb-53b6-49a5-8ffd-fe09d58e5096" providerId="ADAL" clId="{D05C48FB-0620-405A-B9BA-83FF8633FEE6}" dt="2023-11-16T14:55:09.216" v="953" actId="1076"/>
          <ac:grpSpMkLst>
            <pc:docMk/>
            <pc:sldMk cId="3889530455" sldId="282"/>
            <ac:grpSpMk id="27" creationId="{C40C6546-1227-ED9E-F0CA-2504346C00E5}"/>
          </ac:grpSpMkLst>
        </pc:grpChg>
        <pc:grpChg chg="add mod">
          <ac:chgData name="Climate Education" userId="e2df5dcb-53b6-49a5-8ffd-fe09d58e5096" providerId="ADAL" clId="{D05C48FB-0620-405A-B9BA-83FF8633FEE6}" dt="2023-11-16T14:55:34.516" v="961" actId="1076"/>
          <ac:grpSpMkLst>
            <pc:docMk/>
            <pc:sldMk cId="3889530455" sldId="282"/>
            <ac:grpSpMk id="29" creationId="{430D841B-1C43-6988-D115-DB1A097F4055}"/>
          </ac:grpSpMkLst>
        </pc:grpChg>
        <pc:grpChg chg="add mod">
          <ac:chgData name="Climate Education" userId="e2df5dcb-53b6-49a5-8ffd-fe09d58e5096" providerId="ADAL" clId="{D05C48FB-0620-405A-B9BA-83FF8633FEE6}" dt="2023-11-16T14:54:57.148" v="949" actId="1076"/>
          <ac:grpSpMkLst>
            <pc:docMk/>
            <pc:sldMk cId="3889530455" sldId="282"/>
            <ac:grpSpMk id="31" creationId="{3F548303-B682-2AA9-65DB-78D156DFA9B2}"/>
          </ac:grpSpMkLst>
        </pc:grpChg>
        <pc:grpChg chg="add mod">
          <ac:chgData name="Climate Education" userId="e2df5dcb-53b6-49a5-8ffd-fe09d58e5096" providerId="ADAL" clId="{D05C48FB-0620-405A-B9BA-83FF8633FEE6}" dt="2023-11-17T14:55:29.175" v="3055" actId="1076"/>
          <ac:grpSpMkLst>
            <pc:docMk/>
            <pc:sldMk cId="3889530455" sldId="282"/>
            <ac:grpSpMk id="33" creationId="{E4A59BF7-8AAB-8EEF-15CE-026BD21CBA7C}"/>
          </ac:grpSpMkLst>
        </pc:grpChg>
        <pc:grpChg chg="add mod">
          <ac:chgData name="Climate Education" userId="e2df5dcb-53b6-49a5-8ffd-fe09d58e5096" providerId="ADAL" clId="{D05C48FB-0620-405A-B9BA-83FF8633FEE6}" dt="2023-11-16T14:53:15.591" v="929" actId="1076"/>
          <ac:grpSpMkLst>
            <pc:docMk/>
            <pc:sldMk cId="3889530455" sldId="282"/>
            <ac:grpSpMk id="35" creationId="{9B6EB10D-3E5C-32B0-2A16-007C6926073C}"/>
          </ac:grpSpMkLst>
        </pc:grpChg>
        <pc:grpChg chg="add mod">
          <ac:chgData name="Climate Education" userId="e2df5dcb-53b6-49a5-8ffd-fe09d58e5096" providerId="ADAL" clId="{D05C48FB-0620-405A-B9BA-83FF8633FEE6}" dt="2023-11-16T14:53:09.175" v="927" actId="1076"/>
          <ac:grpSpMkLst>
            <pc:docMk/>
            <pc:sldMk cId="3889530455" sldId="282"/>
            <ac:grpSpMk id="37" creationId="{C151CC8A-9CF1-3E8F-D035-6F625E5D7188}"/>
          </ac:grpSpMkLst>
        </pc:grpChg>
        <pc:grpChg chg="add mod">
          <ac:chgData name="Climate Education" userId="e2df5dcb-53b6-49a5-8ffd-fe09d58e5096" providerId="ADAL" clId="{D05C48FB-0620-405A-B9BA-83FF8633FEE6}" dt="2023-11-16T14:53:24.743" v="931" actId="1076"/>
          <ac:grpSpMkLst>
            <pc:docMk/>
            <pc:sldMk cId="3889530455" sldId="282"/>
            <ac:grpSpMk id="41" creationId="{F6E98105-33E1-196D-1E6A-B3CDDF26136F}"/>
          </ac:grpSpMkLst>
        </pc:grpChg>
        <pc:grpChg chg="add mod">
          <ac:chgData name="Climate Education" userId="e2df5dcb-53b6-49a5-8ffd-fe09d58e5096" providerId="ADAL" clId="{D05C48FB-0620-405A-B9BA-83FF8633FEE6}" dt="2023-11-16T14:54:43.661" v="945" actId="1076"/>
          <ac:grpSpMkLst>
            <pc:docMk/>
            <pc:sldMk cId="3889530455" sldId="282"/>
            <ac:grpSpMk id="45" creationId="{FDF3E40B-F1D7-301F-54A7-E7160DFC0850}"/>
          </ac:grpSpMkLst>
        </pc:grpChg>
        <pc:grpChg chg="add mod">
          <ac:chgData name="Climate Education" userId="e2df5dcb-53b6-49a5-8ffd-fe09d58e5096" providerId="ADAL" clId="{D05C48FB-0620-405A-B9BA-83FF8633FEE6}" dt="2023-11-16T14:53:00.249" v="924" actId="1076"/>
          <ac:grpSpMkLst>
            <pc:docMk/>
            <pc:sldMk cId="3889530455" sldId="282"/>
            <ac:grpSpMk id="49" creationId="{690C15F4-61CA-6701-ED00-FB26AF6DD5F9}"/>
          </ac:grpSpMkLst>
        </pc:grpChg>
        <pc:graphicFrameChg chg="add mod modGraphic">
          <ac:chgData name="Climate Education" userId="e2df5dcb-53b6-49a5-8ffd-fe09d58e5096" providerId="ADAL" clId="{D05C48FB-0620-405A-B9BA-83FF8633FEE6}" dt="2023-11-16T14:34:43.393" v="687" actId="1076"/>
          <ac:graphicFrameMkLst>
            <pc:docMk/>
            <pc:sldMk cId="3889530455" sldId="282"/>
            <ac:graphicFrameMk id="2" creationId="{C562B4B8-962B-4B6C-935B-C3DDFF1AA790}"/>
          </ac:graphicFrameMkLst>
        </pc:graphicFrameChg>
        <pc:picChg chg="mod">
          <ac:chgData name="Climate Education" userId="e2df5dcb-53b6-49a5-8ffd-fe09d58e5096" providerId="ADAL" clId="{D05C48FB-0620-405A-B9BA-83FF8633FEE6}" dt="2023-11-16T14:55:31.479" v="960" actId="1076"/>
          <ac:picMkLst>
            <pc:docMk/>
            <pc:sldMk cId="3889530455" sldId="282"/>
            <ac:picMk id="7" creationId="{B7AE8A90-0C27-649E-D494-667E20D23BDC}"/>
          </ac:picMkLst>
        </pc:picChg>
        <pc:picChg chg="add mod">
          <ac:chgData name="Climate Education" userId="e2df5dcb-53b6-49a5-8ffd-fe09d58e5096" providerId="ADAL" clId="{D05C48FB-0620-405A-B9BA-83FF8633FEE6}" dt="2023-11-16T14:39:25.459" v="783" actId="164"/>
          <ac:picMkLst>
            <pc:docMk/>
            <pc:sldMk cId="3889530455" sldId="282"/>
            <ac:picMk id="8" creationId="{A424185F-E25F-40A7-D557-CCAEB70D9A52}"/>
          </ac:picMkLst>
        </pc:picChg>
        <pc:picChg chg="add mod">
          <ac:chgData name="Climate Education" userId="e2df5dcb-53b6-49a5-8ffd-fe09d58e5096" providerId="ADAL" clId="{D05C48FB-0620-405A-B9BA-83FF8633FEE6}" dt="2023-11-16T14:38:51.707" v="754" actId="164"/>
          <ac:picMkLst>
            <pc:docMk/>
            <pc:sldMk cId="3889530455" sldId="282"/>
            <ac:picMk id="13" creationId="{C1F29A05-F15F-9551-502E-A7F4259727CE}"/>
          </ac:picMkLst>
        </pc:picChg>
        <pc:picChg chg="add mod">
          <ac:chgData name="Climate Education" userId="e2df5dcb-53b6-49a5-8ffd-fe09d58e5096" providerId="ADAL" clId="{D05C48FB-0620-405A-B9BA-83FF8633FEE6}" dt="2023-11-16T14:40:09.433" v="808" actId="164"/>
          <ac:picMkLst>
            <pc:docMk/>
            <pc:sldMk cId="3889530455" sldId="282"/>
            <ac:picMk id="15" creationId="{E2205F00-D284-5F95-6219-93C171621442}"/>
          </ac:picMkLst>
        </pc:picChg>
        <pc:picChg chg="add mod">
          <ac:chgData name="Climate Education" userId="e2df5dcb-53b6-49a5-8ffd-fe09d58e5096" providerId="ADAL" clId="{D05C48FB-0620-405A-B9BA-83FF8633FEE6}" dt="2023-11-16T14:40:55.063" v="825" actId="164"/>
          <ac:picMkLst>
            <pc:docMk/>
            <pc:sldMk cId="3889530455" sldId="282"/>
            <ac:picMk id="17" creationId="{DC24905C-3BA8-0D09-00FB-0C99E513BA40}"/>
          </ac:picMkLst>
        </pc:picChg>
        <pc:picChg chg="add mod">
          <ac:chgData name="Climate Education" userId="e2df5dcb-53b6-49a5-8ffd-fe09d58e5096" providerId="ADAL" clId="{D05C48FB-0620-405A-B9BA-83FF8633FEE6}" dt="2023-11-16T14:38:18.211" v="737" actId="164"/>
          <ac:picMkLst>
            <pc:docMk/>
            <pc:sldMk cId="3889530455" sldId="282"/>
            <ac:picMk id="19" creationId="{F20367F8-6EA1-5CDB-2A14-4CDCA8D391B4}"/>
          </ac:picMkLst>
        </pc:picChg>
        <pc:picChg chg="add mod">
          <ac:chgData name="Climate Education" userId="e2df5dcb-53b6-49a5-8ffd-fe09d58e5096" providerId="ADAL" clId="{D05C48FB-0620-405A-B9BA-83FF8633FEE6}" dt="2023-11-16T14:37:41.483" v="722" actId="164"/>
          <ac:picMkLst>
            <pc:docMk/>
            <pc:sldMk cId="3889530455" sldId="282"/>
            <ac:picMk id="21" creationId="{01897DFF-E28A-5B0A-5F44-FD0E7E12A99F}"/>
          </ac:picMkLst>
        </pc:picChg>
        <pc:picChg chg="add mod">
          <ac:chgData name="Climate Education" userId="e2df5dcb-53b6-49a5-8ffd-fe09d58e5096" providerId="ADAL" clId="{D05C48FB-0620-405A-B9BA-83FF8633FEE6}" dt="2023-11-16T14:36:55.916" v="703" actId="164"/>
          <ac:picMkLst>
            <pc:docMk/>
            <pc:sldMk cId="3889530455" sldId="282"/>
            <ac:picMk id="23" creationId="{A3350970-62C2-EB0B-FF6B-A5DD3A608EFB}"/>
          </ac:picMkLst>
        </pc:picChg>
        <pc:picChg chg="add mod modCrop">
          <ac:chgData name="Climate Education" userId="e2df5dcb-53b6-49a5-8ffd-fe09d58e5096" providerId="ADAL" clId="{D05C48FB-0620-405A-B9BA-83FF8633FEE6}" dt="2023-11-16T14:50:26.414" v="847" actId="164"/>
          <ac:picMkLst>
            <pc:docMk/>
            <pc:sldMk cId="3889530455" sldId="282"/>
            <ac:picMk id="39" creationId="{6DE99F5E-26C3-BBF9-6888-32EDEC8F6659}"/>
          </ac:picMkLst>
        </pc:picChg>
        <pc:picChg chg="add mod modCrop">
          <ac:chgData name="Climate Education" userId="e2df5dcb-53b6-49a5-8ffd-fe09d58e5096" providerId="ADAL" clId="{D05C48FB-0620-405A-B9BA-83FF8633FEE6}" dt="2023-11-16T14:51:02.748" v="866" actId="164"/>
          <ac:picMkLst>
            <pc:docMk/>
            <pc:sldMk cId="3889530455" sldId="282"/>
            <ac:picMk id="43" creationId="{654ADCE4-97FD-C3A0-40F1-139277A3F2CF}"/>
          </ac:picMkLst>
        </pc:picChg>
        <pc:picChg chg="add mod modCrop">
          <ac:chgData name="Climate Education" userId="e2df5dcb-53b6-49a5-8ffd-fe09d58e5096" providerId="ADAL" clId="{D05C48FB-0620-405A-B9BA-83FF8633FEE6}" dt="2023-11-16T14:52:54.520" v="921" actId="164"/>
          <ac:picMkLst>
            <pc:docMk/>
            <pc:sldMk cId="3889530455" sldId="282"/>
            <ac:picMk id="47" creationId="{9A21D108-6FCA-6948-AC9E-AC274A97FAC4}"/>
          </ac:picMkLst>
        </pc:picChg>
      </pc:sldChg>
      <pc:sldChg chg="modSp add mod">
        <pc:chgData name="Climate Education" userId="e2df5dcb-53b6-49a5-8ffd-fe09d58e5096" providerId="ADAL" clId="{D05C48FB-0620-405A-B9BA-83FF8633FEE6}" dt="2023-11-17T14:55:38.466" v="3057" actId="1076"/>
        <pc:sldMkLst>
          <pc:docMk/>
          <pc:sldMk cId="776194477" sldId="283"/>
        </pc:sldMkLst>
        <pc:grpChg chg="mod">
          <ac:chgData name="Climate Education" userId="e2df5dcb-53b6-49a5-8ffd-fe09d58e5096" providerId="ADAL" clId="{D05C48FB-0620-405A-B9BA-83FF8633FEE6}" dt="2023-11-16T14:55:15.723" v="955" actId="1076"/>
          <ac:grpSpMkLst>
            <pc:docMk/>
            <pc:sldMk cId="776194477" sldId="283"/>
            <ac:grpSpMk id="25" creationId="{464B38C0-5B57-6465-6E3F-A6A8BF7F6338}"/>
          </ac:grpSpMkLst>
        </pc:grpChg>
        <pc:grpChg chg="mod">
          <ac:chgData name="Climate Education" userId="e2df5dcb-53b6-49a5-8ffd-fe09d58e5096" providerId="ADAL" clId="{D05C48FB-0620-405A-B9BA-83FF8633FEE6}" dt="2023-11-16T14:55:41.305" v="962" actId="1076"/>
          <ac:grpSpMkLst>
            <pc:docMk/>
            <pc:sldMk cId="776194477" sldId="283"/>
            <ac:grpSpMk id="29" creationId="{430D841B-1C43-6988-D115-DB1A097F4055}"/>
          </ac:grpSpMkLst>
        </pc:grpChg>
        <pc:grpChg chg="mod">
          <ac:chgData name="Climate Education" userId="e2df5dcb-53b6-49a5-8ffd-fe09d58e5096" providerId="ADAL" clId="{D05C48FB-0620-405A-B9BA-83FF8633FEE6}" dt="2023-11-17T14:55:38.466" v="3057" actId="1076"/>
          <ac:grpSpMkLst>
            <pc:docMk/>
            <pc:sldMk cId="776194477" sldId="283"/>
            <ac:grpSpMk id="33" creationId="{E4A59BF7-8AAB-8EEF-15CE-026BD21CBA7C}"/>
          </ac:grpSpMkLst>
        </pc:grpChg>
      </pc:sldChg>
      <pc:sldChg chg="modSp add del mod">
        <pc:chgData name="Climate Education" userId="e2df5dcb-53b6-49a5-8ffd-fe09d58e5096" providerId="ADAL" clId="{D05C48FB-0620-405A-B9BA-83FF8633FEE6}" dt="2023-11-16T14:54:36.414" v="943" actId="47"/>
        <pc:sldMkLst>
          <pc:docMk/>
          <pc:sldMk cId="1898590954" sldId="283"/>
        </pc:sldMkLst>
        <pc:grpChg chg="mod">
          <ac:chgData name="Climate Education" userId="e2df5dcb-53b6-49a5-8ffd-fe09d58e5096" providerId="ADAL" clId="{D05C48FB-0620-405A-B9BA-83FF8633FEE6}" dt="2023-11-16T14:54:02.395" v="935" actId="1076"/>
          <ac:grpSpMkLst>
            <pc:docMk/>
            <pc:sldMk cId="1898590954" sldId="283"/>
            <ac:grpSpMk id="29" creationId="{430D841B-1C43-6988-D115-DB1A097F4055}"/>
          </ac:grpSpMkLst>
        </pc:grpChg>
      </pc:sldChg>
      <pc:sldChg chg="modSp add mod modNotesTx">
        <pc:chgData name="Climate Education" userId="e2df5dcb-53b6-49a5-8ffd-fe09d58e5096" providerId="ADAL" clId="{D05C48FB-0620-405A-B9BA-83FF8633FEE6}" dt="2023-11-17T14:57:17.358" v="3474" actId="20577"/>
        <pc:sldMkLst>
          <pc:docMk/>
          <pc:sldMk cId="901989420" sldId="284"/>
        </pc:sldMkLst>
        <pc:grpChg chg="mod">
          <ac:chgData name="Climate Education" userId="e2df5dcb-53b6-49a5-8ffd-fe09d58e5096" providerId="ADAL" clId="{D05C48FB-0620-405A-B9BA-83FF8633FEE6}" dt="2023-11-16T14:55:45.294" v="963" actId="1076"/>
          <ac:grpSpMkLst>
            <pc:docMk/>
            <pc:sldMk cId="901989420" sldId="284"/>
            <ac:grpSpMk id="29" creationId="{430D841B-1C43-6988-D115-DB1A097F4055}"/>
          </ac:grpSpMkLst>
        </pc:grpChg>
        <pc:grpChg chg="mod">
          <ac:chgData name="Climate Education" userId="e2df5dcb-53b6-49a5-8ffd-fe09d58e5096" providerId="ADAL" clId="{D05C48FB-0620-405A-B9BA-83FF8633FEE6}" dt="2023-11-16T14:55:23.600" v="957" actId="1076"/>
          <ac:grpSpMkLst>
            <pc:docMk/>
            <pc:sldMk cId="901989420" sldId="284"/>
            <ac:grpSpMk id="41" creationId="{F6E98105-33E1-196D-1E6A-B3CDDF26136F}"/>
          </ac:grpSpMkLst>
        </pc:grpChg>
      </pc:sldChg>
      <pc:sldChg chg="modSp add del mod">
        <pc:chgData name="Climate Education" userId="e2df5dcb-53b6-49a5-8ffd-fe09d58e5096" providerId="ADAL" clId="{D05C48FB-0620-405A-B9BA-83FF8633FEE6}" dt="2023-11-16T14:54:33.904" v="942" actId="47"/>
        <pc:sldMkLst>
          <pc:docMk/>
          <pc:sldMk cId="3320137873" sldId="284"/>
        </pc:sldMkLst>
        <pc:grpChg chg="mod">
          <ac:chgData name="Climate Education" userId="e2df5dcb-53b6-49a5-8ffd-fe09d58e5096" providerId="ADAL" clId="{D05C48FB-0620-405A-B9BA-83FF8633FEE6}" dt="2023-11-16T14:54:22.962" v="939" actId="1076"/>
          <ac:grpSpMkLst>
            <pc:docMk/>
            <pc:sldMk cId="3320137873" sldId="284"/>
            <ac:grpSpMk id="31" creationId="{3F548303-B682-2AA9-65DB-78D156DFA9B2}"/>
          </ac:grpSpMkLst>
        </pc:grpChg>
        <pc:grpChg chg="mod">
          <ac:chgData name="Climate Education" userId="e2df5dcb-53b6-49a5-8ffd-fe09d58e5096" providerId="ADAL" clId="{D05C48FB-0620-405A-B9BA-83FF8633FEE6}" dt="2023-11-16T14:54:31.209" v="941" actId="1076"/>
          <ac:grpSpMkLst>
            <pc:docMk/>
            <pc:sldMk cId="3320137873" sldId="284"/>
            <ac:grpSpMk id="33" creationId="{E4A59BF7-8AAB-8EEF-15CE-026BD21CBA7C}"/>
          </ac:grpSpMkLst>
        </pc:grpChg>
        <pc:grpChg chg="mod">
          <ac:chgData name="Climate Education" userId="e2df5dcb-53b6-49a5-8ffd-fe09d58e5096" providerId="ADAL" clId="{D05C48FB-0620-405A-B9BA-83FF8633FEE6}" dt="2023-11-16T14:54:11.424" v="937" actId="1076"/>
          <ac:grpSpMkLst>
            <pc:docMk/>
            <pc:sldMk cId="3320137873" sldId="284"/>
            <ac:grpSpMk id="41" creationId="{F6E98105-33E1-196D-1E6A-B3CDDF26136F}"/>
          </ac:grpSpMkLst>
        </pc:grpChg>
        <pc:grpChg chg="mod">
          <ac:chgData name="Climate Education" userId="e2df5dcb-53b6-49a5-8ffd-fe09d58e5096" providerId="ADAL" clId="{D05C48FB-0620-405A-B9BA-83FF8633FEE6}" dt="2023-11-16T14:54:19.999" v="938" actId="1076"/>
          <ac:grpSpMkLst>
            <pc:docMk/>
            <pc:sldMk cId="3320137873" sldId="284"/>
            <ac:grpSpMk id="45" creationId="{FDF3E40B-F1D7-301F-54A7-E7160DFC0850}"/>
          </ac:grpSpMkLst>
        </pc:grpChg>
      </pc:sldChg>
      <pc:sldChg chg="modSp add mod">
        <pc:chgData name="Climate Education" userId="e2df5dcb-53b6-49a5-8ffd-fe09d58e5096" providerId="ADAL" clId="{D05C48FB-0620-405A-B9BA-83FF8633FEE6}" dt="2023-11-16T14:56:12.991" v="968" actId="1076"/>
        <pc:sldMkLst>
          <pc:docMk/>
          <pc:sldMk cId="3949573242" sldId="285"/>
        </pc:sldMkLst>
        <pc:grpChg chg="mod">
          <ac:chgData name="Climate Education" userId="e2df5dcb-53b6-49a5-8ffd-fe09d58e5096" providerId="ADAL" clId="{D05C48FB-0620-405A-B9BA-83FF8633FEE6}" dt="2023-11-16T14:55:52.686" v="966" actId="1076"/>
          <ac:grpSpMkLst>
            <pc:docMk/>
            <pc:sldMk cId="3949573242" sldId="285"/>
            <ac:grpSpMk id="29" creationId="{430D841B-1C43-6988-D115-DB1A097F4055}"/>
          </ac:grpSpMkLst>
        </pc:grpChg>
        <pc:grpChg chg="mod">
          <ac:chgData name="Climate Education" userId="e2df5dcb-53b6-49a5-8ffd-fe09d58e5096" providerId="ADAL" clId="{D05C48FB-0620-405A-B9BA-83FF8633FEE6}" dt="2023-11-16T14:56:12.991" v="968" actId="1076"/>
          <ac:grpSpMkLst>
            <pc:docMk/>
            <pc:sldMk cId="3949573242" sldId="285"/>
            <ac:grpSpMk id="45" creationId="{FDF3E40B-F1D7-301F-54A7-E7160DFC0850}"/>
          </ac:grpSpMkLst>
        </pc:grpChg>
        <pc:picChg chg="mod">
          <ac:chgData name="Climate Education" userId="e2df5dcb-53b6-49a5-8ffd-fe09d58e5096" providerId="ADAL" clId="{D05C48FB-0620-405A-B9BA-83FF8633FEE6}" dt="2023-11-16T14:55:50.168" v="965" actId="1076"/>
          <ac:picMkLst>
            <pc:docMk/>
            <pc:sldMk cId="3949573242" sldId="285"/>
            <ac:picMk id="7" creationId="{B7AE8A90-0C27-649E-D494-667E20D23BDC}"/>
          </ac:picMkLst>
        </pc:picChg>
        <pc:picChg chg="mod">
          <ac:chgData name="Climate Education" userId="e2df5dcb-53b6-49a5-8ffd-fe09d58e5096" providerId="ADAL" clId="{D05C48FB-0620-405A-B9BA-83FF8633FEE6}" dt="2023-11-16T14:56:00.226" v="967" actId="1076"/>
          <ac:picMkLst>
            <pc:docMk/>
            <pc:sldMk cId="3949573242" sldId="285"/>
            <ac:picMk id="43" creationId="{654ADCE4-97FD-C3A0-40F1-139277A3F2CF}"/>
          </ac:picMkLst>
        </pc:picChg>
      </pc:sldChg>
      <pc:sldChg chg="modSp add mod">
        <pc:chgData name="Climate Education" userId="e2df5dcb-53b6-49a5-8ffd-fe09d58e5096" providerId="ADAL" clId="{D05C48FB-0620-405A-B9BA-83FF8633FEE6}" dt="2023-11-16T14:56:25.033" v="971" actId="1076"/>
        <pc:sldMkLst>
          <pc:docMk/>
          <pc:sldMk cId="3127923747" sldId="286"/>
        </pc:sldMkLst>
        <pc:grpChg chg="mod">
          <ac:chgData name="Climate Education" userId="e2df5dcb-53b6-49a5-8ffd-fe09d58e5096" providerId="ADAL" clId="{D05C48FB-0620-405A-B9BA-83FF8633FEE6}" dt="2023-11-16T14:56:25.033" v="971" actId="1076"/>
          <ac:grpSpMkLst>
            <pc:docMk/>
            <pc:sldMk cId="3127923747" sldId="286"/>
            <ac:grpSpMk id="35" creationId="{9B6EB10D-3E5C-32B0-2A16-007C6926073C}"/>
          </ac:grpSpMkLst>
        </pc:grpChg>
      </pc:sldChg>
      <pc:sldChg chg="modSp add mod">
        <pc:chgData name="Climate Education" userId="e2df5dcb-53b6-49a5-8ffd-fe09d58e5096" providerId="ADAL" clId="{D05C48FB-0620-405A-B9BA-83FF8633FEE6}" dt="2023-11-16T14:56:38.205" v="974" actId="1076"/>
        <pc:sldMkLst>
          <pc:docMk/>
          <pc:sldMk cId="2689095180" sldId="287"/>
        </pc:sldMkLst>
        <pc:grpChg chg="mod">
          <ac:chgData name="Climate Education" userId="e2df5dcb-53b6-49a5-8ffd-fe09d58e5096" providerId="ADAL" clId="{D05C48FB-0620-405A-B9BA-83FF8633FEE6}" dt="2023-11-16T14:56:36.101" v="973" actId="1076"/>
          <ac:grpSpMkLst>
            <pc:docMk/>
            <pc:sldMk cId="2689095180" sldId="287"/>
            <ac:grpSpMk id="33" creationId="{E4A59BF7-8AAB-8EEF-15CE-026BD21CBA7C}"/>
          </ac:grpSpMkLst>
        </pc:grpChg>
        <pc:grpChg chg="mod">
          <ac:chgData name="Climate Education" userId="e2df5dcb-53b6-49a5-8ffd-fe09d58e5096" providerId="ADAL" clId="{D05C48FB-0620-405A-B9BA-83FF8633FEE6}" dt="2023-11-16T14:56:38.205" v="974" actId="1076"/>
          <ac:grpSpMkLst>
            <pc:docMk/>
            <pc:sldMk cId="2689095180" sldId="287"/>
            <ac:grpSpMk id="45" creationId="{FDF3E40B-F1D7-301F-54A7-E7160DFC0850}"/>
          </ac:grpSpMkLst>
        </pc:grpChg>
      </pc:sldChg>
      <pc:sldChg chg="modSp add mod">
        <pc:chgData name="Climate Education" userId="e2df5dcb-53b6-49a5-8ffd-fe09d58e5096" providerId="ADAL" clId="{D05C48FB-0620-405A-B9BA-83FF8633FEE6}" dt="2023-11-16T14:56:50.491" v="976" actId="1076"/>
        <pc:sldMkLst>
          <pc:docMk/>
          <pc:sldMk cId="3132346502" sldId="288"/>
        </pc:sldMkLst>
        <pc:grpChg chg="mod">
          <ac:chgData name="Climate Education" userId="e2df5dcb-53b6-49a5-8ffd-fe09d58e5096" providerId="ADAL" clId="{D05C48FB-0620-405A-B9BA-83FF8633FEE6}" dt="2023-11-16T14:56:50.491" v="976" actId="1076"/>
          <ac:grpSpMkLst>
            <pc:docMk/>
            <pc:sldMk cId="3132346502" sldId="288"/>
            <ac:grpSpMk id="37" creationId="{C151CC8A-9CF1-3E8F-D035-6F625E5D7188}"/>
          </ac:grpSpMkLst>
        </pc:grpChg>
      </pc:sldChg>
      <pc:sldChg chg="modSp add mod">
        <pc:chgData name="Climate Education" userId="e2df5dcb-53b6-49a5-8ffd-fe09d58e5096" providerId="ADAL" clId="{D05C48FB-0620-405A-B9BA-83FF8633FEE6}" dt="2023-11-16T14:56:57.745" v="978" actId="1076"/>
        <pc:sldMkLst>
          <pc:docMk/>
          <pc:sldMk cId="1122269954" sldId="289"/>
        </pc:sldMkLst>
        <pc:grpChg chg="mod">
          <ac:chgData name="Climate Education" userId="e2df5dcb-53b6-49a5-8ffd-fe09d58e5096" providerId="ADAL" clId="{D05C48FB-0620-405A-B9BA-83FF8633FEE6}" dt="2023-11-16T14:56:57.745" v="978" actId="1076"/>
          <ac:grpSpMkLst>
            <pc:docMk/>
            <pc:sldMk cId="1122269954" sldId="289"/>
            <ac:grpSpMk id="31" creationId="{3F548303-B682-2AA9-65DB-78D156DFA9B2}"/>
          </ac:grpSpMkLst>
        </pc:grpChg>
      </pc:sldChg>
      <pc:sldChg chg="modSp add mod">
        <pc:chgData name="Climate Education" userId="e2df5dcb-53b6-49a5-8ffd-fe09d58e5096" providerId="ADAL" clId="{D05C48FB-0620-405A-B9BA-83FF8633FEE6}" dt="2023-11-16T14:57:08.679" v="980" actId="1076"/>
        <pc:sldMkLst>
          <pc:docMk/>
          <pc:sldMk cId="2228767988" sldId="290"/>
        </pc:sldMkLst>
        <pc:grpChg chg="mod">
          <ac:chgData name="Climate Education" userId="e2df5dcb-53b6-49a5-8ffd-fe09d58e5096" providerId="ADAL" clId="{D05C48FB-0620-405A-B9BA-83FF8633FEE6}" dt="2023-11-16T14:57:08.679" v="980" actId="1076"/>
          <ac:grpSpMkLst>
            <pc:docMk/>
            <pc:sldMk cId="2228767988" sldId="290"/>
            <ac:grpSpMk id="27" creationId="{C40C6546-1227-ED9E-F0CA-2504346C00E5}"/>
          </ac:grpSpMkLst>
        </pc:grpChg>
      </pc:sldChg>
      <pc:sldChg chg="modSp add mod">
        <pc:chgData name="Climate Education" userId="e2df5dcb-53b6-49a5-8ffd-fe09d58e5096" providerId="ADAL" clId="{D05C48FB-0620-405A-B9BA-83FF8633FEE6}" dt="2023-11-16T14:57:23.806" v="982" actId="1076"/>
        <pc:sldMkLst>
          <pc:docMk/>
          <pc:sldMk cId="4003360701" sldId="291"/>
        </pc:sldMkLst>
        <pc:grpChg chg="mod">
          <ac:chgData name="Climate Education" userId="e2df5dcb-53b6-49a5-8ffd-fe09d58e5096" providerId="ADAL" clId="{D05C48FB-0620-405A-B9BA-83FF8633FEE6}" dt="2023-11-16T14:57:23.806" v="982" actId="1076"/>
          <ac:grpSpMkLst>
            <pc:docMk/>
            <pc:sldMk cId="4003360701" sldId="291"/>
            <ac:grpSpMk id="49" creationId="{690C15F4-61CA-6701-ED00-FB26AF6DD5F9}"/>
          </ac:grpSpMkLst>
        </pc:grpChg>
      </pc:sldChg>
      <pc:sldChg chg="modSp add mod">
        <pc:chgData name="Climate Education" userId="e2df5dcb-53b6-49a5-8ffd-fe09d58e5096" providerId="ADAL" clId="{D05C48FB-0620-405A-B9BA-83FF8633FEE6}" dt="2023-11-16T15:05:44.083" v="1025" actId="1076"/>
        <pc:sldMkLst>
          <pc:docMk/>
          <pc:sldMk cId="2493729528" sldId="292"/>
        </pc:sldMkLst>
        <pc:grpChg chg="mod">
          <ac:chgData name="Climate Education" userId="e2df5dcb-53b6-49a5-8ffd-fe09d58e5096" providerId="ADAL" clId="{D05C48FB-0620-405A-B9BA-83FF8633FEE6}" dt="2023-11-16T15:05:29.735" v="1021" actId="1076"/>
          <ac:grpSpMkLst>
            <pc:docMk/>
            <pc:sldMk cId="2493729528" sldId="292"/>
            <ac:grpSpMk id="27" creationId="{C40C6546-1227-ED9E-F0CA-2504346C00E5}"/>
          </ac:grpSpMkLst>
        </pc:grpChg>
        <pc:grpChg chg="mod">
          <ac:chgData name="Climate Education" userId="e2df5dcb-53b6-49a5-8ffd-fe09d58e5096" providerId="ADAL" clId="{D05C48FB-0620-405A-B9BA-83FF8633FEE6}" dt="2023-11-16T15:05:26.742" v="1020" actId="1076"/>
          <ac:grpSpMkLst>
            <pc:docMk/>
            <pc:sldMk cId="2493729528" sldId="292"/>
            <ac:grpSpMk id="29" creationId="{430D841B-1C43-6988-D115-DB1A097F4055}"/>
          </ac:grpSpMkLst>
        </pc:grpChg>
        <pc:grpChg chg="mod">
          <ac:chgData name="Climate Education" userId="e2df5dcb-53b6-49a5-8ffd-fe09d58e5096" providerId="ADAL" clId="{D05C48FB-0620-405A-B9BA-83FF8633FEE6}" dt="2023-11-16T15:05:31.760" v="1022" actId="1076"/>
          <ac:grpSpMkLst>
            <pc:docMk/>
            <pc:sldMk cId="2493729528" sldId="292"/>
            <ac:grpSpMk id="31" creationId="{3F548303-B682-2AA9-65DB-78D156DFA9B2}"/>
          </ac:grpSpMkLst>
        </pc:grpChg>
        <pc:grpChg chg="mod">
          <ac:chgData name="Climate Education" userId="e2df5dcb-53b6-49a5-8ffd-fe09d58e5096" providerId="ADAL" clId="{D05C48FB-0620-405A-B9BA-83FF8633FEE6}" dt="2023-11-16T15:05:41.334" v="1024" actId="1076"/>
          <ac:grpSpMkLst>
            <pc:docMk/>
            <pc:sldMk cId="2493729528" sldId="292"/>
            <ac:grpSpMk id="33" creationId="{E4A59BF7-8AAB-8EEF-15CE-026BD21CBA7C}"/>
          </ac:grpSpMkLst>
        </pc:grpChg>
        <pc:grpChg chg="mod">
          <ac:chgData name="Climate Education" userId="e2df5dcb-53b6-49a5-8ffd-fe09d58e5096" providerId="ADAL" clId="{D05C48FB-0620-405A-B9BA-83FF8633FEE6}" dt="2023-11-16T15:05:34.274" v="1023" actId="1076"/>
          <ac:grpSpMkLst>
            <pc:docMk/>
            <pc:sldMk cId="2493729528" sldId="292"/>
            <ac:grpSpMk id="35" creationId="{9B6EB10D-3E5C-32B0-2A16-007C6926073C}"/>
          </ac:grpSpMkLst>
        </pc:grpChg>
        <pc:grpChg chg="mod">
          <ac:chgData name="Climate Education" userId="e2df5dcb-53b6-49a5-8ffd-fe09d58e5096" providerId="ADAL" clId="{D05C48FB-0620-405A-B9BA-83FF8633FEE6}" dt="2023-11-16T15:05:44.083" v="1025" actId="1076"/>
          <ac:grpSpMkLst>
            <pc:docMk/>
            <pc:sldMk cId="2493729528" sldId="292"/>
            <ac:grpSpMk id="45" creationId="{FDF3E40B-F1D7-301F-54A7-E7160DFC0850}"/>
          </ac:grpSpMkLst>
        </pc:grpChg>
      </pc:sldChg>
      <pc:sldChg chg="addSp delSp modSp add mod modNotesTx">
        <pc:chgData name="Climate Education" userId="e2df5dcb-53b6-49a5-8ffd-fe09d58e5096" providerId="ADAL" clId="{D05C48FB-0620-405A-B9BA-83FF8633FEE6}" dt="2023-11-17T14:58:11.238" v="3602" actId="20577"/>
        <pc:sldMkLst>
          <pc:docMk/>
          <pc:sldMk cId="3077047608" sldId="293"/>
        </pc:sldMkLst>
        <pc:spChg chg="add del mod">
          <ac:chgData name="Climate Education" userId="e2df5dcb-53b6-49a5-8ffd-fe09d58e5096" providerId="ADAL" clId="{D05C48FB-0620-405A-B9BA-83FF8633FEE6}" dt="2023-11-16T14:58:52.061" v="998" actId="478"/>
          <ac:spMkLst>
            <pc:docMk/>
            <pc:sldMk cId="3077047608" sldId="293"/>
            <ac:spMk id="10" creationId="{F1020724-1B7D-806C-D0AE-8C86CD9E4C20}"/>
          </ac:spMkLst>
        </pc:spChg>
        <pc:spChg chg="add del mod">
          <ac:chgData name="Climate Education" userId="e2df5dcb-53b6-49a5-8ffd-fe09d58e5096" providerId="ADAL" clId="{D05C48FB-0620-405A-B9BA-83FF8633FEE6}" dt="2023-11-16T14:58:58.571" v="1006" actId="478"/>
          <ac:spMkLst>
            <pc:docMk/>
            <pc:sldMk cId="3077047608" sldId="293"/>
            <ac:spMk id="14" creationId="{697BF8EC-980B-FA15-F32A-49F9710DCD9D}"/>
          </ac:spMkLst>
        </pc:spChg>
        <pc:spChg chg="add del mod">
          <ac:chgData name="Climate Education" userId="e2df5dcb-53b6-49a5-8ffd-fe09d58e5096" providerId="ADAL" clId="{D05C48FB-0620-405A-B9BA-83FF8633FEE6}" dt="2023-11-16T14:59:06.542" v="1014" actId="478"/>
          <ac:spMkLst>
            <pc:docMk/>
            <pc:sldMk cId="3077047608" sldId="293"/>
            <ac:spMk id="18" creationId="{7B35BBF3-371C-683E-2663-C20154B0BF17}"/>
          </ac:spMkLst>
        </pc:spChg>
        <pc:spChg chg="add mod">
          <ac:chgData name="Climate Education" userId="e2df5dcb-53b6-49a5-8ffd-fe09d58e5096" providerId="ADAL" clId="{D05C48FB-0620-405A-B9BA-83FF8633FEE6}" dt="2023-11-16T15:33:20.255" v="1130" actId="1076"/>
          <ac:spMkLst>
            <pc:docMk/>
            <pc:sldMk cId="3077047608" sldId="293"/>
            <ac:spMk id="20" creationId="{E8667E97-8E91-4C0D-F3A8-F7BAB6B25D88}"/>
          </ac:spMkLst>
        </pc:spChg>
        <pc:spChg chg="mod">
          <ac:chgData name="Climate Education" userId="e2df5dcb-53b6-49a5-8ffd-fe09d58e5096" providerId="ADAL" clId="{D05C48FB-0620-405A-B9BA-83FF8633FEE6}" dt="2023-11-16T14:59:02.705" v="1011" actId="6549"/>
          <ac:spMkLst>
            <pc:docMk/>
            <pc:sldMk cId="3077047608" sldId="293"/>
            <ac:spMk id="28" creationId="{1DF43E6F-515D-C365-2F7D-59B8730F0487}"/>
          </ac:spMkLst>
        </pc:spChg>
        <pc:grpChg chg="del">
          <ac:chgData name="Climate Education" userId="e2df5dcb-53b6-49a5-8ffd-fe09d58e5096" providerId="ADAL" clId="{D05C48FB-0620-405A-B9BA-83FF8633FEE6}" dt="2023-11-16T14:58:49.004" v="991" actId="478"/>
          <ac:grpSpMkLst>
            <pc:docMk/>
            <pc:sldMk cId="3077047608" sldId="293"/>
            <ac:grpSpMk id="25" creationId="{464B38C0-5B57-6465-6E3F-A6A8BF7F6338}"/>
          </ac:grpSpMkLst>
        </pc:grpChg>
        <pc:grpChg chg="del">
          <ac:chgData name="Climate Education" userId="e2df5dcb-53b6-49a5-8ffd-fe09d58e5096" providerId="ADAL" clId="{D05C48FB-0620-405A-B9BA-83FF8633FEE6}" dt="2023-11-16T14:59:08.227" v="1015" actId="478"/>
          <ac:grpSpMkLst>
            <pc:docMk/>
            <pc:sldMk cId="3077047608" sldId="293"/>
            <ac:grpSpMk id="27" creationId="{C40C6546-1227-ED9E-F0CA-2504346C00E5}"/>
          </ac:grpSpMkLst>
        </pc:grpChg>
        <pc:grpChg chg="del">
          <ac:chgData name="Climate Education" userId="e2df5dcb-53b6-49a5-8ffd-fe09d58e5096" providerId="ADAL" clId="{D05C48FB-0620-405A-B9BA-83FF8633FEE6}" dt="2023-11-16T14:59:04.672" v="1012" actId="478"/>
          <ac:grpSpMkLst>
            <pc:docMk/>
            <pc:sldMk cId="3077047608" sldId="293"/>
            <ac:grpSpMk id="29" creationId="{430D841B-1C43-6988-D115-DB1A097F4055}"/>
          </ac:grpSpMkLst>
        </pc:grpChg>
        <pc:grpChg chg="del">
          <ac:chgData name="Climate Education" userId="e2df5dcb-53b6-49a5-8ffd-fe09d58e5096" providerId="ADAL" clId="{D05C48FB-0620-405A-B9BA-83FF8633FEE6}" dt="2023-11-16T14:59:02.143" v="1010" actId="478"/>
          <ac:grpSpMkLst>
            <pc:docMk/>
            <pc:sldMk cId="3077047608" sldId="293"/>
            <ac:grpSpMk id="31" creationId="{3F548303-B682-2AA9-65DB-78D156DFA9B2}"/>
          </ac:grpSpMkLst>
        </pc:grpChg>
        <pc:grpChg chg="del">
          <ac:chgData name="Climate Education" userId="e2df5dcb-53b6-49a5-8ffd-fe09d58e5096" providerId="ADAL" clId="{D05C48FB-0620-405A-B9BA-83FF8633FEE6}" dt="2023-11-16T14:59:10.052" v="1017" actId="478"/>
          <ac:grpSpMkLst>
            <pc:docMk/>
            <pc:sldMk cId="3077047608" sldId="293"/>
            <ac:grpSpMk id="33" creationId="{E4A59BF7-8AAB-8EEF-15CE-026BD21CBA7C}"/>
          </ac:grpSpMkLst>
        </pc:grpChg>
        <pc:grpChg chg="del">
          <ac:chgData name="Climate Education" userId="e2df5dcb-53b6-49a5-8ffd-fe09d58e5096" providerId="ADAL" clId="{D05C48FB-0620-405A-B9BA-83FF8633FEE6}" dt="2023-11-16T14:59:01.657" v="1009" actId="478"/>
          <ac:grpSpMkLst>
            <pc:docMk/>
            <pc:sldMk cId="3077047608" sldId="293"/>
            <ac:grpSpMk id="35" creationId="{9B6EB10D-3E5C-32B0-2A16-007C6926073C}"/>
          </ac:grpSpMkLst>
        </pc:grpChg>
        <pc:grpChg chg="add del">
          <ac:chgData name="Climate Education" userId="e2df5dcb-53b6-49a5-8ffd-fe09d58e5096" providerId="ADAL" clId="{D05C48FB-0620-405A-B9BA-83FF8633FEE6}" dt="2023-11-16T14:59:00.386" v="1007" actId="478"/>
          <ac:grpSpMkLst>
            <pc:docMk/>
            <pc:sldMk cId="3077047608" sldId="293"/>
            <ac:grpSpMk id="37" creationId="{C151CC8A-9CF1-3E8F-D035-6F625E5D7188}"/>
          </ac:grpSpMkLst>
        </pc:grpChg>
        <pc:grpChg chg="add del mod">
          <ac:chgData name="Climate Education" userId="e2df5dcb-53b6-49a5-8ffd-fe09d58e5096" providerId="ADAL" clId="{D05C48FB-0620-405A-B9BA-83FF8633FEE6}" dt="2023-11-16T14:59:01.132" v="1008" actId="478"/>
          <ac:grpSpMkLst>
            <pc:docMk/>
            <pc:sldMk cId="3077047608" sldId="293"/>
            <ac:grpSpMk id="41" creationId="{F6E98105-33E1-196D-1E6A-B3CDDF26136F}"/>
          </ac:grpSpMkLst>
        </pc:grpChg>
        <pc:grpChg chg="add del mod">
          <ac:chgData name="Climate Education" userId="e2df5dcb-53b6-49a5-8ffd-fe09d58e5096" providerId="ADAL" clId="{D05C48FB-0620-405A-B9BA-83FF8633FEE6}" dt="2023-11-16T14:58:56.965" v="1004" actId="478"/>
          <ac:grpSpMkLst>
            <pc:docMk/>
            <pc:sldMk cId="3077047608" sldId="293"/>
            <ac:grpSpMk id="45" creationId="{FDF3E40B-F1D7-301F-54A7-E7160DFC0850}"/>
          </ac:grpSpMkLst>
        </pc:grpChg>
        <pc:grpChg chg="del">
          <ac:chgData name="Climate Education" userId="e2df5dcb-53b6-49a5-8ffd-fe09d58e5096" providerId="ADAL" clId="{D05C48FB-0620-405A-B9BA-83FF8633FEE6}" dt="2023-11-16T14:59:09.118" v="1016" actId="478"/>
          <ac:grpSpMkLst>
            <pc:docMk/>
            <pc:sldMk cId="3077047608" sldId="293"/>
            <ac:grpSpMk id="49" creationId="{690C15F4-61CA-6701-ED00-FB26AF6DD5F9}"/>
          </ac:grpSpMkLst>
        </pc:grpChg>
        <pc:graphicFrameChg chg="del modGraphic">
          <ac:chgData name="Climate Education" userId="e2df5dcb-53b6-49a5-8ffd-fe09d58e5096" providerId="ADAL" clId="{D05C48FB-0620-405A-B9BA-83FF8633FEE6}" dt="2023-11-16T14:58:46.209" v="990" actId="478"/>
          <ac:graphicFrameMkLst>
            <pc:docMk/>
            <pc:sldMk cId="3077047608" sldId="293"/>
            <ac:graphicFrameMk id="2" creationId="{C562B4B8-962B-4B6C-935B-C3DDFF1AA790}"/>
          </ac:graphicFrameMkLst>
        </pc:graphicFrameChg>
        <pc:picChg chg="add del">
          <ac:chgData name="Climate Education" userId="e2df5dcb-53b6-49a5-8ffd-fe09d58e5096" providerId="ADAL" clId="{D05C48FB-0620-405A-B9BA-83FF8633FEE6}" dt="2023-11-16T14:59:06.542" v="1014" actId="478"/>
          <ac:picMkLst>
            <pc:docMk/>
            <pc:sldMk cId="3077047608" sldId="293"/>
            <ac:picMk id="5" creationId="{C15B6042-F500-B670-9841-609CDD7D0346}"/>
          </ac:picMkLst>
        </pc:picChg>
        <pc:picChg chg="mod">
          <ac:chgData name="Climate Education" userId="e2df5dcb-53b6-49a5-8ffd-fe09d58e5096" providerId="ADAL" clId="{D05C48FB-0620-405A-B9BA-83FF8633FEE6}" dt="2023-11-16T14:58:44.415" v="989" actId="1076"/>
          <ac:picMkLst>
            <pc:docMk/>
            <pc:sldMk cId="3077047608" sldId="293"/>
            <ac:picMk id="7" creationId="{B7AE8A90-0C27-649E-D494-667E20D23BDC}"/>
          </ac:picMkLst>
        </pc:picChg>
        <pc:picChg chg="add del mod">
          <ac:chgData name="Climate Education" userId="e2df5dcb-53b6-49a5-8ffd-fe09d58e5096" providerId="ADAL" clId="{D05C48FB-0620-405A-B9BA-83FF8633FEE6}" dt="2023-11-16T15:33:13.790" v="1129" actId="478"/>
          <ac:picMkLst>
            <pc:docMk/>
            <pc:sldMk cId="3077047608" sldId="293"/>
            <ac:picMk id="22" creationId="{52BF39A8-EFDD-F0B8-9676-E5EB61210C0A}"/>
          </ac:picMkLst>
        </pc:picChg>
      </pc:sldChg>
      <pc:sldChg chg="addSp delSp modSp add mod setBg modNotesTx">
        <pc:chgData name="Climate Education" userId="e2df5dcb-53b6-49a5-8ffd-fe09d58e5096" providerId="ADAL" clId="{D05C48FB-0620-405A-B9BA-83FF8633FEE6}" dt="2023-11-17T14:58:37.616" v="3710" actId="20577"/>
        <pc:sldMkLst>
          <pc:docMk/>
          <pc:sldMk cId="3506551044" sldId="294"/>
        </pc:sldMkLst>
        <pc:spChg chg="del">
          <ac:chgData name="Climate Education" userId="e2df5dcb-53b6-49a5-8ffd-fe09d58e5096" providerId="ADAL" clId="{D05C48FB-0620-405A-B9BA-83FF8633FEE6}" dt="2023-11-16T15:06:16.337" v="1065" actId="478"/>
          <ac:spMkLst>
            <pc:docMk/>
            <pc:sldMk cId="3506551044" sldId="294"/>
            <ac:spMk id="20" creationId="{E8667E97-8E91-4C0D-F3A8-F7BAB6B25D88}"/>
          </ac:spMkLst>
        </pc:spChg>
        <pc:picChg chg="add del mod">
          <ac:chgData name="Climate Education" userId="e2df5dcb-53b6-49a5-8ffd-fe09d58e5096" providerId="ADAL" clId="{D05C48FB-0620-405A-B9BA-83FF8633FEE6}" dt="2023-11-16T15:32:56.581" v="1124" actId="21"/>
          <ac:picMkLst>
            <pc:docMk/>
            <pc:sldMk cId="3506551044" sldId="294"/>
            <ac:picMk id="6" creationId="{822DA1FE-0904-DF0F-9B0B-DAB27CE8C406}"/>
          </ac:picMkLst>
        </pc:picChg>
        <pc:picChg chg="del">
          <ac:chgData name="Climate Education" userId="e2df5dcb-53b6-49a5-8ffd-fe09d58e5096" providerId="ADAL" clId="{D05C48FB-0620-405A-B9BA-83FF8633FEE6}" dt="2023-11-16T15:07:01.928" v="1072" actId="478"/>
          <ac:picMkLst>
            <pc:docMk/>
            <pc:sldMk cId="3506551044" sldId="294"/>
            <ac:picMk id="7" creationId="{B7AE8A90-0C27-649E-D494-667E20D23BDC}"/>
          </ac:picMkLst>
        </pc:picChg>
        <pc:picChg chg="add mod">
          <ac:chgData name="Climate Education" userId="e2df5dcb-53b6-49a5-8ffd-fe09d58e5096" providerId="ADAL" clId="{D05C48FB-0620-405A-B9BA-83FF8633FEE6}" dt="2023-11-16T15:33:22.520" v="1131"/>
          <ac:picMkLst>
            <pc:docMk/>
            <pc:sldMk cId="3506551044" sldId="294"/>
            <ac:picMk id="8" creationId="{96879EE1-59C2-65DF-9DFC-F22E243106F3}"/>
          </ac:picMkLst>
        </pc:picChg>
      </pc:sldChg>
      <pc:sldChg chg="addSp delSp modSp add mod ord modNotesTx">
        <pc:chgData name="Climate Education" userId="e2df5dcb-53b6-49a5-8ffd-fe09d58e5096" providerId="ADAL" clId="{D05C48FB-0620-405A-B9BA-83FF8633FEE6}" dt="2023-11-17T14:59:29.820" v="3894" actId="20577"/>
        <pc:sldMkLst>
          <pc:docMk/>
          <pc:sldMk cId="1949328808" sldId="295"/>
        </pc:sldMkLst>
        <pc:spChg chg="add mod">
          <ac:chgData name="Climate Education" userId="e2df5dcb-53b6-49a5-8ffd-fe09d58e5096" providerId="ADAL" clId="{D05C48FB-0620-405A-B9BA-83FF8633FEE6}" dt="2023-11-16T15:37:27.220" v="1205" actId="20577"/>
          <ac:spMkLst>
            <pc:docMk/>
            <pc:sldMk cId="1949328808" sldId="295"/>
            <ac:spMk id="2" creationId="{350F292F-B72C-A603-2652-3740FB0CC48C}"/>
          </ac:spMkLst>
        </pc:spChg>
        <pc:spChg chg="del mod">
          <ac:chgData name="Climate Education" userId="e2df5dcb-53b6-49a5-8ffd-fe09d58e5096" providerId="ADAL" clId="{D05C48FB-0620-405A-B9BA-83FF8633FEE6}" dt="2023-11-16T15:32:47.381" v="1122"/>
          <ac:spMkLst>
            <pc:docMk/>
            <pc:sldMk cId="1949328808" sldId="295"/>
            <ac:spMk id="20" creationId="{E8667E97-8E91-4C0D-F3A8-F7BAB6B25D88}"/>
          </ac:spMkLst>
        </pc:spChg>
      </pc:sldChg>
      <pc:sldChg chg="addSp delSp modSp add mod">
        <pc:chgData name="Climate Education" userId="e2df5dcb-53b6-49a5-8ffd-fe09d58e5096" providerId="ADAL" clId="{D05C48FB-0620-405A-B9BA-83FF8633FEE6}" dt="2023-11-16T15:39:10.230" v="1327" actId="1076"/>
        <pc:sldMkLst>
          <pc:docMk/>
          <pc:sldMk cId="1380573682" sldId="296"/>
        </pc:sldMkLst>
        <pc:spChg chg="del mod">
          <ac:chgData name="Climate Education" userId="e2df5dcb-53b6-49a5-8ffd-fe09d58e5096" providerId="ADAL" clId="{D05C48FB-0620-405A-B9BA-83FF8633FEE6}" dt="2023-11-16T15:38:24.702" v="1308"/>
          <ac:spMkLst>
            <pc:docMk/>
            <pc:sldMk cId="1380573682" sldId="296"/>
            <ac:spMk id="2" creationId="{350F292F-B72C-A603-2652-3740FB0CC48C}"/>
          </ac:spMkLst>
        </pc:spChg>
        <pc:spChg chg="add mod">
          <ac:chgData name="Climate Education" userId="e2df5dcb-53b6-49a5-8ffd-fe09d58e5096" providerId="ADAL" clId="{D05C48FB-0620-405A-B9BA-83FF8633FEE6}" dt="2023-11-16T15:39:10.230" v="1327" actId="1076"/>
          <ac:spMkLst>
            <pc:docMk/>
            <pc:sldMk cId="1380573682" sldId="296"/>
            <ac:spMk id="6" creationId="{FCEB514F-4EE7-17FC-A8E3-52A43BC52D09}"/>
          </ac:spMkLst>
        </pc:spChg>
        <pc:picChg chg="mod">
          <ac:chgData name="Climate Education" userId="e2df5dcb-53b6-49a5-8ffd-fe09d58e5096" providerId="ADAL" clId="{D05C48FB-0620-405A-B9BA-83FF8633FEE6}" dt="2023-11-16T15:38:24.098" v="1306" actId="1076"/>
          <ac:picMkLst>
            <pc:docMk/>
            <pc:sldMk cId="1380573682" sldId="296"/>
            <ac:picMk id="7" creationId="{B7AE8A90-0C27-649E-D494-667E20D23BDC}"/>
          </ac:picMkLst>
        </pc:picChg>
        <pc:picChg chg="mod">
          <ac:chgData name="Climate Education" userId="e2df5dcb-53b6-49a5-8ffd-fe09d58e5096" providerId="ADAL" clId="{D05C48FB-0620-405A-B9BA-83FF8633FEE6}" dt="2023-11-16T15:38:20.103" v="1305" actId="1076"/>
          <ac:picMkLst>
            <pc:docMk/>
            <pc:sldMk cId="1380573682" sldId="296"/>
            <ac:picMk id="11" creationId="{FA5F1889-7A61-5A08-0D03-5022ED007026}"/>
          </ac:picMkLst>
        </pc:picChg>
      </pc:sldChg>
      <pc:sldChg chg="addSp delSp modSp add mod modNotesTx">
        <pc:chgData name="Climate Education" userId="e2df5dcb-53b6-49a5-8ffd-fe09d58e5096" providerId="ADAL" clId="{D05C48FB-0620-405A-B9BA-83FF8633FEE6}" dt="2023-11-17T15:00:02.587" v="4035" actId="20577"/>
        <pc:sldMkLst>
          <pc:docMk/>
          <pc:sldMk cId="617859924" sldId="297"/>
        </pc:sldMkLst>
        <pc:spChg chg="add mod">
          <ac:chgData name="Climate Education" userId="e2df5dcb-53b6-49a5-8ffd-fe09d58e5096" providerId="ADAL" clId="{D05C48FB-0620-405A-B9BA-83FF8633FEE6}" dt="2023-11-16T15:41:06.020" v="1380" actId="1076"/>
          <ac:spMkLst>
            <pc:docMk/>
            <pc:sldMk cId="617859924" sldId="297"/>
            <ac:spMk id="2" creationId="{7D79ABEA-81FB-CE36-6790-92CC6766BD78}"/>
          </ac:spMkLst>
        </pc:spChg>
        <pc:spChg chg="del">
          <ac:chgData name="Climate Education" userId="e2df5dcb-53b6-49a5-8ffd-fe09d58e5096" providerId="ADAL" clId="{D05C48FB-0620-405A-B9BA-83FF8633FEE6}" dt="2023-11-16T15:39:16.588" v="1329" actId="478"/>
          <ac:spMkLst>
            <pc:docMk/>
            <pc:sldMk cId="617859924" sldId="297"/>
            <ac:spMk id="6" creationId="{FCEB514F-4EE7-17FC-A8E3-52A43BC52D09}"/>
          </ac:spMkLst>
        </pc:spChg>
        <pc:picChg chg="mod">
          <ac:chgData name="Climate Education" userId="e2df5dcb-53b6-49a5-8ffd-fe09d58e5096" providerId="ADAL" clId="{D05C48FB-0620-405A-B9BA-83FF8633FEE6}" dt="2023-11-16T15:39:27.688" v="1332" actId="1076"/>
          <ac:picMkLst>
            <pc:docMk/>
            <pc:sldMk cId="617859924" sldId="297"/>
            <ac:picMk id="11" creationId="{FA5F1889-7A61-5A08-0D03-5022ED007026}"/>
          </ac:picMkLst>
        </pc:picChg>
      </pc:sldChg>
      <pc:sldChg chg="addSp modSp add mod modNotesTx">
        <pc:chgData name="Climate Education" userId="e2df5dcb-53b6-49a5-8ffd-fe09d58e5096" providerId="ADAL" clId="{D05C48FB-0620-405A-B9BA-83FF8633FEE6}" dt="2023-11-17T15:01:24.203" v="4059" actId="12"/>
        <pc:sldMkLst>
          <pc:docMk/>
          <pc:sldMk cId="603150809" sldId="298"/>
        </pc:sldMkLst>
        <pc:spChg chg="mod">
          <ac:chgData name="Climate Education" userId="e2df5dcb-53b6-49a5-8ffd-fe09d58e5096" providerId="ADAL" clId="{D05C48FB-0620-405A-B9BA-83FF8633FEE6}" dt="2023-11-17T14:09:57.512" v="2016" actId="313"/>
          <ac:spMkLst>
            <pc:docMk/>
            <pc:sldMk cId="603150809" sldId="298"/>
            <ac:spMk id="2" creationId="{7D79ABEA-81FB-CE36-6790-92CC6766BD78}"/>
          </ac:spMkLst>
        </pc:spChg>
        <pc:spChg chg="add mod">
          <ac:chgData name="Climate Education" userId="e2df5dcb-53b6-49a5-8ffd-fe09d58e5096" providerId="ADAL" clId="{D05C48FB-0620-405A-B9BA-83FF8633FEE6}" dt="2023-11-17T14:15:10.720" v="2033" actId="164"/>
          <ac:spMkLst>
            <pc:docMk/>
            <pc:sldMk cId="603150809" sldId="298"/>
            <ac:spMk id="6" creationId="{E26B424A-8B8C-3015-D5F4-8C5482C0D6E2}"/>
          </ac:spMkLst>
        </pc:spChg>
        <pc:grpChg chg="add mod">
          <ac:chgData name="Climate Education" userId="e2df5dcb-53b6-49a5-8ffd-fe09d58e5096" providerId="ADAL" clId="{D05C48FB-0620-405A-B9BA-83FF8633FEE6}" dt="2023-11-17T14:15:14.261" v="2034" actId="1076"/>
          <ac:grpSpMkLst>
            <pc:docMk/>
            <pc:sldMk cId="603150809" sldId="298"/>
            <ac:grpSpMk id="12" creationId="{56995092-2CED-64E7-E44A-121C4897CCCE}"/>
          </ac:grpSpMkLst>
        </pc:grpChg>
        <pc:picChg chg="add mod">
          <ac:chgData name="Climate Education" userId="e2df5dcb-53b6-49a5-8ffd-fe09d58e5096" providerId="ADAL" clId="{D05C48FB-0620-405A-B9BA-83FF8633FEE6}" dt="2023-11-17T14:15:10.720" v="2033" actId="164"/>
          <ac:picMkLst>
            <pc:docMk/>
            <pc:sldMk cId="603150809" sldId="298"/>
            <ac:picMk id="10" creationId="{6549E702-30E4-A5B0-DF27-2F8437DBC492}"/>
          </ac:picMkLst>
        </pc:picChg>
      </pc:sldChg>
      <pc:sldChg chg="addSp delSp modSp add mod modNotesTx">
        <pc:chgData name="Climate Education" userId="e2df5dcb-53b6-49a5-8ffd-fe09d58e5096" providerId="ADAL" clId="{D05C48FB-0620-405A-B9BA-83FF8633FEE6}" dt="2023-11-17T15:23:53.329" v="4126" actId="20577"/>
        <pc:sldMkLst>
          <pc:docMk/>
          <pc:sldMk cId="2852747479" sldId="299"/>
        </pc:sldMkLst>
        <pc:spChg chg="del">
          <ac:chgData name="Climate Education" userId="e2df5dcb-53b6-49a5-8ffd-fe09d58e5096" providerId="ADAL" clId="{D05C48FB-0620-405A-B9BA-83FF8633FEE6}" dt="2023-11-17T14:17:53.795" v="2036" actId="478"/>
          <ac:spMkLst>
            <pc:docMk/>
            <pc:sldMk cId="2852747479" sldId="299"/>
            <ac:spMk id="2" creationId="{7D79ABEA-81FB-CE36-6790-92CC6766BD78}"/>
          </ac:spMkLst>
        </pc:spChg>
        <pc:spChg chg="mod">
          <ac:chgData name="Climate Education" userId="e2df5dcb-53b6-49a5-8ffd-fe09d58e5096" providerId="ADAL" clId="{D05C48FB-0620-405A-B9BA-83FF8633FEE6}" dt="2023-11-17T14:17:56.130" v="2037" actId="6549"/>
          <ac:spMkLst>
            <pc:docMk/>
            <pc:sldMk cId="2852747479" sldId="299"/>
            <ac:spMk id="6" creationId="{E26B424A-8B8C-3015-D5F4-8C5482C0D6E2}"/>
          </ac:spMkLst>
        </pc:spChg>
        <pc:spChg chg="add mod">
          <ac:chgData name="Climate Education" userId="e2df5dcb-53b6-49a5-8ffd-fe09d58e5096" providerId="ADAL" clId="{D05C48FB-0620-405A-B9BA-83FF8633FEE6}" dt="2023-11-17T14:27:53.815" v="2138" actId="1076"/>
          <ac:spMkLst>
            <pc:docMk/>
            <pc:sldMk cId="2852747479" sldId="299"/>
            <ac:spMk id="8" creationId="{D9D13E81-75A8-992F-1FA0-461BE7F1791D}"/>
          </ac:spMkLst>
        </pc:spChg>
        <pc:grpChg chg="del">
          <ac:chgData name="Climate Education" userId="e2df5dcb-53b6-49a5-8ffd-fe09d58e5096" providerId="ADAL" clId="{D05C48FB-0620-405A-B9BA-83FF8633FEE6}" dt="2023-11-17T14:17:57.945" v="2038" actId="478"/>
          <ac:grpSpMkLst>
            <pc:docMk/>
            <pc:sldMk cId="2852747479" sldId="299"/>
            <ac:grpSpMk id="12" creationId="{56995092-2CED-64E7-E44A-121C4897CCCE}"/>
          </ac:grpSpMkLst>
        </pc:grpChg>
      </pc:sldChg>
      <pc:sldChg chg="modSp add del mod">
        <pc:chgData name="Climate Education" userId="e2df5dcb-53b6-49a5-8ffd-fe09d58e5096" providerId="ADAL" clId="{D05C48FB-0620-405A-B9BA-83FF8633FEE6}" dt="2023-11-17T15:23:57.071" v="4127" actId="47"/>
        <pc:sldMkLst>
          <pc:docMk/>
          <pc:sldMk cId="2382243480" sldId="300"/>
        </pc:sldMkLst>
        <pc:spChg chg="mod">
          <ac:chgData name="Climate Education" userId="e2df5dcb-53b6-49a5-8ffd-fe09d58e5096" providerId="ADAL" clId="{D05C48FB-0620-405A-B9BA-83FF8633FEE6}" dt="2023-11-17T14:29:24.688" v="2159" actId="1076"/>
          <ac:spMkLst>
            <pc:docMk/>
            <pc:sldMk cId="2382243480" sldId="300"/>
            <ac:spMk id="8" creationId="{D9D13E81-75A8-992F-1FA0-461BE7F1791D}"/>
          </ac:spMkLst>
        </pc:spChg>
      </pc:sldChg>
      <pc:sldChg chg="addSp delSp modSp add mod">
        <pc:chgData name="Climate Education" userId="e2df5dcb-53b6-49a5-8ffd-fe09d58e5096" providerId="ADAL" clId="{D05C48FB-0620-405A-B9BA-83FF8633FEE6}" dt="2023-11-17T14:30:18.833" v="2185" actId="1076"/>
        <pc:sldMkLst>
          <pc:docMk/>
          <pc:sldMk cId="4293661355" sldId="301"/>
        </pc:sldMkLst>
        <pc:spChg chg="add mod">
          <ac:chgData name="Climate Education" userId="e2df5dcb-53b6-49a5-8ffd-fe09d58e5096" providerId="ADAL" clId="{D05C48FB-0620-405A-B9BA-83FF8633FEE6}" dt="2023-11-17T14:30:18.833" v="2185" actId="1076"/>
          <ac:spMkLst>
            <pc:docMk/>
            <pc:sldMk cId="4293661355" sldId="301"/>
            <ac:spMk id="2" creationId="{35986AEF-1D1A-146E-4F75-9B2A27923E15}"/>
          </ac:spMkLst>
        </pc:spChg>
        <pc:spChg chg="del">
          <ac:chgData name="Climate Education" userId="e2df5dcb-53b6-49a5-8ffd-fe09d58e5096" providerId="ADAL" clId="{D05C48FB-0620-405A-B9BA-83FF8633FEE6}" dt="2023-11-17T14:29:36.443" v="2161" actId="478"/>
          <ac:spMkLst>
            <pc:docMk/>
            <pc:sldMk cId="4293661355" sldId="301"/>
            <ac:spMk id="8" creationId="{D9D13E81-75A8-992F-1FA0-461BE7F1791D}"/>
          </ac:spMkLst>
        </pc:spChg>
        <pc:picChg chg="mod">
          <ac:chgData name="Climate Education" userId="e2df5dcb-53b6-49a5-8ffd-fe09d58e5096" providerId="ADAL" clId="{D05C48FB-0620-405A-B9BA-83FF8633FEE6}" dt="2023-11-17T14:30:00.101" v="2173" actId="1076"/>
          <ac:picMkLst>
            <pc:docMk/>
            <pc:sldMk cId="4293661355" sldId="301"/>
            <ac:picMk id="9" creationId="{99DF25B1-BF62-E690-1E9F-872E1D980E91}"/>
          </ac:picMkLst>
        </pc:picChg>
        <pc:picChg chg="mod">
          <ac:chgData name="Climate Education" userId="e2df5dcb-53b6-49a5-8ffd-fe09d58e5096" providerId="ADAL" clId="{D05C48FB-0620-405A-B9BA-83FF8633FEE6}" dt="2023-11-17T14:29:49.819" v="2168" actId="1076"/>
          <ac:picMkLst>
            <pc:docMk/>
            <pc:sldMk cId="4293661355" sldId="301"/>
            <ac:picMk id="11" creationId="{FA5F1889-7A61-5A08-0D03-5022ED007026}"/>
          </ac:picMkLst>
        </pc:picChg>
      </pc:sldChg>
      <pc:sldChg chg="modSp add mod modNotesTx">
        <pc:chgData name="Climate Education" userId="e2df5dcb-53b6-49a5-8ffd-fe09d58e5096" providerId="ADAL" clId="{D05C48FB-0620-405A-B9BA-83FF8633FEE6}" dt="2023-11-17T15:24:48.104" v="4148" actId="20577"/>
        <pc:sldMkLst>
          <pc:docMk/>
          <pc:sldMk cId="1138271037" sldId="302"/>
        </pc:sldMkLst>
        <pc:spChg chg="mod">
          <ac:chgData name="Climate Education" userId="e2df5dcb-53b6-49a5-8ffd-fe09d58e5096" providerId="ADAL" clId="{D05C48FB-0620-405A-B9BA-83FF8633FEE6}" dt="2023-11-17T14:34:22.699" v="2577" actId="115"/>
          <ac:spMkLst>
            <pc:docMk/>
            <pc:sldMk cId="1138271037" sldId="302"/>
            <ac:spMk id="2" creationId="{35986AEF-1D1A-146E-4F75-9B2A27923E15}"/>
          </ac:spMkLst>
        </pc:spChg>
        <pc:picChg chg="mod">
          <ac:chgData name="Climate Education" userId="e2df5dcb-53b6-49a5-8ffd-fe09d58e5096" providerId="ADAL" clId="{D05C48FB-0620-405A-B9BA-83FF8633FEE6}" dt="2023-11-17T14:30:36.361" v="2191" actId="29295"/>
          <ac:picMkLst>
            <pc:docMk/>
            <pc:sldMk cId="1138271037" sldId="302"/>
            <ac:picMk id="9" creationId="{99DF25B1-BF62-E690-1E9F-872E1D980E91}"/>
          </ac:picMkLst>
        </pc:picChg>
      </pc:sldChg>
      <pc:sldChg chg="modSp add mod modNotesTx">
        <pc:chgData name="Climate Education" userId="e2df5dcb-53b6-49a5-8ffd-fe09d58e5096" providerId="ADAL" clId="{D05C48FB-0620-405A-B9BA-83FF8633FEE6}" dt="2023-11-17T15:25:18.384" v="4251" actId="20577"/>
        <pc:sldMkLst>
          <pc:docMk/>
          <pc:sldMk cId="3658169457" sldId="303"/>
        </pc:sldMkLst>
        <pc:spChg chg="mod">
          <ac:chgData name="Climate Education" userId="e2df5dcb-53b6-49a5-8ffd-fe09d58e5096" providerId="ADAL" clId="{D05C48FB-0620-405A-B9BA-83FF8633FEE6}" dt="2023-11-17T14:34:08.948" v="2574" actId="1076"/>
          <ac:spMkLst>
            <pc:docMk/>
            <pc:sldMk cId="3658169457" sldId="303"/>
            <ac:spMk id="2" creationId="{35986AEF-1D1A-146E-4F75-9B2A27923E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4A4FA-5C4E-47BA-9FBE-70A378D6F67B}"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3E31B-6473-4B71-9B2A-8B87BDD9124A}" type="slidenum">
              <a:rPr lang="en-US" smtClean="0"/>
              <a:t>‹#›</a:t>
            </a:fld>
            <a:endParaRPr lang="en-US"/>
          </a:p>
        </p:txBody>
      </p:sp>
    </p:spTree>
    <p:extLst>
      <p:ext uri="{BB962C8B-B14F-4D97-AF65-F5344CB8AC3E}">
        <p14:creationId xmlns:p14="http://schemas.microsoft.com/office/powerpoint/2010/main" val="268819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topic briefly and link to previous knowledge from T1 and T2. </a:t>
            </a:r>
          </a:p>
          <a:p>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4</a:t>
            </a:fld>
            <a:endParaRPr lang="en-US"/>
          </a:p>
        </p:txBody>
      </p:sp>
    </p:spTree>
    <p:extLst>
      <p:ext uri="{BB962C8B-B14F-4D97-AF65-F5344CB8AC3E}">
        <p14:creationId xmlns:p14="http://schemas.microsoft.com/office/powerpoint/2010/main" val="150242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rPr>
              <a:t>They should interact with the station before they leave, leaving a question or statement or concern at each station. Leave it as a post-it notes on each </a:t>
            </a:r>
            <a:r>
              <a:rPr lang="en-US" sz="1200" b="0" i="0" u="none" strike="noStrike">
                <a:solidFill>
                  <a:srgbClr val="000000"/>
                </a:solidFill>
                <a:effectLst/>
                <a:latin typeface="Arial" panose="020B0604020202020204" pitchFamily="34" charset="0"/>
              </a:rPr>
              <a:t>station or </a:t>
            </a:r>
            <a:r>
              <a:rPr lang="en-US" sz="1200" b="0" i="0" u="none" strike="noStrike" dirty="0">
                <a:solidFill>
                  <a:srgbClr val="000000"/>
                </a:solidFill>
                <a:effectLst/>
                <a:latin typeface="Arial" panose="020B0604020202020204" pitchFamily="34" charset="0"/>
              </a:rPr>
              <a:t>write on the </a:t>
            </a:r>
            <a:r>
              <a:rPr lang="en-US" sz="1200" b="0" i="0" u="none" strike="noStrike">
                <a:solidFill>
                  <a:srgbClr val="000000"/>
                </a:solidFill>
                <a:effectLst/>
                <a:latin typeface="Arial" panose="020B0604020202020204" pitchFamily="34" charset="0"/>
              </a:rPr>
              <a:t>fact sheet for the next group to see. </a:t>
            </a:r>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25</a:t>
            </a:fld>
            <a:endParaRPr lang="en-US"/>
          </a:p>
        </p:txBody>
      </p:sp>
    </p:spTree>
    <p:extLst>
      <p:ext uri="{BB962C8B-B14F-4D97-AF65-F5344CB8AC3E}">
        <p14:creationId xmlns:p14="http://schemas.microsoft.com/office/powerpoint/2010/main" val="51526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None/>
            </a:pPr>
            <a:r>
              <a:rPr lang="en-US" sz="1800" b="0" i="0" u="none" strike="noStrike" dirty="0">
                <a:solidFill>
                  <a:srgbClr val="000000"/>
                </a:solidFill>
                <a:effectLst/>
                <a:latin typeface="Arial" panose="020B0604020202020204" pitchFamily="34" charset="0"/>
              </a:rPr>
              <a:t>Conclude the lesson by asking students to review the differences they found between each station and share some. Think pair share, come up with 3 things, 3 statements and 3 questions. </a:t>
            </a:r>
          </a:p>
          <a:p>
            <a:pPr rtl="0" fontAlgn="base">
              <a:spcBef>
                <a:spcPts val="0"/>
              </a:spcBef>
              <a:spcAft>
                <a:spcPts val="0"/>
              </a:spcAft>
              <a:buFont typeface="+mj-lt"/>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mj-lt"/>
              <a:buNone/>
            </a:pPr>
            <a:r>
              <a:rPr lang="en-US" sz="1800" b="0" i="0" u="none" strike="noStrike" dirty="0">
                <a:solidFill>
                  <a:srgbClr val="000000"/>
                </a:solidFill>
                <a:effectLst/>
                <a:latin typeface="Arial" panose="020B0604020202020204" pitchFamily="34" charset="0"/>
              </a:rPr>
              <a:t>Est 5-10 mins </a:t>
            </a:r>
          </a:p>
          <a:p>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27</a:t>
            </a:fld>
            <a:endParaRPr lang="en-US"/>
          </a:p>
        </p:txBody>
      </p:sp>
    </p:spTree>
    <p:extLst>
      <p:ext uri="{BB962C8B-B14F-4D97-AF65-F5344CB8AC3E}">
        <p14:creationId xmlns:p14="http://schemas.microsoft.com/office/powerpoint/2010/main" val="193436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to think about how climate change could impact their everyday lives through one of the aspects.</a:t>
            </a:r>
          </a:p>
          <a:p>
            <a:endParaRPr lang="en-US" dirty="0"/>
          </a:p>
          <a:p>
            <a:r>
              <a:rPr lang="en-US" dirty="0"/>
              <a:t>Ask for several answers as the students leave the room or move onto their next subject for the day.</a:t>
            </a:r>
          </a:p>
        </p:txBody>
      </p:sp>
      <p:sp>
        <p:nvSpPr>
          <p:cNvPr id="4" name="Slide Number Placeholder 3"/>
          <p:cNvSpPr>
            <a:spLocks noGrp="1"/>
          </p:cNvSpPr>
          <p:nvPr>
            <p:ph type="sldNum" sz="quarter" idx="5"/>
          </p:nvPr>
        </p:nvSpPr>
        <p:spPr/>
        <p:txBody>
          <a:bodyPr/>
          <a:lstStyle/>
          <a:p>
            <a:fld id="{B8F3E31B-6473-4B71-9B2A-8B87BDD9124A}" type="slidenum">
              <a:rPr lang="en-US" smtClean="0"/>
              <a:t>28</a:t>
            </a:fld>
            <a:endParaRPr lang="en-US"/>
          </a:p>
        </p:txBody>
      </p:sp>
    </p:spTree>
    <p:extLst>
      <p:ext uri="{BB962C8B-B14F-4D97-AF65-F5344CB8AC3E}">
        <p14:creationId xmlns:p14="http://schemas.microsoft.com/office/powerpoint/2010/main" val="338386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br>
              <a:rPr lang="en-US" b="0"/>
            </a:br>
            <a:endParaRPr/>
          </a:p>
        </p:txBody>
      </p:sp>
      <p:sp>
        <p:nvSpPr>
          <p:cNvPr id="428" name="Google Shape;4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to put their hands up if they can give the correct definitions </a:t>
            </a:r>
          </a:p>
        </p:txBody>
      </p:sp>
      <p:sp>
        <p:nvSpPr>
          <p:cNvPr id="4" name="Slide Number Placeholder 3"/>
          <p:cNvSpPr>
            <a:spLocks noGrp="1"/>
          </p:cNvSpPr>
          <p:nvPr>
            <p:ph type="sldNum" sz="quarter" idx="5"/>
          </p:nvPr>
        </p:nvSpPr>
        <p:spPr/>
        <p:txBody>
          <a:bodyPr/>
          <a:lstStyle/>
          <a:p>
            <a:fld id="{B8F3E31B-6473-4B71-9B2A-8B87BDD9124A}" type="slidenum">
              <a:rPr lang="en-US" smtClean="0"/>
              <a:t>5</a:t>
            </a:fld>
            <a:endParaRPr lang="en-US"/>
          </a:p>
        </p:txBody>
      </p:sp>
    </p:spTree>
    <p:extLst>
      <p:ext uri="{BB962C8B-B14F-4D97-AF65-F5344CB8AC3E}">
        <p14:creationId xmlns:p14="http://schemas.microsoft.com/office/powerpoint/2010/main" val="67075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 game – start with Seasons and move through the icons clockwise. The icon will move into the correct category as you go through the slides. </a:t>
            </a:r>
          </a:p>
          <a:p>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8</a:t>
            </a:fld>
            <a:endParaRPr lang="en-US"/>
          </a:p>
        </p:txBody>
      </p:sp>
    </p:spTree>
    <p:extLst>
      <p:ext uri="{BB962C8B-B14F-4D97-AF65-F5344CB8AC3E}">
        <p14:creationId xmlns:p14="http://schemas.microsoft.com/office/powerpoint/2010/main" val="79396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 if anyone knows what the ice age is, they may have seen the ice age movies! Explain that the ice age was a period in the earths history where the world was covered in ice and very cold, and that the earth goes through cycles and one day we will have the ice age again!</a:t>
            </a:r>
          </a:p>
        </p:txBody>
      </p:sp>
      <p:sp>
        <p:nvSpPr>
          <p:cNvPr id="4" name="Slide Number Placeholder 3"/>
          <p:cNvSpPr>
            <a:spLocks noGrp="1"/>
          </p:cNvSpPr>
          <p:nvPr>
            <p:ph type="sldNum" sz="quarter" idx="5"/>
          </p:nvPr>
        </p:nvSpPr>
        <p:spPr/>
        <p:txBody>
          <a:bodyPr/>
          <a:lstStyle/>
          <a:p>
            <a:fld id="{B8F3E31B-6473-4B71-9B2A-8B87BDD9124A}" type="slidenum">
              <a:rPr lang="en-US" smtClean="0"/>
              <a:t>10</a:t>
            </a:fld>
            <a:endParaRPr lang="en-US"/>
          </a:p>
        </p:txBody>
      </p:sp>
    </p:spTree>
    <p:extLst>
      <p:ext uri="{BB962C8B-B14F-4D97-AF65-F5344CB8AC3E}">
        <p14:creationId xmlns:p14="http://schemas.microsoft.com/office/powerpoint/2010/main" val="326402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remember what the Greenhouse Effect is and if anyone can explain it. </a:t>
            </a:r>
          </a:p>
        </p:txBody>
      </p:sp>
      <p:sp>
        <p:nvSpPr>
          <p:cNvPr id="4" name="Slide Number Placeholder 3"/>
          <p:cNvSpPr>
            <a:spLocks noGrp="1"/>
          </p:cNvSpPr>
          <p:nvPr>
            <p:ph type="sldNum" sz="quarter" idx="5"/>
          </p:nvPr>
        </p:nvSpPr>
        <p:spPr/>
        <p:txBody>
          <a:bodyPr/>
          <a:lstStyle/>
          <a:p>
            <a:fld id="{B8F3E31B-6473-4B71-9B2A-8B87BDD9124A}" type="slidenum">
              <a:rPr lang="en-US" smtClean="0"/>
              <a:t>19</a:t>
            </a:fld>
            <a:endParaRPr lang="en-US"/>
          </a:p>
        </p:txBody>
      </p:sp>
    </p:spTree>
    <p:extLst>
      <p:ext uri="{BB962C8B-B14F-4D97-AF65-F5344CB8AC3E}">
        <p14:creationId xmlns:p14="http://schemas.microsoft.com/office/powerpoint/2010/main" val="120711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them a brief review of the greenhouse effect and how it effects the atmosphere</a:t>
            </a:r>
          </a:p>
        </p:txBody>
      </p:sp>
      <p:sp>
        <p:nvSpPr>
          <p:cNvPr id="4" name="Slide Number Placeholder 3"/>
          <p:cNvSpPr>
            <a:spLocks noGrp="1"/>
          </p:cNvSpPr>
          <p:nvPr>
            <p:ph type="sldNum" sz="quarter" idx="5"/>
          </p:nvPr>
        </p:nvSpPr>
        <p:spPr/>
        <p:txBody>
          <a:bodyPr/>
          <a:lstStyle/>
          <a:p>
            <a:fld id="{B8F3E31B-6473-4B71-9B2A-8B87BDD9124A}" type="slidenum">
              <a:rPr lang="en-US" smtClean="0"/>
              <a:t>20</a:t>
            </a:fld>
            <a:endParaRPr lang="en-US"/>
          </a:p>
        </p:txBody>
      </p:sp>
    </p:spTree>
    <p:extLst>
      <p:ext uri="{BB962C8B-B14F-4D97-AF65-F5344CB8AC3E}">
        <p14:creationId xmlns:p14="http://schemas.microsoft.com/office/powerpoint/2010/main" val="351711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the greenhouse effect linked to climate change: </a:t>
            </a:r>
          </a:p>
          <a:p>
            <a:endParaRPr lang="en-US" dirty="0"/>
          </a:p>
          <a:p>
            <a:r>
              <a:rPr lang="en-US" dirty="0"/>
              <a:t>- rising temperatures </a:t>
            </a:r>
          </a:p>
          <a:p>
            <a:pPr marL="171450" indent="-171450">
              <a:buFontTx/>
              <a:buChar char="-"/>
            </a:pPr>
            <a:r>
              <a:rPr lang="en-US" dirty="0"/>
              <a:t>sea level rise </a:t>
            </a:r>
          </a:p>
          <a:p>
            <a:pPr marL="171450" indent="-171450">
              <a:buFontTx/>
              <a:buChar char="-"/>
            </a:pPr>
            <a:r>
              <a:rPr lang="en-US" dirty="0"/>
              <a:t>ocean acidification </a:t>
            </a:r>
          </a:p>
          <a:p>
            <a:pPr marL="0" indent="0">
              <a:buFontTx/>
              <a:buNone/>
            </a:pPr>
            <a:endParaRPr lang="en-US" dirty="0"/>
          </a:p>
          <a:p>
            <a:pPr marL="0" indent="0">
              <a:buFontTx/>
              <a:buNone/>
            </a:pPr>
            <a:r>
              <a:rPr lang="en-US" dirty="0"/>
              <a:t>These are all impacts to the oceans that we previously learned about, now we will look at the impacts on weather in the Cayman Islands</a:t>
            </a:r>
          </a:p>
        </p:txBody>
      </p:sp>
      <p:sp>
        <p:nvSpPr>
          <p:cNvPr id="4" name="Slide Number Placeholder 3"/>
          <p:cNvSpPr>
            <a:spLocks noGrp="1"/>
          </p:cNvSpPr>
          <p:nvPr>
            <p:ph type="sldNum" sz="quarter" idx="5"/>
          </p:nvPr>
        </p:nvSpPr>
        <p:spPr/>
        <p:txBody>
          <a:bodyPr/>
          <a:lstStyle/>
          <a:p>
            <a:fld id="{B8F3E31B-6473-4B71-9B2A-8B87BDD9124A}" type="slidenum">
              <a:rPr lang="en-US" smtClean="0"/>
              <a:t>21</a:t>
            </a:fld>
            <a:endParaRPr lang="en-US"/>
          </a:p>
        </p:txBody>
      </p:sp>
    </p:spTree>
    <p:extLst>
      <p:ext uri="{BB962C8B-B14F-4D97-AF65-F5344CB8AC3E}">
        <p14:creationId xmlns:p14="http://schemas.microsoft.com/office/powerpoint/2010/main" val="326099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any of the students think of a way climate change could impact Cayman before they start the activity?</a:t>
            </a:r>
          </a:p>
        </p:txBody>
      </p:sp>
      <p:sp>
        <p:nvSpPr>
          <p:cNvPr id="4" name="Slide Number Placeholder 3"/>
          <p:cNvSpPr>
            <a:spLocks noGrp="1"/>
          </p:cNvSpPr>
          <p:nvPr>
            <p:ph type="sldNum" sz="quarter" idx="5"/>
          </p:nvPr>
        </p:nvSpPr>
        <p:spPr/>
        <p:txBody>
          <a:bodyPr/>
          <a:lstStyle/>
          <a:p>
            <a:fld id="{B8F3E31B-6473-4B71-9B2A-8B87BDD9124A}" type="slidenum">
              <a:rPr lang="en-US" smtClean="0"/>
              <a:t>23</a:t>
            </a:fld>
            <a:endParaRPr lang="en-US"/>
          </a:p>
        </p:txBody>
      </p:sp>
    </p:spTree>
    <p:extLst>
      <p:ext uri="{BB962C8B-B14F-4D97-AF65-F5344CB8AC3E}">
        <p14:creationId xmlns:p14="http://schemas.microsoft.com/office/powerpoint/2010/main" val="215310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Break students up into smaller groups, assign them to a station and provide them with a worksheet to carry with them from station to station throughout the lesson. </a:t>
            </a:r>
          </a:p>
          <a:p>
            <a:pPr marL="342900" indent="-342900" rtl="0" fontAlgn="base">
              <a:spcBef>
                <a:spcPts val="0"/>
              </a:spcBef>
              <a:spcAft>
                <a:spcPts val="0"/>
              </a:spcAft>
              <a:buFont typeface="+mj-lt"/>
              <a:buAutoNum type="arabicPeriod"/>
            </a:pPr>
            <a:endParaRPr lang="en-US" sz="1800" b="0" i="0" u="none" strike="noStrike" dirty="0">
              <a:solidFill>
                <a:srgbClr val="000000"/>
              </a:solidFill>
              <a:effectLst/>
              <a:latin typeface="Arial" panose="020B0604020202020204" pitchFamily="34" charset="0"/>
            </a:endParaRPr>
          </a:p>
          <a:p>
            <a:pPr marL="342900" indent="-342900"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Using the guided notes and resources at each station, prompt the students to observe and record the effects of climate change on their station’s topic e.g. extreme weather. They can record their findings through writing or drawing. </a:t>
            </a:r>
            <a:r>
              <a:rPr lang="en-US" sz="1800" b="1" i="1" u="none" strike="noStrike" dirty="0">
                <a:solidFill>
                  <a:srgbClr val="000000"/>
                </a:solidFill>
                <a:effectLst/>
                <a:latin typeface="Arial" panose="020B0604020202020204" pitchFamily="34" charset="0"/>
              </a:rPr>
              <a:t>See leveled worksheet options.</a:t>
            </a:r>
            <a:r>
              <a:rPr lang="en-US" sz="1800" b="0" i="0" u="none" strike="noStrike" dirty="0">
                <a:solidFill>
                  <a:srgbClr val="000000"/>
                </a:solidFill>
                <a:effectLst/>
                <a:latin typeface="Arial" panose="020B0604020202020204" pitchFamily="34" charset="0"/>
              </a:rPr>
              <a:t> </a:t>
            </a:r>
          </a:p>
          <a:p>
            <a:pPr marL="342900" indent="-342900" rtl="0" fontAlgn="base">
              <a:spcBef>
                <a:spcPts val="0"/>
              </a:spcBef>
              <a:spcAft>
                <a:spcPts val="0"/>
              </a:spcAft>
              <a:buFont typeface="+mj-lt"/>
              <a:buAutoNum type="arabicPeriod"/>
            </a:pPr>
            <a:endParaRPr lang="en-US" sz="1800" b="0" i="0" u="none" strike="noStrike" dirty="0">
              <a:solidFill>
                <a:srgbClr val="000000"/>
              </a:solidFill>
              <a:effectLst/>
              <a:latin typeface="Arial" panose="020B0604020202020204" pitchFamily="34" charset="0"/>
            </a:endParaRPr>
          </a:p>
          <a:p>
            <a:pPr marL="342900" indent="-342900" rtl="0" fontAlgn="base">
              <a:spcBef>
                <a:spcPts val="0"/>
              </a:spcBef>
              <a:spcAft>
                <a:spcPts val="0"/>
              </a:spcAft>
              <a:buFont typeface="+mj-lt"/>
              <a:buAutoNum type="arabicPeriod"/>
            </a:pPr>
            <a:r>
              <a:rPr lang="en-US" sz="1800" b="0" i="1" u="none" strike="noStrike" dirty="0">
                <a:solidFill>
                  <a:srgbClr val="000000"/>
                </a:solidFill>
                <a:effectLst/>
                <a:latin typeface="Arial" panose="020B0604020202020204" pitchFamily="34" charset="0"/>
              </a:rPr>
              <a:t>Optional</a:t>
            </a:r>
            <a:r>
              <a:rPr lang="en-US" sz="1800" b="0" i="0" u="none" strike="noStrike" dirty="0">
                <a:solidFill>
                  <a:srgbClr val="000000"/>
                </a:solidFill>
                <a:effectLst/>
                <a:latin typeface="Arial" panose="020B0604020202020204" pitchFamily="34" charset="0"/>
              </a:rPr>
              <a:t>: Model the first station with the whole class first and then send them off.</a:t>
            </a:r>
          </a:p>
          <a:p>
            <a:pPr marL="342900" indent="-342900" rtl="0" fontAlgn="base">
              <a:spcBef>
                <a:spcPts val="0"/>
              </a:spcBef>
              <a:spcAft>
                <a:spcPts val="0"/>
              </a:spcAft>
              <a:buFont typeface="+mj-lt"/>
              <a:buAutoNum type="arabicPeriod"/>
            </a:pPr>
            <a:endParaRPr lang="en-US" sz="1800" b="0" i="0" u="none" strike="noStrike" dirty="0">
              <a:solidFill>
                <a:srgbClr val="000000"/>
              </a:solidFill>
              <a:effectLst/>
              <a:latin typeface="Arial" panose="020B0604020202020204" pitchFamily="34" charset="0"/>
            </a:endParaRPr>
          </a:p>
          <a:p>
            <a:pPr marL="342900" indent="-342900" rtl="0" fontAlgn="base">
              <a:spcBef>
                <a:spcPts val="0"/>
              </a:spcBef>
              <a:spcAft>
                <a:spcPts val="800"/>
              </a:spcAft>
              <a:buFont typeface="+mj-lt"/>
              <a:buAutoNum type="arabicPeriod"/>
            </a:pPr>
            <a:r>
              <a:rPr lang="en-US" sz="1800" b="0" i="0" u="none" strike="noStrike" dirty="0">
                <a:solidFill>
                  <a:srgbClr val="000000"/>
                </a:solidFill>
                <a:effectLst/>
                <a:latin typeface="Arial" panose="020B0604020202020204" pitchFamily="34" charset="0"/>
              </a:rPr>
              <a:t>Rotate the groups to the next station after a set amount of time (e.g., 5-7 mins) and repeat until they have interacted with each station.</a:t>
            </a:r>
          </a:p>
          <a:p>
            <a:pPr marL="342900" indent="-342900" rtl="0" fontAlgn="base">
              <a:spcBef>
                <a:spcPts val="0"/>
              </a:spcBef>
              <a:spcAft>
                <a:spcPts val="800"/>
              </a:spcAft>
              <a:buFont typeface="+mj-lt"/>
              <a:buAutoNum type="arabicPeriod"/>
            </a:pPr>
            <a:endParaRPr lang="en-US" sz="1800" b="0" i="0" u="none" strike="noStrike" dirty="0">
              <a:solidFill>
                <a:srgbClr val="000000"/>
              </a:solidFill>
              <a:effectLst/>
              <a:latin typeface="Arial" panose="020B0604020202020204" pitchFamily="34" charset="0"/>
            </a:endParaRPr>
          </a:p>
          <a:p>
            <a:pPr marL="342900" indent="-342900" rtl="0" fontAlgn="base">
              <a:spcBef>
                <a:spcPts val="0"/>
              </a:spcBef>
              <a:spcAft>
                <a:spcPts val="800"/>
              </a:spcAft>
              <a:buFont typeface="+mj-lt"/>
              <a:buAutoNum type="arabicPeriod"/>
            </a:pPr>
            <a:r>
              <a:rPr lang="en-US" sz="1800" b="0" i="0" u="none" strike="noStrike" dirty="0">
                <a:solidFill>
                  <a:srgbClr val="000000"/>
                </a:solidFill>
                <a:effectLst/>
                <a:latin typeface="Arial" panose="020B0604020202020204" pitchFamily="34" charset="0"/>
              </a:rPr>
              <a:t>Interact with the station before they leave, leave a question or statement or concern at each station.</a:t>
            </a:r>
          </a:p>
          <a:p>
            <a:pPr marL="342900" indent="-342900" rtl="0" fontAlgn="base">
              <a:spcBef>
                <a:spcPts val="0"/>
              </a:spcBef>
              <a:spcAft>
                <a:spcPts val="800"/>
              </a:spcAft>
              <a:buFont typeface="+mj-lt"/>
              <a:buAutoNum type="arabicPeriod"/>
            </a:pPr>
            <a:endParaRPr lang="en-US" sz="1800" b="0" i="0" u="none" strike="noStrike" dirty="0">
              <a:solidFill>
                <a:srgbClr val="000000"/>
              </a:solidFill>
              <a:effectLst/>
              <a:latin typeface="Arial" panose="020B0604020202020204" pitchFamily="34" charset="0"/>
            </a:endParaRPr>
          </a:p>
          <a:p>
            <a:pPr marL="342900" indent="-342900" rtl="0" fontAlgn="base">
              <a:spcBef>
                <a:spcPts val="0"/>
              </a:spcBef>
              <a:spcAft>
                <a:spcPts val="800"/>
              </a:spcAft>
              <a:buFont typeface="+mj-lt"/>
              <a:buAutoNum type="arabicPeriod"/>
            </a:pPr>
            <a:r>
              <a:rPr lang="en-US" sz="1800" b="0" i="0" u="none" strike="noStrike" dirty="0">
                <a:solidFill>
                  <a:srgbClr val="000000"/>
                </a:solidFill>
                <a:effectLst/>
                <a:latin typeface="Arial" panose="020B0604020202020204" pitchFamily="34" charset="0"/>
              </a:rPr>
              <a:t>Check in between stations, mini plenary, checking for understanding </a:t>
            </a:r>
          </a:p>
          <a:p>
            <a:endParaRPr lang="en-US" dirty="0"/>
          </a:p>
        </p:txBody>
      </p:sp>
      <p:sp>
        <p:nvSpPr>
          <p:cNvPr id="4" name="Slide Number Placeholder 3"/>
          <p:cNvSpPr>
            <a:spLocks noGrp="1"/>
          </p:cNvSpPr>
          <p:nvPr>
            <p:ph type="sldNum" sz="quarter" idx="5"/>
          </p:nvPr>
        </p:nvSpPr>
        <p:spPr/>
        <p:txBody>
          <a:bodyPr/>
          <a:lstStyle/>
          <a:p>
            <a:fld id="{B8F3E31B-6473-4B71-9B2A-8B87BDD9124A}" type="slidenum">
              <a:rPr lang="en-US" smtClean="0"/>
              <a:t>24</a:t>
            </a:fld>
            <a:endParaRPr lang="en-US"/>
          </a:p>
        </p:txBody>
      </p:sp>
    </p:spTree>
    <p:extLst>
      <p:ext uri="{BB962C8B-B14F-4D97-AF65-F5344CB8AC3E}">
        <p14:creationId xmlns:p14="http://schemas.microsoft.com/office/powerpoint/2010/main" val="106782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1EE9-665A-42A5-22FC-B0333083E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5D306-6DBB-AFFB-A04F-5FF556F52D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BEF0B9-169B-028A-CC62-2EDC24202373}"/>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89F4E9D5-0750-F5DF-5180-AD8607632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99180-0342-08B1-DA0E-28FC91D5D9E5}"/>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22212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9109-CE6B-8BD6-F33E-EB08BE00B1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CC8C06-3E74-100E-A734-66902E637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7DD29-63B5-CB70-20E9-5B58411BD26C}"/>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A77898BF-21FF-ACE4-77C8-C82C1936E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A9B50-D9AE-648E-19C6-D20D237AC37F}"/>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35353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1B2C5-166E-1750-6489-6FC2FEB3C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6EC8D-27B6-C2B9-9549-EBEEF76A56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BF1D4-B654-9839-9C1E-9015BBD9BF21}"/>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3B5BBB3B-1D80-A39B-54F9-EF6E92D72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34EAE-CB0C-6131-AFB1-CDCCB6BB95F2}"/>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63209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967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710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20714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564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03906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8108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0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384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3CB4-AA16-7EF4-DC33-1A3ED3227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44D07-2381-34AA-D1A2-055F3478D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902E9-D5F2-CC6E-24A8-A857FA771F37}"/>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C1FC9753-D91C-31D1-13AD-418505C6C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66B9D-E99F-870D-7BE0-02293BF4DDF6}"/>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440213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5464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2498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664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1D3-396C-172B-7DB8-5A50095DB1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904B20-1D0A-4A9D-106B-DE84D980B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027D65-9476-47C8-909A-589007053303}"/>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C18E0E59-ED5D-4069-3FFD-B858EC033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DC9C4-5A90-AD50-13AB-3CAC5ACCF9E0}"/>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37476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C21B-3E14-6D1E-0EFE-B19FF4E01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C58AA9-074C-03E3-C839-90D910DBC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AEAF3C-3F3D-5537-D22C-D61419B7C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43A61A-EF49-E60E-D6D6-5950233F41F1}"/>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6" name="Footer Placeholder 5">
            <a:extLst>
              <a:ext uri="{FF2B5EF4-FFF2-40B4-BE49-F238E27FC236}">
                <a16:creationId xmlns:a16="http://schemas.microsoft.com/office/drawing/2014/main" id="{D9863AFD-87A6-5E57-766B-23D540733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E266C-1D68-7530-8526-C2F0B561363A}"/>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160261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8CD5-C1EE-EDD1-312C-4A87EF3ED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C2018-5394-5C35-C711-7A35DDB6EB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4B1C6B-F41E-159C-AD53-2C8BA46398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F62DD-BAE6-673C-9458-1D34FB0DA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747AD0-8FE9-7D51-D84C-8B35500A6B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31D54-7A5A-72DC-46FC-8EF30D54326A}"/>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8" name="Footer Placeholder 7">
            <a:extLst>
              <a:ext uri="{FF2B5EF4-FFF2-40B4-BE49-F238E27FC236}">
                <a16:creationId xmlns:a16="http://schemas.microsoft.com/office/drawing/2014/main" id="{BA774CA2-9A9F-A716-AC7C-7AACF27395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539E26-579F-D7EE-37F6-691613A2EBDE}"/>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233221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F817-02DD-B4FA-626F-6F53A8D3B7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56B6B8-A719-9529-2BD0-7C9B5961A55E}"/>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4" name="Footer Placeholder 3">
            <a:extLst>
              <a:ext uri="{FF2B5EF4-FFF2-40B4-BE49-F238E27FC236}">
                <a16:creationId xmlns:a16="http://schemas.microsoft.com/office/drawing/2014/main" id="{62E3D9A9-D171-AC68-5B3D-4B21B28E42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037F74-429F-6DAF-7F0B-319E636ABC27}"/>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15299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D8AE5-3EDD-471A-7E8E-81F6CAF9B4B7}"/>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3" name="Footer Placeholder 2">
            <a:extLst>
              <a:ext uri="{FF2B5EF4-FFF2-40B4-BE49-F238E27FC236}">
                <a16:creationId xmlns:a16="http://schemas.microsoft.com/office/drawing/2014/main" id="{61178D35-DB1C-D66F-D324-0928C121CA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4D2EEC-7EA6-C7AC-C793-CE0362F11C1D}"/>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02437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5127-DB8C-4914-A5B0-D989727D0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1E19A0-1332-D0DB-AA07-3F296AF96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D84FBF-AB78-6927-0701-119AAED3B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E6AC4-4821-2320-3B6D-BC6790CB9DAA}"/>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6" name="Footer Placeholder 5">
            <a:extLst>
              <a:ext uri="{FF2B5EF4-FFF2-40B4-BE49-F238E27FC236}">
                <a16:creationId xmlns:a16="http://schemas.microsoft.com/office/drawing/2014/main" id="{8CB56A2E-D4F0-5E3D-8E87-5555B71F0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8C264-DA20-B69E-342B-7C59B56B05F6}"/>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379342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D287-C329-DC79-BC72-2066A5E05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FCF1D-B11E-DBC6-B421-10A6BBA2C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539579D-9DD0-1A62-D341-A03001E80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A167D-D654-381D-76FD-2B5B2089C3CE}"/>
              </a:ext>
            </a:extLst>
          </p:cNvPr>
          <p:cNvSpPr>
            <a:spLocks noGrp="1"/>
          </p:cNvSpPr>
          <p:nvPr>
            <p:ph type="dt" sz="half" idx="10"/>
          </p:nvPr>
        </p:nvSpPr>
        <p:spPr/>
        <p:txBody>
          <a:bodyPr/>
          <a:lstStyle/>
          <a:p>
            <a:fld id="{122526E4-80DD-424C-90CA-33F988A4E113}" type="datetimeFigureOut">
              <a:rPr lang="en-US" smtClean="0"/>
              <a:t>3/8/2024</a:t>
            </a:fld>
            <a:endParaRPr lang="en-US"/>
          </a:p>
        </p:txBody>
      </p:sp>
      <p:sp>
        <p:nvSpPr>
          <p:cNvPr id="6" name="Footer Placeholder 5">
            <a:extLst>
              <a:ext uri="{FF2B5EF4-FFF2-40B4-BE49-F238E27FC236}">
                <a16:creationId xmlns:a16="http://schemas.microsoft.com/office/drawing/2014/main" id="{B486B866-77A9-D787-18A9-47C5F1F1C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A5D58-9E5E-9434-98DC-395E57614DCF}"/>
              </a:ext>
            </a:extLst>
          </p:cNvPr>
          <p:cNvSpPr>
            <a:spLocks noGrp="1"/>
          </p:cNvSpPr>
          <p:nvPr>
            <p:ph type="sldNum" sz="quarter" idx="12"/>
          </p:nvPr>
        </p:nvSpPr>
        <p:spPr/>
        <p:txBody>
          <a:bodyPr/>
          <a:lstStyle/>
          <a:p>
            <a:fld id="{F614B4B2-68C2-41D4-B208-B1688FBE7C10}" type="slidenum">
              <a:rPr lang="en-US" smtClean="0"/>
              <a:t>‹#›</a:t>
            </a:fld>
            <a:endParaRPr lang="en-US"/>
          </a:p>
        </p:txBody>
      </p:sp>
    </p:spTree>
    <p:extLst>
      <p:ext uri="{BB962C8B-B14F-4D97-AF65-F5344CB8AC3E}">
        <p14:creationId xmlns:p14="http://schemas.microsoft.com/office/powerpoint/2010/main" val="85841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36926-3CDB-DDE4-1C3E-275AE2664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67FC31-8106-F005-B8EE-7218FE9A5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4AC60-63BA-4C77-5154-0B1E5FE9F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526E4-80DD-424C-90CA-33F988A4E113}" type="datetimeFigureOut">
              <a:rPr lang="en-US" smtClean="0"/>
              <a:t>3/8/2024</a:t>
            </a:fld>
            <a:endParaRPr lang="en-US"/>
          </a:p>
        </p:txBody>
      </p:sp>
      <p:sp>
        <p:nvSpPr>
          <p:cNvPr id="5" name="Footer Placeholder 4">
            <a:extLst>
              <a:ext uri="{FF2B5EF4-FFF2-40B4-BE49-F238E27FC236}">
                <a16:creationId xmlns:a16="http://schemas.microsoft.com/office/drawing/2014/main" id="{211FB522-E99C-9698-7560-2D9E3F364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A4C53B-F17C-206E-46D4-F902DA826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4B4B2-68C2-41D4-B208-B1688FBE7C10}" type="slidenum">
              <a:rPr lang="en-US" smtClean="0"/>
              <a:t>‹#›</a:t>
            </a:fld>
            <a:endParaRPr lang="en-US"/>
          </a:p>
        </p:txBody>
      </p:sp>
    </p:spTree>
    <p:extLst>
      <p:ext uri="{BB962C8B-B14F-4D97-AF65-F5344CB8AC3E}">
        <p14:creationId xmlns:p14="http://schemas.microsoft.com/office/powerpoint/2010/main" val="234054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355448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9.png"/><Relationship Id="rId21" Type="http://schemas.openxmlformats.org/officeDocument/2006/relationships/image" Target="../media/image26.sv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1.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9.png"/><Relationship Id="rId21" Type="http://schemas.openxmlformats.org/officeDocument/2006/relationships/image" Target="../media/image26.sv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1.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3"/>
        </a:solidFill>
        <a:effectLst/>
      </p:bgPr>
    </p:bg>
    <p:spTree>
      <p:nvGrpSpPr>
        <p:cNvPr id="1" name=""/>
        <p:cNvGrpSpPr/>
        <p:nvPr/>
      </p:nvGrpSpPr>
      <p:grpSpPr>
        <a:xfrm>
          <a:off x="0" y="0"/>
          <a:ext cx="0" cy="0"/>
          <a:chOff x="0" y="0"/>
          <a:chExt cx="0" cy="0"/>
        </a:xfrm>
      </p:grpSpPr>
      <p:pic>
        <p:nvPicPr>
          <p:cNvPr id="5" name="Picture 4" descr="A logo of a building&#10;&#10;Description automatically generated">
            <a:extLst>
              <a:ext uri="{FF2B5EF4-FFF2-40B4-BE49-F238E27FC236}">
                <a16:creationId xmlns:a16="http://schemas.microsoft.com/office/drawing/2014/main" id="{6D0416AE-F561-CC77-9AED-970B2B9CC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342A9E1A-19A0-64C9-A4AC-5A30F471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770" y="97589"/>
            <a:ext cx="1646715" cy="617518"/>
          </a:xfrm>
          <a:prstGeom prst="rect">
            <a:avLst/>
          </a:prstGeom>
        </p:spPr>
      </p:pic>
      <p:pic>
        <p:nvPicPr>
          <p:cNvPr id="12" name="Picture 11" descr="A black background with blue text&#10;&#10;Description automatically generated">
            <a:extLst>
              <a:ext uri="{FF2B5EF4-FFF2-40B4-BE49-F238E27FC236}">
                <a16:creationId xmlns:a16="http://schemas.microsoft.com/office/drawing/2014/main" id="{F848DA32-D5DD-A236-DAE5-6BE66FE70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5609" y="244633"/>
            <a:ext cx="1599279" cy="356300"/>
          </a:xfrm>
          <a:prstGeom prst="rect">
            <a:avLst/>
          </a:prstGeom>
        </p:spPr>
      </p:pic>
      <p:pic>
        <p:nvPicPr>
          <p:cNvPr id="14" name="Picture 13" descr="Blue text on a black background&#10;&#10;Description automatically generated">
            <a:extLst>
              <a:ext uri="{FF2B5EF4-FFF2-40B4-BE49-F238E27FC236}">
                <a16:creationId xmlns:a16="http://schemas.microsoft.com/office/drawing/2014/main" id="{6901C927-6C1A-B202-D9F1-92B6D1C958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6789" y="289168"/>
            <a:ext cx="767595" cy="267123"/>
          </a:xfrm>
          <a:prstGeom prst="rect">
            <a:avLst/>
          </a:prstGeom>
        </p:spPr>
      </p:pic>
      <p:pic>
        <p:nvPicPr>
          <p:cNvPr id="16" name="Picture 15" descr="A blue and black text on a black background&#10;&#10;Description automatically generated">
            <a:extLst>
              <a:ext uri="{FF2B5EF4-FFF2-40B4-BE49-F238E27FC236}">
                <a16:creationId xmlns:a16="http://schemas.microsoft.com/office/drawing/2014/main" id="{BA83E62B-7DE6-E778-7E23-10023A8C5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2286" y="450415"/>
            <a:ext cx="1057813" cy="221179"/>
          </a:xfrm>
          <a:prstGeom prst="rect">
            <a:avLst/>
          </a:prstGeom>
        </p:spPr>
      </p:pic>
      <p:pic>
        <p:nvPicPr>
          <p:cNvPr id="18" name="Picture 17" descr="A black background with white text&#10;&#10;Description automatically generated">
            <a:extLst>
              <a:ext uri="{FF2B5EF4-FFF2-40B4-BE49-F238E27FC236}">
                <a16:creationId xmlns:a16="http://schemas.microsoft.com/office/drawing/2014/main" id="{9D63E818-AACC-03E5-8D3D-19EF8986A2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19453" y="236007"/>
            <a:ext cx="623477" cy="163639"/>
          </a:xfrm>
          <a:prstGeom prst="rect">
            <a:avLst/>
          </a:prstGeom>
        </p:spPr>
      </p:pic>
      <p:graphicFrame>
        <p:nvGraphicFramePr>
          <p:cNvPr id="11" name="Table 6">
            <a:extLst>
              <a:ext uri="{FF2B5EF4-FFF2-40B4-BE49-F238E27FC236}">
                <a16:creationId xmlns:a16="http://schemas.microsoft.com/office/drawing/2014/main" id="{7EE2EF0C-637B-8642-B03F-EC8F9BC94E74}"/>
              </a:ext>
            </a:extLst>
          </p:cNvPr>
          <p:cNvGraphicFramePr>
            <a:graphicFrameLocks noGrp="1"/>
          </p:cNvGraphicFramePr>
          <p:nvPr>
            <p:extLst>
              <p:ext uri="{D42A27DB-BD31-4B8C-83A1-F6EECF244321}">
                <p14:modId xmlns:p14="http://schemas.microsoft.com/office/powerpoint/2010/main" val="2706620902"/>
              </p:ext>
            </p:extLst>
          </p:nvPr>
        </p:nvGraphicFramePr>
        <p:xfrm>
          <a:off x="530062" y="1164785"/>
          <a:ext cx="11333172" cy="5280226"/>
        </p:xfrm>
        <a:graphic>
          <a:graphicData uri="http://schemas.openxmlformats.org/drawingml/2006/table">
            <a:tbl>
              <a:tblPr firstRow="1" bandRow="1">
                <a:tableStyleId>{BDBED569-4797-4DF1-A0F4-6AAB3CD982D8}</a:tableStyleId>
              </a:tblPr>
              <a:tblGrid>
                <a:gridCol w="5666586">
                  <a:extLst>
                    <a:ext uri="{9D8B030D-6E8A-4147-A177-3AD203B41FA5}">
                      <a16:colId xmlns:a16="http://schemas.microsoft.com/office/drawing/2014/main" val="2410682324"/>
                    </a:ext>
                  </a:extLst>
                </a:gridCol>
                <a:gridCol w="5666586">
                  <a:extLst>
                    <a:ext uri="{9D8B030D-6E8A-4147-A177-3AD203B41FA5}">
                      <a16:colId xmlns:a16="http://schemas.microsoft.com/office/drawing/2014/main" val="2604324137"/>
                    </a:ext>
                  </a:extLst>
                </a:gridCol>
              </a:tblGrid>
              <a:tr h="330640">
                <a:tc gridSpan="2">
                  <a:txBody>
                    <a:bodyPr/>
                    <a:lstStyle/>
                    <a:p>
                      <a:r>
                        <a:rPr lang="en-US" sz="1400" dirty="0"/>
                        <a:t>Atmosphere Mini Unit </a:t>
                      </a:r>
                    </a:p>
                  </a:txBody>
                  <a:tcPr/>
                </a:tc>
                <a:tc hMerge="1">
                  <a:txBody>
                    <a:bodyPr/>
                    <a:lstStyle/>
                    <a:p>
                      <a:endParaRPr lang="en-US" dirty="0"/>
                    </a:p>
                  </a:txBody>
                  <a:tcPr/>
                </a:tc>
                <a:extLst>
                  <a:ext uri="{0D108BD9-81ED-4DB2-BD59-A6C34878D82A}">
                    <a16:rowId xmlns:a16="http://schemas.microsoft.com/office/drawing/2014/main" val="464068839"/>
                  </a:ext>
                </a:extLst>
              </a:tr>
              <a:tr h="351241">
                <a:tc gridSpan="2">
                  <a:txBody>
                    <a:bodyPr/>
                    <a:lstStyle/>
                    <a:p>
                      <a:r>
                        <a:rPr lang="en-US" sz="1400" dirty="0"/>
                        <a:t>AU3.1: How is climate change affecting the climate and weather in the Cayman Islands?</a:t>
                      </a:r>
                    </a:p>
                  </a:txBody>
                  <a:tcPr/>
                </a:tc>
                <a:tc hMerge="1">
                  <a:txBody>
                    <a:bodyPr/>
                    <a:lstStyle/>
                    <a:p>
                      <a:endParaRPr lang="en-US" dirty="0"/>
                    </a:p>
                  </a:txBody>
                  <a:tcPr/>
                </a:tc>
                <a:extLst>
                  <a:ext uri="{0D108BD9-81ED-4DB2-BD59-A6C34878D82A}">
                    <a16:rowId xmlns:a16="http://schemas.microsoft.com/office/drawing/2014/main" val="2012842887"/>
                  </a:ext>
                </a:extLst>
              </a:tr>
              <a:tr h="1616938">
                <a:tc>
                  <a:txBody>
                    <a:bodyPr/>
                    <a:lstStyle/>
                    <a:p>
                      <a:r>
                        <a:rPr lang="en-US" sz="1400" b="1" u="sng" dirty="0"/>
                        <a:t>Objective: </a:t>
                      </a:r>
                    </a:p>
                    <a:p>
                      <a:r>
                        <a:rPr lang="en-US" sz="1400" b="0" u="none" dirty="0"/>
                        <a:t>Students will learn about how climate change is affecting the Cayman Islands.</a:t>
                      </a:r>
                    </a:p>
                    <a:p>
                      <a:endParaRPr lang="en-US" sz="1400" b="0" u="none" dirty="0"/>
                    </a:p>
                    <a:p>
                      <a:r>
                        <a:rPr lang="en-US" sz="1400" b="0" u="none" dirty="0"/>
                        <a:t>Students will consider how climate and weather may be affecting them due to climate change.</a:t>
                      </a:r>
                    </a:p>
                  </a:txBody>
                  <a:tcPr/>
                </a:tc>
                <a:tc>
                  <a:txBody>
                    <a:bodyPr/>
                    <a:lstStyle/>
                    <a:p>
                      <a:r>
                        <a:rPr lang="en-US" sz="1400" b="1" u="sng" dirty="0"/>
                        <a:t>Criteria</a:t>
                      </a:r>
                      <a:r>
                        <a:rPr lang="en-US" sz="1400" b="1" dirty="0"/>
                        <a:t>:</a:t>
                      </a:r>
                    </a:p>
                    <a:p>
                      <a:r>
                        <a:rPr lang="en-US" sz="1400" b="0" dirty="0"/>
                        <a:t>They should understand the difference between climate and weather and how the greenhouse effects if contributing to climate change and impacting our environment globally. </a:t>
                      </a:r>
                    </a:p>
                    <a:p>
                      <a:endParaRPr lang="en-US" sz="1400" b="0" dirty="0"/>
                    </a:p>
                    <a:p>
                      <a:r>
                        <a:rPr lang="en-US" sz="1400" b="0" dirty="0"/>
                        <a:t>This lesson will go into more detail about how it is affecting us here specifically. </a:t>
                      </a:r>
                    </a:p>
                  </a:txBody>
                  <a:tcPr/>
                </a:tc>
                <a:extLst>
                  <a:ext uri="{0D108BD9-81ED-4DB2-BD59-A6C34878D82A}">
                    <a16:rowId xmlns:a16="http://schemas.microsoft.com/office/drawing/2014/main" val="2230592767"/>
                  </a:ext>
                </a:extLst>
              </a:tr>
              <a:tr h="1396447">
                <a:tc gridSpan="2">
                  <a:txBody>
                    <a:bodyPr/>
                    <a:lstStyle/>
                    <a:p>
                      <a:r>
                        <a:rPr lang="en-US" sz="1400" b="1" u="sng" dirty="0"/>
                        <a:t>Process</a:t>
                      </a:r>
                      <a:r>
                        <a:rPr lang="en-US" sz="1400" b="1" dirty="0"/>
                        <a:t>:</a:t>
                      </a:r>
                    </a:p>
                    <a:p>
                      <a:r>
                        <a:rPr lang="en-US" sz="1400" b="0" dirty="0"/>
                        <a:t>Students will move around 4 different stations watching the station videos and other resources at the stations to fill out the activity handout. They should interact with each station beofre they leave, leaving behind a sticky note with a question, statement or concern at each station. </a:t>
                      </a:r>
                    </a:p>
                    <a:p>
                      <a:r>
                        <a:rPr lang="en-US" sz="1400" b="0" dirty="0"/>
                        <a:t>The lesson will conclude by looking over they found between each station, comparing and sharing with the class. </a:t>
                      </a:r>
                    </a:p>
                    <a:p>
                      <a:r>
                        <a:rPr lang="en-US" sz="1400" b="0" dirty="0"/>
                        <a:t>End the lesson by asking them how climate change could impact their everyday lives through one of these aspects. </a:t>
                      </a:r>
                    </a:p>
                  </a:txBody>
                  <a:tcPr/>
                </a:tc>
                <a:tc hMerge="1">
                  <a:txBody>
                    <a:bodyPr/>
                    <a:lstStyle/>
                    <a:p>
                      <a:endParaRPr lang="en-US" dirty="0"/>
                    </a:p>
                  </a:txBody>
                  <a:tcPr/>
                </a:tc>
                <a:extLst>
                  <a:ext uri="{0D108BD9-81ED-4DB2-BD59-A6C34878D82A}">
                    <a16:rowId xmlns:a16="http://schemas.microsoft.com/office/drawing/2014/main" val="3751806574"/>
                  </a:ext>
                </a:extLst>
              </a:tr>
              <a:tr h="1420946">
                <a:tc>
                  <a:txBody>
                    <a:bodyPr/>
                    <a:lstStyle/>
                    <a:p>
                      <a:r>
                        <a:rPr lang="en-US" sz="1400" b="1" u="sng" dirty="0"/>
                        <a:t>Resources</a:t>
                      </a:r>
                      <a:r>
                        <a:rPr lang="en-US" sz="1400" dirty="0"/>
                        <a:t>:</a:t>
                      </a:r>
                    </a:p>
                    <a:p>
                      <a:pPr marL="285750" indent="-285750">
                        <a:buFont typeface="Wingdings" panose="05000000000000000000" pitchFamily="2" charset="2"/>
                        <a:buChar char="q"/>
                      </a:pPr>
                      <a:r>
                        <a:rPr lang="en-US" sz="1400" dirty="0"/>
                        <a:t>Lesson Plan </a:t>
                      </a:r>
                    </a:p>
                    <a:p>
                      <a:pPr marL="285750" indent="-285750">
                        <a:buFont typeface="Wingdings" panose="05000000000000000000" pitchFamily="2" charset="2"/>
                        <a:buChar char="q"/>
                      </a:pPr>
                      <a:r>
                        <a:rPr lang="en-US" sz="1400" dirty="0"/>
                        <a:t>Presentation </a:t>
                      </a:r>
                    </a:p>
                    <a:p>
                      <a:pPr marL="285750" indent="-285750">
                        <a:buFont typeface="Wingdings" panose="05000000000000000000" pitchFamily="2" charset="2"/>
                        <a:buChar char="q"/>
                      </a:pPr>
                      <a:r>
                        <a:rPr lang="en-US" sz="1400" dirty="0"/>
                        <a:t>4 Station videos </a:t>
                      </a:r>
                    </a:p>
                    <a:p>
                      <a:pPr marL="285750" indent="-285750">
                        <a:buFont typeface="Wingdings" panose="05000000000000000000" pitchFamily="2" charset="2"/>
                        <a:buChar char="q"/>
                      </a:pPr>
                      <a:r>
                        <a:rPr lang="en-US" sz="1400" dirty="0"/>
                        <a:t>Activity hand out and station resources </a:t>
                      </a:r>
                    </a:p>
                    <a:p>
                      <a:pPr marL="285750" indent="-285750">
                        <a:buFont typeface="Wingdings" panose="05000000000000000000" pitchFamily="2" charset="2"/>
                        <a:buChar char="q"/>
                      </a:pPr>
                      <a:endParaRPr lang="en-US" sz="1400" dirty="0"/>
                    </a:p>
                  </a:txBody>
                  <a:tcPr/>
                </a:tc>
                <a:tc>
                  <a:txBody>
                    <a:bodyPr/>
                    <a:lstStyle/>
                    <a:p>
                      <a:r>
                        <a:rPr lang="en-US" sz="1400" b="1" u="sng" dirty="0"/>
                        <a:t>Notes</a:t>
                      </a:r>
                      <a:r>
                        <a:rPr lang="en-US" sz="1400" dirty="0"/>
                        <a:t>:</a:t>
                      </a:r>
                    </a:p>
                    <a:p>
                      <a:r>
                        <a:rPr lang="en-US" sz="1400" dirty="0"/>
                        <a:t>Teachers should print out overview of slide show, including the notes for each slide. This will help the lesson flow.</a:t>
                      </a:r>
                    </a:p>
                    <a:p>
                      <a:r>
                        <a:rPr lang="en-US" sz="1400" dirty="0"/>
                        <a:t>The lesson plan can be used in conjunction with the slide show, or the slide show could be used as the plan itself.</a:t>
                      </a:r>
                    </a:p>
                    <a:p>
                      <a:br>
                        <a:rPr lang="en-US" sz="1400" dirty="0"/>
                      </a:br>
                      <a:endParaRPr lang="en-US" sz="1400" dirty="0"/>
                    </a:p>
                  </a:txBody>
                  <a:tcPr/>
                </a:tc>
                <a:extLst>
                  <a:ext uri="{0D108BD9-81ED-4DB2-BD59-A6C34878D82A}">
                    <a16:rowId xmlns:a16="http://schemas.microsoft.com/office/drawing/2014/main" val="104078183"/>
                  </a:ext>
                </a:extLst>
              </a:tr>
            </a:tbl>
          </a:graphicData>
        </a:graphic>
      </p:graphicFrame>
    </p:spTree>
    <p:extLst>
      <p:ext uri="{BB962C8B-B14F-4D97-AF65-F5344CB8AC3E}">
        <p14:creationId xmlns:p14="http://schemas.microsoft.com/office/powerpoint/2010/main" val="510387724"/>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2194103" y="2285512"/>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4388272" y="5212439"/>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306096" y="3146787"/>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261408" y="5353364"/>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10530737" y="2819144"/>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10093158" y="705477"/>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10635880" y="5146974"/>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6344460" y="230683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2">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7361927" y="725362"/>
            <a:ext cx="1111992" cy="996880"/>
            <a:chOff x="7189897" y="5301171"/>
            <a:chExt cx="1111992" cy="996880"/>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2">
              <a:extLst>
                <a:ext uri="{28A0092B-C50C-407E-A947-70E740481C1C}">
                  <a14:useLocalDpi xmlns:a14="http://schemas.microsoft.com/office/drawing/2010/main" val="0"/>
                </a:ext>
              </a:extLst>
            </a:blip>
            <a:srcRect b="59769" l="62263" r="70" t="14"/>
            <a:stretch/>
          </p:blipFill>
          <p:spPr>
            <a:xfrm>
              <a:off x="7189897" y="5301171"/>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575829" y="4925248"/>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2">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901989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2194103" y="2285512"/>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4388272" y="5212439"/>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227478" y="3130102"/>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261408" y="5353364"/>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10530737" y="2819144"/>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10093158" y="705477"/>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10635880" y="5146974"/>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6344460" y="230683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1">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3164695" y="2306235"/>
            <a:ext cx="1126018" cy="980233"/>
            <a:chOff x="7175871" y="5317818"/>
            <a:chExt cx="1126018" cy="980233"/>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1">
              <a:extLst>
                <a:ext uri="{28A0092B-C50C-407E-A947-70E740481C1C}">
                  <a14:useLocalDpi xmlns:a14="http://schemas.microsoft.com/office/drawing/2010/main" val="0"/>
                </a:ext>
              </a:extLst>
            </a:blip>
            <a:srcRect b="59769" l="62263" r="70" t="14"/>
            <a:stretch/>
          </p:blipFill>
          <p:spPr>
            <a:xfrm>
              <a:off x="7175871" y="5317818"/>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575829" y="4925248"/>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1">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3949573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2194103" y="2285512"/>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4388272" y="5212439"/>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227478" y="3130102"/>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261408" y="5353364"/>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10530737" y="2819144"/>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7393670" y="2389742"/>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10635880" y="5146974"/>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6344460" y="230683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1">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3164695" y="2306235"/>
            <a:ext cx="1126018" cy="980233"/>
            <a:chOff x="7175871" y="5317818"/>
            <a:chExt cx="1126018" cy="980233"/>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1">
              <a:extLst>
                <a:ext uri="{28A0092B-C50C-407E-A947-70E740481C1C}">
                  <a14:useLocalDpi xmlns:a14="http://schemas.microsoft.com/office/drawing/2010/main" val="0"/>
                </a:ext>
              </a:extLst>
            </a:blip>
            <a:srcRect b="59769" l="62263" r="70" t="14"/>
            <a:stretch/>
          </p:blipFill>
          <p:spPr>
            <a:xfrm>
              <a:off x="7175871" y="5317818"/>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575829" y="4925248"/>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1">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3127923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2194103" y="2285512"/>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4388272" y="5212439"/>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227478" y="3130102"/>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261408" y="5353364"/>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2599380" y="3409328"/>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7393670" y="2389742"/>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10635880" y="5146974"/>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6344460" y="230683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1">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3433993" y="2472004"/>
            <a:ext cx="1126018" cy="980233"/>
            <a:chOff x="7175871" y="5317818"/>
            <a:chExt cx="1126018" cy="980233"/>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1">
              <a:extLst>
                <a:ext uri="{28A0092B-C50C-407E-A947-70E740481C1C}">
                  <a14:useLocalDpi xmlns:a14="http://schemas.microsoft.com/office/drawing/2010/main" val="0"/>
                </a:ext>
              </a:extLst>
            </a:blip>
            <a:srcRect b="59769" l="62263" r="70" t="14"/>
            <a:stretch/>
          </p:blipFill>
          <p:spPr>
            <a:xfrm>
              <a:off x="7175871" y="5317818"/>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575829" y="4925248"/>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1">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2689095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2194103" y="2285512"/>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4388272" y="5212439"/>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227478" y="3130102"/>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261408" y="5353364"/>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2599380" y="3409328"/>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7393670" y="2389742"/>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4664206" y="2220863"/>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6344460" y="230683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1">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3433993" y="2472004"/>
            <a:ext cx="1126018" cy="980233"/>
            <a:chOff x="7175871" y="5317818"/>
            <a:chExt cx="1126018" cy="980233"/>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1">
              <a:extLst>
                <a:ext uri="{28A0092B-C50C-407E-A947-70E740481C1C}">
                  <a14:useLocalDpi xmlns:a14="http://schemas.microsoft.com/office/drawing/2010/main" val="0"/>
                </a:ext>
              </a:extLst>
            </a:blip>
            <a:srcRect b="59769" l="62263" r="70" t="14"/>
            <a:stretch/>
          </p:blipFill>
          <p:spPr>
            <a:xfrm>
              <a:off x="7175871" y="5317818"/>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575829" y="4925248"/>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1">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3132346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2194103" y="2285512"/>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4388272" y="5212439"/>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227478" y="3130102"/>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786696" y="2261718"/>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2599380" y="3409328"/>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7393670" y="2389742"/>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4664206" y="2220863"/>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6344460" y="230683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1">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3433993" y="2472004"/>
            <a:ext cx="1126018" cy="980233"/>
            <a:chOff x="7175871" y="5317818"/>
            <a:chExt cx="1126018" cy="980233"/>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1">
              <a:extLst>
                <a:ext uri="{28A0092B-C50C-407E-A947-70E740481C1C}">
                  <a14:useLocalDpi xmlns:a14="http://schemas.microsoft.com/office/drawing/2010/main" val="0"/>
                </a:ext>
              </a:extLst>
            </a:blip>
            <a:srcRect b="59769" l="62263" r="70" t="14"/>
            <a:stretch/>
          </p:blipFill>
          <p:spPr>
            <a:xfrm>
              <a:off x="7175871" y="5317818"/>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575829" y="4925248"/>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1">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1122269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2194103" y="2285512"/>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6400652" y="3476181"/>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227478" y="3130102"/>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786696" y="2261718"/>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2599380" y="3409328"/>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7393670" y="2389742"/>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4664206" y="2220863"/>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6344460" y="230683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1">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3433993" y="2472004"/>
            <a:ext cx="1126018" cy="980233"/>
            <a:chOff x="7175871" y="5317818"/>
            <a:chExt cx="1126018" cy="980233"/>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1">
              <a:extLst>
                <a:ext uri="{28A0092B-C50C-407E-A947-70E740481C1C}">
                  <a14:useLocalDpi xmlns:a14="http://schemas.microsoft.com/office/drawing/2010/main" val="0"/>
                </a:ext>
              </a:extLst>
            </a:blip>
            <a:srcRect b="59769" l="62263" r="70" t="14"/>
            <a:stretch/>
          </p:blipFill>
          <p:spPr>
            <a:xfrm>
              <a:off x="7175871" y="5317818"/>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575829" y="4925248"/>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1">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2228767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2194103" y="2285512"/>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6400652" y="3476181"/>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227478" y="3130102"/>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786696" y="2261718"/>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2599380" y="3409328"/>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7393670" y="2389742"/>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4664206" y="2220863"/>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6344460" y="230683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1">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3433993" y="2472004"/>
            <a:ext cx="1126018" cy="980233"/>
            <a:chOff x="7175871" y="5317818"/>
            <a:chExt cx="1126018" cy="980233"/>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1">
              <a:extLst>
                <a:ext uri="{28A0092B-C50C-407E-A947-70E740481C1C}">
                  <a14:useLocalDpi xmlns:a14="http://schemas.microsoft.com/office/drawing/2010/main" val="0"/>
                </a:ext>
              </a:extLst>
            </a:blip>
            <a:srcRect b="59769" l="62263" r="70" t="14"/>
            <a:stretch/>
          </p:blipFill>
          <p:spPr>
            <a:xfrm>
              <a:off x="7175871" y="5317818"/>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4100286" y="3654797"/>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1">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4003360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2194103" y="2285512"/>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6619951" y="3831436"/>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8317410" y="4019479"/>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946593" y="2200516"/>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2318891" y="3760758"/>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7474555" y="2838521"/>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4664206" y="2220863"/>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6344460" y="230683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1">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3400838" y="2851203"/>
            <a:ext cx="1126018" cy="980233"/>
            <a:chOff x="7175871" y="5317818"/>
            <a:chExt cx="1126018" cy="980233"/>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1">
              <a:extLst>
                <a:ext uri="{28A0092B-C50C-407E-A947-70E740481C1C}">
                  <a14:useLocalDpi xmlns:a14="http://schemas.microsoft.com/office/drawing/2010/main" val="0"/>
                </a:ext>
              </a:extLst>
            </a:blip>
            <a:srcRect b="59769" l="62263" r="70" t="14"/>
            <a:stretch/>
          </p:blipFill>
          <p:spPr>
            <a:xfrm>
              <a:off x="7175871" y="5317818"/>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4100286" y="3654797"/>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1">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2493729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sp>
        <p:nvSpPr>
          <p:cNvPr id="20" name="TextBox 19">
            <a:extLst>
              <a:ext uri="{FF2B5EF4-FFF2-40B4-BE49-F238E27FC236}">
                <a16:creationId xmlns:a16="http://schemas.microsoft.com/office/drawing/2014/main" id="{E8667E97-8E91-4C0D-F3A8-F7BAB6B25D88}"/>
              </a:ext>
            </a:extLst>
          </p:cNvPr>
          <p:cNvSpPr txBox="1"/>
          <p:nvPr/>
        </p:nvSpPr>
        <p:spPr>
          <a:xfrm>
            <a:off x="2026077" y="2518090"/>
            <a:ext cx="8139845" cy="1938992"/>
          </a:xfrm>
          <a:prstGeom prst="rect">
            <a:avLst/>
          </a:prstGeom>
          <a:noFill/>
        </p:spPr>
        <p:txBody>
          <a:bodyPr rtlCol="0" wrap="square">
            <a:spAutoFit/>
          </a:bodyPr>
          <a:lstStyle/>
          <a:p>
            <a:pPr algn="ctr"/>
            <a:r>
              <a:rPr dirty="0" lang="en-US" sz="6000">
                <a:solidFill>
                  <a:srgbClr val="002060"/>
                </a:solidFill>
                <a:latin charset="0" panose="0207040306080B030204" pitchFamily="18" typeface="Californian FB"/>
              </a:rPr>
              <a:t>What is the Greenhouse Effect?</a:t>
            </a:r>
          </a:p>
        </p:txBody>
      </p:sp>
    </p:spTree>
    <p:extLst>
      <p:ext uri="{BB962C8B-B14F-4D97-AF65-F5344CB8AC3E}">
        <p14:creationId xmlns:p14="http://schemas.microsoft.com/office/powerpoint/2010/main" val="3077047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47E2B6-6243-81E7-0E1D-A9EB2A36360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38DF62-817E-12CF-82FC-0441B281FB5F}"/>
              </a:ext>
            </a:extLst>
          </p:cNvPr>
          <p:cNvSpPr>
            <a:spLocks noGrp="1"/>
          </p:cNvSpPr>
          <p:nvPr>
            <p:ph type="ctrTitle"/>
          </p:nvPr>
        </p:nvSpPr>
        <p:spPr>
          <a:xfrm>
            <a:off x="876300" y="1587467"/>
            <a:ext cx="10439400" cy="1785938"/>
          </a:xfrm>
        </p:spPr>
        <p:txBody>
          <a:bodyPr>
            <a:normAutofit fontScale="90000"/>
          </a:bodyPr>
          <a:lstStyle/>
          <a:p>
            <a:r>
              <a:rPr lang="en-US" dirty="0">
                <a:latin typeface="Bodoni MT" panose="02070603080606020203" pitchFamily="18" charset="0"/>
              </a:rPr>
              <a:t>How is Climate Change affecting climate and weather in Cayman?</a:t>
            </a:r>
          </a:p>
        </p:txBody>
      </p:sp>
      <p:sp>
        <p:nvSpPr>
          <p:cNvPr id="3" name="Subtitle 2">
            <a:extLst>
              <a:ext uri="{FF2B5EF4-FFF2-40B4-BE49-F238E27FC236}">
                <a16:creationId xmlns:a16="http://schemas.microsoft.com/office/drawing/2014/main" id="{FDBA37C4-E801-F102-0DD0-74F06C7F066F}"/>
              </a:ext>
            </a:extLst>
          </p:cNvPr>
          <p:cNvSpPr>
            <a:spLocks noGrp="1"/>
          </p:cNvSpPr>
          <p:nvPr>
            <p:ph type="subTitle" idx="1"/>
          </p:nvPr>
        </p:nvSpPr>
        <p:spPr/>
        <p:txBody>
          <a:bodyPr/>
          <a:lstStyle/>
          <a:p>
            <a:r>
              <a:rPr lang="en-US" i="1" dirty="0">
                <a:latin typeface="Bodoni MT" panose="02070603080606020203" pitchFamily="18" charset="0"/>
              </a:rPr>
              <a:t>Atmosphere Mini Unit: Topic 3, Lesson 3.1</a:t>
            </a:r>
          </a:p>
        </p:txBody>
      </p:sp>
      <p:pic>
        <p:nvPicPr>
          <p:cNvPr id="5" name="Picture 4" descr="A logo of a building&#10;&#10;Description automatically generated">
            <a:extLst>
              <a:ext uri="{FF2B5EF4-FFF2-40B4-BE49-F238E27FC236}">
                <a16:creationId xmlns:a16="http://schemas.microsoft.com/office/drawing/2014/main" id="{6D0416AE-F561-CC77-9AED-970B2B9CC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342A9E1A-19A0-64C9-A4AC-5A30F471E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552" y="3757"/>
            <a:ext cx="1424948" cy="534355"/>
          </a:xfrm>
          <a:prstGeom prst="rect">
            <a:avLst/>
          </a:prstGeom>
        </p:spPr>
      </p:pic>
      <p:pic>
        <p:nvPicPr>
          <p:cNvPr id="7" name="Picture 6">
            <a:extLst>
              <a:ext uri="{FF2B5EF4-FFF2-40B4-BE49-F238E27FC236}">
                <a16:creationId xmlns:a16="http://schemas.microsoft.com/office/drawing/2014/main" id="{F15F457B-7ECC-A67B-E2E8-C96BE7F312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2973" y="247322"/>
            <a:ext cx="5079027" cy="476159"/>
          </a:xfrm>
          <a:prstGeom prst="rect">
            <a:avLst/>
          </a:prstGeom>
        </p:spPr>
      </p:pic>
    </p:spTree>
    <p:extLst>
      <p:ext uri="{BB962C8B-B14F-4D97-AF65-F5344CB8AC3E}">
        <p14:creationId xmlns:p14="http://schemas.microsoft.com/office/powerpoint/2010/main" val="1717433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p="http://schemas.openxmlformats.org/presentationml/2006/main" xmlns:a="http://schemas.openxmlformats.org/drawingml/2006/main" xmlns:r="http://schemas.openxmlformats.org/officeDocument/2006/relationships">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pic>
        <p:nvPicPr>
          <p:cNvPr descr="A diagram of a greenhouse effect&#10;&#10;Description automatically generated" id="8" name="Picture 7">
            <a:extLst>
              <a:ext uri="{FF2B5EF4-FFF2-40B4-BE49-F238E27FC236}">
                <a16:creationId xmlns:a16="http://schemas.microsoft.com/office/drawing/2014/main" id="{96879EE1-59C2-65DF-9DFC-F22E243106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1983" y="979884"/>
            <a:ext cx="8972819" cy="5054542"/>
          </a:xfrm>
          <a:prstGeom prst="rect">
            <a:avLst/>
          </a:prstGeom>
        </p:spPr>
      </p:pic>
    </p:spTree>
    <p:extLst>
      <p:ext uri="{BB962C8B-B14F-4D97-AF65-F5344CB8AC3E}">
        <p14:creationId xmlns:p14="http://schemas.microsoft.com/office/powerpoint/2010/main" val="3506551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sp>
        <p:nvSpPr>
          <p:cNvPr id="2" name="TextBox 1">
            <a:extLst>
              <a:ext uri="{FF2B5EF4-FFF2-40B4-BE49-F238E27FC236}">
                <a16:creationId xmlns:a16="http://schemas.microsoft.com/office/drawing/2014/main" id="{350F292F-B72C-A603-2652-3740FB0CC48C}"/>
              </a:ext>
            </a:extLst>
          </p:cNvPr>
          <p:cNvSpPr txBox="1"/>
          <p:nvPr/>
        </p:nvSpPr>
        <p:spPr>
          <a:xfrm>
            <a:off x="2026077" y="2518090"/>
            <a:ext cx="8139845" cy="1938992"/>
          </a:xfrm>
          <a:prstGeom prst="rect">
            <a:avLst/>
          </a:prstGeom>
          <a:noFill/>
        </p:spPr>
        <p:txBody>
          <a:bodyPr rtlCol="0" wrap="square">
            <a:spAutoFit/>
          </a:bodyPr>
          <a:lstStyle/>
          <a:p>
            <a:pPr algn="ctr"/>
            <a:r>
              <a:rPr dirty="0" lang="en-US" sz="6000">
                <a:solidFill>
                  <a:srgbClr val="002060"/>
                </a:solidFill>
                <a:latin charset="0" panose="0207040306080B030204" pitchFamily="18" typeface="Californian FB"/>
              </a:rPr>
              <a:t>How is this impacting climate change? </a:t>
            </a:r>
          </a:p>
        </p:txBody>
      </p:sp>
    </p:spTree>
    <p:extLst>
      <p:ext uri="{BB962C8B-B14F-4D97-AF65-F5344CB8AC3E}">
        <p14:creationId xmlns:p14="http://schemas.microsoft.com/office/powerpoint/2010/main" val="1949328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828798" y="2598002"/>
            <a:ext cx="1015664" cy="1015664"/>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6127" y="0"/>
            <a:ext cx="7159743" cy="7159743"/>
          </a:xfrm>
          <a:prstGeom prst="rect">
            <a:avLst/>
          </a:prstGeom>
        </p:spPr>
      </p:pic>
      <p:sp>
        <p:nvSpPr>
          <p:cNvPr id="6" name="TextBox 5">
            <a:extLst>
              <a:ext uri="{FF2B5EF4-FFF2-40B4-BE49-F238E27FC236}">
                <a16:creationId xmlns:a16="http://schemas.microsoft.com/office/drawing/2014/main" id="{FCEB514F-4EE7-17FC-A8E3-52A43BC52D09}"/>
              </a:ext>
            </a:extLst>
          </p:cNvPr>
          <p:cNvSpPr txBox="1"/>
          <p:nvPr/>
        </p:nvSpPr>
        <p:spPr>
          <a:xfrm>
            <a:off x="3957635" y="2518090"/>
            <a:ext cx="4276725" cy="1938992"/>
          </a:xfrm>
          <a:prstGeom prst="rect">
            <a:avLst/>
          </a:prstGeom>
          <a:noFill/>
        </p:spPr>
        <p:txBody>
          <a:bodyPr rtlCol="0" wrap="square">
            <a:spAutoFit/>
          </a:bodyPr>
          <a:lstStyle/>
          <a:p>
            <a:pPr algn="ctr"/>
            <a:r>
              <a:rPr dirty="0" lang="en-US" sz="6000">
                <a:solidFill>
                  <a:srgbClr val="002060"/>
                </a:solidFill>
                <a:latin charset="0" panose="0207040306080B030204" pitchFamily="18" typeface="Californian FB"/>
              </a:rPr>
              <a:t>Station Activity</a:t>
            </a:r>
          </a:p>
        </p:txBody>
      </p:sp>
    </p:spTree>
    <p:extLst>
      <p:ext uri="{BB962C8B-B14F-4D97-AF65-F5344CB8AC3E}">
        <p14:creationId xmlns:p14="http://schemas.microsoft.com/office/powerpoint/2010/main" val="1380573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828798" y="2598002"/>
            <a:ext cx="1015664" cy="1015664"/>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5366888" y="33794"/>
            <a:ext cx="7159743" cy="7159743"/>
          </a:xfrm>
          <a:prstGeom prst="rect">
            <a:avLst/>
          </a:prstGeom>
        </p:spPr>
      </p:pic>
      <p:sp>
        <p:nvSpPr>
          <p:cNvPr id="2" name="TextBox 1">
            <a:extLst>
              <a:ext uri="{FF2B5EF4-FFF2-40B4-BE49-F238E27FC236}">
                <a16:creationId xmlns:a16="http://schemas.microsoft.com/office/drawing/2014/main" id="{7D79ABEA-81FB-CE36-6790-92CC6766BD78}"/>
              </a:ext>
            </a:extLst>
          </p:cNvPr>
          <p:cNvSpPr txBox="1"/>
          <p:nvPr/>
        </p:nvSpPr>
        <p:spPr>
          <a:xfrm>
            <a:off x="2026077" y="2459504"/>
            <a:ext cx="8139845" cy="1938992"/>
          </a:xfrm>
          <a:prstGeom prst="rect">
            <a:avLst/>
          </a:prstGeom>
          <a:noFill/>
        </p:spPr>
        <p:txBody>
          <a:bodyPr rtlCol="0" wrap="square">
            <a:spAutoFit/>
          </a:bodyPr>
          <a:lstStyle/>
          <a:p>
            <a:pPr algn="ctr"/>
            <a:r>
              <a:rPr dirty="0" lang="en-US" sz="6000">
                <a:solidFill>
                  <a:srgbClr val="002060"/>
                </a:solidFill>
                <a:latin charset="0" panose="0207040306080B030204" pitchFamily="18" typeface="Californian FB"/>
              </a:rPr>
              <a:t>How is climate change impacting Cayman?</a:t>
            </a:r>
          </a:p>
        </p:txBody>
      </p:sp>
    </p:spTree>
    <p:extLst>
      <p:ext uri="{BB962C8B-B14F-4D97-AF65-F5344CB8AC3E}">
        <p14:creationId xmlns:p14="http://schemas.microsoft.com/office/powerpoint/2010/main" val="617859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828798" y="2598002"/>
            <a:ext cx="1015664" cy="1015664"/>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5366888" y="33794"/>
            <a:ext cx="7159743" cy="7159743"/>
          </a:xfrm>
          <a:prstGeom prst="rect">
            <a:avLst/>
          </a:prstGeom>
        </p:spPr>
      </p:pic>
      <p:sp>
        <p:nvSpPr>
          <p:cNvPr id="2" name="TextBox 1">
            <a:extLst>
              <a:ext uri="{FF2B5EF4-FFF2-40B4-BE49-F238E27FC236}">
                <a16:creationId xmlns:a16="http://schemas.microsoft.com/office/drawing/2014/main" id="{7D79ABEA-81FB-CE36-6790-92CC6766BD78}"/>
              </a:ext>
            </a:extLst>
          </p:cNvPr>
          <p:cNvSpPr txBox="1"/>
          <p:nvPr/>
        </p:nvSpPr>
        <p:spPr>
          <a:xfrm>
            <a:off x="1407131" y="979884"/>
            <a:ext cx="10265719" cy="4770537"/>
          </a:xfrm>
          <a:prstGeom prst="rect">
            <a:avLst/>
          </a:prstGeom>
          <a:noFill/>
        </p:spPr>
        <p:txBody>
          <a:bodyPr rtlCol="0" wrap="square">
            <a:spAutoFit/>
          </a:bodyPr>
          <a:lstStyle/>
          <a:p>
            <a:r>
              <a:rPr dirty="0" lang="en-US" sz="4800">
                <a:solidFill>
                  <a:srgbClr val="002060"/>
                </a:solidFill>
                <a:latin charset="0" panose="0207040306080B030204" pitchFamily="18" typeface="Californian FB"/>
              </a:rPr>
              <a:t>Station activity</a:t>
            </a:r>
          </a:p>
          <a:p>
            <a:endParaRPr dirty="0" lang="en-US" sz="4800">
              <a:solidFill>
                <a:srgbClr val="002060"/>
              </a:solidFill>
              <a:latin charset="0" panose="0207040306080B030204" pitchFamily="18" typeface="Californian FB"/>
            </a:endParaRPr>
          </a:p>
          <a:p>
            <a:pPr indent="-685800" marL="685800">
              <a:buFont charset="0" panose="020B0604020202020204" pitchFamily="34" typeface="Arial"/>
              <a:buChar char="•"/>
            </a:pPr>
            <a:r>
              <a:rPr dirty="0" lang="en-US" sz="4000">
                <a:solidFill>
                  <a:srgbClr val="002060"/>
                </a:solidFill>
                <a:latin charset="0" panose="0207040306080B030204" pitchFamily="18" typeface="Californian FB"/>
              </a:rPr>
              <a:t>Break up into smaller groups </a:t>
            </a:r>
          </a:p>
          <a:p>
            <a:pPr indent="-685800" marL="685800">
              <a:buFont charset="0" panose="020B0604020202020204" pitchFamily="34" typeface="Arial"/>
              <a:buChar char="•"/>
            </a:pPr>
            <a:r>
              <a:rPr dirty="0" lang="en-US" sz="4000">
                <a:solidFill>
                  <a:srgbClr val="002060"/>
                </a:solidFill>
                <a:latin charset="0" panose="0207040306080B030204" pitchFamily="18" typeface="Californian FB"/>
              </a:rPr>
              <a:t>Move around the different stations</a:t>
            </a:r>
          </a:p>
          <a:p>
            <a:pPr indent="-685800" marL="685800">
              <a:buFont charset="0" panose="020B0604020202020204" pitchFamily="34" typeface="Arial"/>
              <a:buChar char="•"/>
            </a:pPr>
            <a:r>
              <a:rPr dirty="0" lang="en-US" sz="4000">
                <a:solidFill>
                  <a:srgbClr val="002060"/>
                </a:solidFill>
                <a:latin charset="0" panose="0207040306080B030204" pitchFamily="18" typeface="Californian FB"/>
              </a:rPr>
              <a:t>Watch the station videos and use the other materials at your station to record the effect of climate change on your station’s topic</a:t>
            </a:r>
            <a:r>
              <a:rPr dirty="0" lang="en-US" sz="4800">
                <a:solidFill>
                  <a:srgbClr val="002060"/>
                </a:solidFill>
                <a:latin charset="0" panose="0207040306080B030204" pitchFamily="18" typeface="Californian FB"/>
              </a:rPr>
              <a:t> </a:t>
            </a:r>
          </a:p>
        </p:txBody>
      </p:sp>
      <p:grpSp>
        <p:nvGrpSpPr>
          <p:cNvPr id="12" name="Group 11">
            <a:extLst>
              <a:ext uri="{FF2B5EF4-FFF2-40B4-BE49-F238E27FC236}">
                <a16:creationId xmlns:a16="http://schemas.microsoft.com/office/drawing/2014/main" id="{56995092-2CED-64E7-E44A-121C4897CCCE}"/>
              </a:ext>
            </a:extLst>
          </p:cNvPr>
          <p:cNvGrpSpPr/>
          <p:nvPr/>
        </p:nvGrpSpPr>
        <p:grpSpPr>
          <a:xfrm>
            <a:off x="9274121" y="1578793"/>
            <a:ext cx="1510748" cy="570796"/>
            <a:chOff x="9919252" y="912871"/>
            <a:chExt cx="1510748" cy="570796"/>
          </a:xfrm>
        </p:grpSpPr>
        <p:sp>
          <p:nvSpPr>
            <p:cNvPr id="6" name="TextBox 5">
              <a:extLst>
                <a:ext uri="{FF2B5EF4-FFF2-40B4-BE49-F238E27FC236}">
                  <a16:creationId xmlns:a16="http://schemas.microsoft.com/office/drawing/2014/main" id="{E26B424A-8B8C-3015-D5F4-8C5482C0D6E2}"/>
                </a:ext>
              </a:extLst>
            </p:cNvPr>
            <p:cNvSpPr txBox="1"/>
            <p:nvPr/>
          </p:nvSpPr>
          <p:spPr>
            <a:xfrm>
              <a:off x="9919252" y="1019640"/>
              <a:ext cx="1510748" cy="369332"/>
            </a:xfrm>
            <a:prstGeom prst="rect">
              <a:avLst/>
            </a:prstGeom>
            <a:noFill/>
          </p:spPr>
          <p:txBody>
            <a:bodyPr rtlCol="0" wrap="square">
              <a:spAutoFit/>
            </a:bodyPr>
            <a:lstStyle/>
            <a:p>
              <a:r>
                <a:rPr dirty="0" lang="en-US">
                  <a:solidFill>
                    <a:srgbClr val="002060"/>
                  </a:solidFill>
                  <a:latin charset="0" panose="0207040306080B030204" pitchFamily="18" typeface="Californian FB"/>
                </a:rPr>
                <a:t>5-7 mins</a:t>
              </a:r>
            </a:p>
          </p:txBody>
        </p:sp>
        <p:pic>
          <p:nvPicPr>
            <p:cNvPr descr="Hourglass Finished outline" id="10" name="Graphic 9">
              <a:extLst>
                <a:ext uri="{FF2B5EF4-FFF2-40B4-BE49-F238E27FC236}">
                  <a16:creationId xmlns:a16="http://schemas.microsoft.com/office/drawing/2014/main" id="{6549E702-30E4-A5B0-DF27-2F8437DBC4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84869" y="912871"/>
              <a:ext cx="570796" cy="570796"/>
            </a:xfrm>
            <a:prstGeom prst="rect">
              <a:avLst/>
            </a:prstGeom>
          </p:spPr>
        </p:pic>
      </p:grpSp>
    </p:spTree>
    <p:extLst>
      <p:ext uri="{BB962C8B-B14F-4D97-AF65-F5344CB8AC3E}">
        <p14:creationId xmlns:p14="http://schemas.microsoft.com/office/powerpoint/2010/main" val="603150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828798" y="2598002"/>
            <a:ext cx="1015664" cy="1015664"/>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5366888" y="33794"/>
            <a:ext cx="7159743" cy="7159743"/>
          </a:xfrm>
          <a:prstGeom prst="rect">
            <a:avLst/>
          </a:prstGeom>
        </p:spPr>
      </p:pic>
      <p:sp>
        <p:nvSpPr>
          <p:cNvPr id="8" name="TextBox 7">
            <a:extLst>
              <a:ext uri="{FF2B5EF4-FFF2-40B4-BE49-F238E27FC236}">
                <a16:creationId xmlns:a16="http://schemas.microsoft.com/office/drawing/2014/main" id="{D9D13E81-75A8-992F-1FA0-461BE7F1791D}"/>
              </a:ext>
            </a:extLst>
          </p:cNvPr>
          <p:cNvSpPr txBox="1"/>
          <p:nvPr/>
        </p:nvSpPr>
        <p:spPr>
          <a:xfrm>
            <a:off x="963140" y="2729171"/>
            <a:ext cx="10265719" cy="1569660"/>
          </a:xfrm>
          <a:prstGeom prst="rect">
            <a:avLst/>
          </a:prstGeom>
          <a:noFill/>
        </p:spPr>
        <p:txBody>
          <a:bodyPr rtlCol="0" wrap="square">
            <a:spAutoFit/>
          </a:bodyPr>
          <a:lstStyle/>
          <a:p>
            <a:pPr algn="ctr"/>
            <a:r>
              <a:rPr dirty="0" lang="en-US" sz="4800">
                <a:solidFill>
                  <a:srgbClr val="002060"/>
                </a:solidFill>
                <a:latin charset="0" panose="0207040306080B030204" pitchFamily="18" typeface="Californian FB"/>
              </a:rPr>
              <a:t>Leave a question, statement or concern at each station </a:t>
            </a:r>
          </a:p>
        </p:txBody>
      </p:sp>
    </p:spTree>
    <p:extLst>
      <p:ext uri="{BB962C8B-B14F-4D97-AF65-F5344CB8AC3E}">
        <p14:creationId xmlns:p14="http://schemas.microsoft.com/office/powerpoint/2010/main" val="285274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828798" y="2598002"/>
            <a:ext cx="1015664" cy="1015664"/>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3156" y="-118372"/>
            <a:ext cx="7405688" cy="7405688"/>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11806237" y="3584472"/>
            <a:ext cx="1038225" cy="1038225"/>
          </a:xfrm>
          <a:prstGeom prst="rect">
            <a:avLst/>
          </a:prstGeom>
        </p:spPr>
      </p:pic>
      <p:sp>
        <p:nvSpPr>
          <p:cNvPr id="2" name="TextBox 1">
            <a:extLst>
              <a:ext uri="{FF2B5EF4-FFF2-40B4-BE49-F238E27FC236}">
                <a16:creationId xmlns:a16="http://schemas.microsoft.com/office/drawing/2014/main" id="{35986AEF-1D1A-146E-4F75-9B2A27923E15}"/>
              </a:ext>
            </a:extLst>
          </p:cNvPr>
          <p:cNvSpPr txBox="1"/>
          <p:nvPr/>
        </p:nvSpPr>
        <p:spPr>
          <a:xfrm>
            <a:off x="3957637" y="3076640"/>
            <a:ext cx="4276725" cy="1015663"/>
          </a:xfrm>
          <a:prstGeom prst="rect">
            <a:avLst/>
          </a:prstGeom>
          <a:noFill/>
        </p:spPr>
        <p:txBody>
          <a:bodyPr rtlCol="0" wrap="square">
            <a:spAutoFit/>
          </a:bodyPr>
          <a:lstStyle/>
          <a:p>
            <a:pPr algn="ctr"/>
            <a:r>
              <a:rPr dirty="0" lang="en-US" sz="6000">
                <a:solidFill>
                  <a:srgbClr val="002060"/>
                </a:solidFill>
                <a:latin charset="0" panose="0207040306080B030204" pitchFamily="18" typeface="Californian FB"/>
              </a:rPr>
              <a:t>Conclusion</a:t>
            </a:r>
          </a:p>
        </p:txBody>
      </p:sp>
    </p:spTree>
    <p:extLst>
      <p:ext uri="{BB962C8B-B14F-4D97-AF65-F5344CB8AC3E}">
        <p14:creationId xmlns:p14="http://schemas.microsoft.com/office/powerpoint/2010/main" val="4293661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828798" y="2598002"/>
            <a:ext cx="1015664" cy="1015664"/>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39281" y="0"/>
            <a:ext cx="7405688" cy="7405688"/>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11806237" y="3584472"/>
            <a:ext cx="1038225" cy="1038225"/>
          </a:xfrm>
          <a:prstGeom prst="rect">
            <a:avLst/>
          </a:prstGeom>
        </p:spPr>
      </p:pic>
      <p:sp>
        <p:nvSpPr>
          <p:cNvPr id="2" name="TextBox 1">
            <a:extLst>
              <a:ext uri="{FF2B5EF4-FFF2-40B4-BE49-F238E27FC236}">
                <a16:creationId xmlns:a16="http://schemas.microsoft.com/office/drawing/2014/main" id="{35986AEF-1D1A-146E-4F75-9B2A27923E15}"/>
              </a:ext>
            </a:extLst>
          </p:cNvPr>
          <p:cNvSpPr txBox="1"/>
          <p:nvPr/>
        </p:nvSpPr>
        <p:spPr>
          <a:xfrm>
            <a:off x="1661585" y="1120675"/>
            <a:ext cx="9739830" cy="4770537"/>
          </a:xfrm>
          <a:prstGeom prst="rect">
            <a:avLst/>
          </a:prstGeom>
          <a:noFill/>
        </p:spPr>
        <p:txBody>
          <a:bodyPr rtlCol="0" wrap="square">
            <a:spAutoFit/>
          </a:bodyPr>
          <a:lstStyle/>
          <a:p>
            <a:pPr algn="ctr"/>
            <a:r>
              <a:rPr dirty="0" lang="en-US" sz="4000">
                <a:solidFill>
                  <a:srgbClr val="002060"/>
                </a:solidFill>
                <a:latin charset="0" panose="0207040306080B030204" pitchFamily="18" typeface="Californian FB"/>
              </a:rPr>
              <a:t>What were 3 difference you found between each station? </a:t>
            </a:r>
          </a:p>
          <a:p>
            <a:pPr algn="ctr"/>
            <a:endParaRPr dirty="0" lang="en-US" sz="4000">
              <a:solidFill>
                <a:srgbClr val="002060"/>
              </a:solidFill>
              <a:latin charset="0" panose="0207040306080B030204" pitchFamily="18" typeface="Californian FB"/>
            </a:endParaRPr>
          </a:p>
          <a:p>
            <a:pPr algn="ctr"/>
            <a:r>
              <a:rPr dirty="0" lang="en-US" sz="4000">
                <a:solidFill>
                  <a:srgbClr val="002060"/>
                </a:solidFill>
                <a:latin charset="0" panose="0207040306080B030204" pitchFamily="18" typeface="Californian FB"/>
              </a:rPr>
              <a:t>What were 3 statements and 3 questions you have?</a:t>
            </a:r>
          </a:p>
          <a:p>
            <a:pPr algn="ctr"/>
            <a:endParaRPr dirty="0" lang="en-US" sz="6000">
              <a:solidFill>
                <a:srgbClr val="002060"/>
              </a:solidFill>
              <a:latin charset="0" panose="0207040306080B030204" pitchFamily="18" typeface="Californian FB"/>
            </a:endParaRPr>
          </a:p>
          <a:p>
            <a:pPr algn="ctr"/>
            <a:r>
              <a:rPr dirty="0" i="1" lang="en-US" sz="4400">
                <a:solidFill>
                  <a:srgbClr val="7030A0"/>
                </a:solidFill>
                <a:latin charset="0" panose="0207040306080B030204" pitchFamily="18" typeface="Californian FB"/>
              </a:rPr>
              <a:t>Think</a:t>
            </a:r>
            <a:r>
              <a:rPr dirty="0" lang="en-US" sz="4400">
                <a:solidFill>
                  <a:srgbClr val="7030A0"/>
                </a:solidFill>
                <a:latin charset="0" panose="0207040306080B030204" pitchFamily="18" typeface="Californian FB"/>
              </a:rPr>
              <a:t>, </a:t>
            </a:r>
            <a:r>
              <a:rPr b="1" dirty="0" lang="en-US" sz="4400">
                <a:solidFill>
                  <a:srgbClr val="7030A0"/>
                </a:solidFill>
                <a:latin charset="0" panose="0207040306080B030204" pitchFamily="18" typeface="Californian FB"/>
              </a:rPr>
              <a:t>Pair</a:t>
            </a:r>
            <a:r>
              <a:rPr dirty="0" lang="en-US" sz="4400">
                <a:solidFill>
                  <a:srgbClr val="7030A0"/>
                </a:solidFill>
                <a:latin charset="0" panose="0207040306080B030204" pitchFamily="18" typeface="Californian FB"/>
              </a:rPr>
              <a:t>, </a:t>
            </a:r>
            <a:r>
              <a:rPr dirty="0" lang="en-US" sz="4400" u="sng">
                <a:solidFill>
                  <a:srgbClr val="7030A0"/>
                </a:solidFill>
                <a:latin charset="0" panose="0207040306080B030204" pitchFamily="18" typeface="Californian FB"/>
              </a:rPr>
              <a:t>Share</a:t>
            </a:r>
            <a:r>
              <a:rPr dirty="0" lang="en-US" sz="4400">
                <a:solidFill>
                  <a:srgbClr val="7030A0"/>
                </a:solidFill>
                <a:latin charset="0" panose="0207040306080B030204" pitchFamily="18" typeface="Californian FB"/>
              </a:rPr>
              <a:t>!</a:t>
            </a:r>
          </a:p>
        </p:txBody>
      </p:sp>
    </p:spTree>
    <p:extLst>
      <p:ext uri="{BB962C8B-B14F-4D97-AF65-F5344CB8AC3E}">
        <p14:creationId xmlns:p14="http://schemas.microsoft.com/office/powerpoint/2010/main" val="1138271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828798" y="2598002"/>
            <a:ext cx="1015664" cy="1015664"/>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5339281" y="0"/>
            <a:ext cx="7405688" cy="7405688"/>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11806237" y="3584472"/>
            <a:ext cx="1038225" cy="1038225"/>
          </a:xfrm>
          <a:prstGeom prst="rect">
            <a:avLst/>
          </a:prstGeom>
        </p:spPr>
      </p:pic>
      <p:sp>
        <p:nvSpPr>
          <p:cNvPr id="2" name="TextBox 1">
            <a:extLst>
              <a:ext uri="{FF2B5EF4-FFF2-40B4-BE49-F238E27FC236}">
                <a16:creationId xmlns:a16="http://schemas.microsoft.com/office/drawing/2014/main" id="{35986AEF-1D1A-146E-4F75-9B2A27923E15}"/>
              </a:ext>
            </a:extLst>
          </p:cNvPr>
          <p:cNvSpPr txBox="1"/>
          <p:nvPr/>
        </p:nvSpPr>
        <p:spPr>
          <a:xfrm>
            <a:off x="1413945" y="2291810"/>
            <a:ext cx="9739830" cy="2585323"/>
          </a:xfrm>
          <a:prstGeom prst="rect">
            <a:avLst/>
          </a:prstGeom>
          <a:noFill/>
        </p:spPr>
        <p:txBody>
          <a:bodyPr rtlCol="0" wrap="square">
            <a:spAutoFit/>
          </a:bodyPr>
          <a:lstStyle/>
          <a:p>
            <a:pPr algn="ctr"/>
            <a:r>
              <a:rPr dirty="0" lang="en-US" sz="5400">
                <a:solidFill>
                  <a:srgbClr val="002060"/>
                </a:solidFill>
                <a:latin charset="0" panose="0207040306080B030204" pitchFamily="18" typeface="Californian FB"/>
              </a:rPr>
              <a:t>How do you think climate change might impact your life here in Cayman?</a:t>
            </a:r>
            <a:endParaRPr dirty="0" lang="en-US" sz="6000">
              <a:solidFill>
                <a:srgbClr val="7030A0"/>
              </a:solidFill>
              <a:latin charset="0" panose="0207040306080B030204" pitchFamily="18" typeface="Californian FB"/>
            </a:endParaRPr>
          </a:p>
        </p:txBody>
      </p:sp>
    </p:spTree>
    <p:extLst>
      <p:ext uri="{BB962C8B-B14F-4D97-AF65-F5344CB8AC3E}">
        <p14:creationId xmlns:p14="http://schemas.microsoft.com/office/powerpoint/2010/main" val="3658169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Shape 429"/>
        <p:cNvGrpSpPr/>
        <p:nvPr/>
      </p:nvGrpSpPr>
      <p:grpSpPr>
        <a:xfrm>
          <a:off x="0" y="0"/>
          <a:ext cx="0" cy="0"/>
          <a:chOff x="0" y="0"/>
          <a:chExt cx="0" cy="0"/>
        </a:xfrm>
      </p:grpSpPr>
      <p:pic>
        <p:nvPicPr>
          <p:cNvPr id="430" name="Google Shape;430;p21"/>
          <p:cNvPicPr preferRelativeResize="0">
            <a:picLocks noGrp="1"/>
          </p:cNvPicPr>
          <p:nvPr>
            <p:ph idx="1" type="body"/>
          </p:nvPr>
        </p:nvPicPr>
        <p:blipFill rotWithShape="1">
          <a:blip r:embed="rId3">
            <a:alphaModFix/>
          </a:blip>
          <a:srcRect t="18"/>
          <a:stretch/>
        </p:blipFill>
        <p:spPr>
          <a:xfrm>
            <a:off x="0" y="0"/>
            <a:ext cx="12192000" cy="6858000"/>
          </a:xfrm>
          <a:prstGeom prst="rect">
            <a:avLst/>
          </a:prstGeom>
          <a:noFill/>
          <a:ln>
            <a:noFill/>
          </a:ln>
        </p:spPr>
      </p:pic>
      <p:pic>
        <p:nvPicPr>
          <p:cNvPr descr="A logo of a building&#10;&#10;Description automatically generated" id="432" name="Google Shape;432;p21"/>
          <p:cNvPicPr preferRelativeResize="0"/>
          <p:nvPr/>
        </p:nvPicPr>
        <p:blipFill rotWithShape="1">
          <a:blip r:embed="rId4">
            <a:alphaModFix/>
          </a:blip>
          <a:srcRect/>
          <a:stretch/>
        </p:blipFill>
        <p:spPr>
          <a:xfrm>
            <a:off x="131901" y="142124"/>
            <a:ext cx="837760" cy="837760"/>
          </a:xfrm>
          <a:prstGeom prst="rect">
            <a:avLst/>
          </a:prstGeom>
          <a:noFill/>
          <a:ln>
            <a:noFill/>
          </a:ln>
        </p:spPr>
      </p:pic>
      <p:sp>
        <p:nvSpPr>
          <p:cNvPr id="433" name="Google Shape;433;p21"/>
          <p:cNvSpPr txBox="1">
            <a:spLocks noGrp="1"/>
          </p:cNvSpPr>
          <p:nvPr>
            <p:ph type="title"/>
          </p:nvPr>
        </p:nvSpPr>
        <p:spPr>
          <a:xfrm>
            <a:off x="969661" y="2593378"/>
            <a:ext cx="10515600" cy="1325563"/>
          </a:xfrm>
          <a:prstGeom prst="rect">
            <a:avLst/>
          </a:prstGeom>
          <a:noFill/>
          <a:ln>
            <a:noFill/>
          </a:ln>
        </p:spPr>
        <p:txBody>
          <a:bodyPr anchor="ctr" anchorCtr="0" bIns="45700" lIns="91425" rIns="91425" spcFirstLastPara="1" tIns="45700" wrap="square">
            <a:normAutofit/>
          </a:bodyPr>
          <a:lstStyle/>
          <a:p>
            <a:pPr algn="l" indent="0" lvl="0" marL="0" rtl="0">
              <a:lnSpc>
                <a:spcPct val="90000"/>
              </a:lnSpc>
              <a:spcBef>
                <a:spcPts val="0"/>
              </a:spcBef>
              <a:spcAft>
                <a:spcPts val="0"/>
              </a:spcAft>
              <a:buClr>
                <a:schemeClr val="dk1"/>
              </a:buClr>
              <a:buSzPts val="4400"/>
              <a:buFont typeface="Calibri"/>
              <a:buNone/>
            </a:pPr>
            <a:br>
              <a:rPr lang="en-US"/>
            </a:br>
            <a:endParaRPr/>
          </a:p>
        </p:txBody>
      </p:sp>
      <p:pic>
        <p:nvPicPr>
          <p:cNvPr descr="A black and white logo&#10;&#10;Description automatically generated" id="435" name="Google Shape;435;p21"/>
          <p:cNvPicPr preferRelativeResize="0"/>
          <p:nvPr/>
        </p:nvPicPr>
        <p:blipFill rotWithShape="1">
          <a:blip r:embed="rId5">
            <a:alphaModFix/>
          </a:blip>
          <a:srcRect/>
          <a:stretch/>
        </p:blipFill>
        <p:spPr>
          <a:xfrm>
            <a:off x="969661" y="3095104"/>
            <a:ext cx="2625578" cy="954957"/>
          </a:xfrm>
          <a:prstGeom prst="rect">
            <a:avLst/>
          </a:prstGeom>
          <a:noFill/>
          <a:ln>
            <a:noFill/>
          </a:ln>
        </p:spPr>
      </p:pic>
      <p:pic>
        <p:nvPicPr>
          <p:cNvPr id="4" name="Picture 3">
            <a:extLst>
              <a:ext uri="{FF2B5EF4-FFF2-40B4-BE49-F238E27FC236}">
                <a16:creationId xmlns:a16="http://schemas.microsoft.com/office/drawing/2014/main" id="{1235EB72-B90A-A3B3-B70B-5A01BD4E34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239" y="3226225"/>
            <a:ext cx="7388968" cy="692716"/>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32" y="1373448"/>
            <a:ext cx="3964342" cy="3964342"/>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491" y="1413490"/>
            <a:ext cx="4031017" cy="4031017"/>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3836" y="1453532"/>
            <a:ext cx="4031017" cy="4031017"/>
          </a:xfrm>
          <a:prstGeom prst="rect">
            <a:avLst/>
          </a:prstGeom>
        </p:spPr>
      </p:pic>
      <p:sp>
        <p:nvSpPr>
          <p:cNvPr id="12" name="TextBox 11">
            <a:extLst>
              <a:ext uri="{FF2B5EF4-FFF2-40B4-BE49-F238E27FC236}">
                <a16:creationId xmlns:a16="http://schemas.microsoft.com/office/drawing/2014/main" id="{1F050E21-D347-0286-D700-A4C23B822EAE}"/>
              </a:ext>
            </a:extLst>
          </p:cNvPr>
          <p:cNvSpPr txBox="1"/>
          <p:nvPr/>
        </p:nvSpPr>
        <p:spPr>
          <a:xfrm>
            <a:off x="1133475" y="3063232"/>
            <a:ext cx="2390775" cy="584775"/>
          </a:xfrm>
          <a:prstGeom prst="rect">
            <a:avLst/>
          </a:prstGeom>
          <a:noFill/>
        </p:spPr>
        <p:txBody>
          <a:bodyPr rtlCol="0" wrap="square">
            <a:spAutoFit/>
          </a:bodyPr>
          <a:lstStyle/>
          <a:p>
            <a:r>
              <a:rPr dirty="0" lang="en-US" sz="3200">
                <a:solidFill>
                  <a:srgbClr val="002060"/>
                </a:solidFill>
                <a:latin charset="0" panose="0207040306080B030204" pitchFamily="18" typeface="Californian FB"/>
              </a:rPr>
              <a:t>Introduction </a:t>
            </a:r>
          </a:p>
        </p:txBody>
      </p:sp>
      <p:sp>
        <p:nvSpPr>
          <p:cNvPr id="13" name="TextBox 12">
            <a:extLst>
              <a:ext uri="{FF2B5EF4-FFF2-40B4-BE49-F238E27FC236}">
                <a16:creationId xmlns:a16="http://schemas.microsoft.com/office/drawing/2014/main" id="{FAD363F9-4D4A-482D-65F9-29B909C3D050}"/>
              </a:ext>
            </a:extLst>
          </p:cNvPr>
          <p:cNvSpPr txBox="1"/>
          <p:nvPr/>
        </p:nvSpPr>
        <p:spPr>
          <a:xfrm>
            <a:off x="4900611" y="2890389"/>
            <a:ext cx="2390775" cy="1077218"/>
          </a:xfrm>
          <a:prstGeom prst="rect">
            <a:avLst/>
          </a:prstGeom>
          <a:noFill/>
        </p:spPr>
        <p:txBody>
          <a:bodyPr rtlCol="0" wrap="square">
            <a:spAutoFit/>
          </a:bodyPr>
          <a:lstStyle/>
          <a:p>
            <a:pPr algn="ctr"/>
            <a:r>
              <a:rPr dirty="0" lang="en-US" sz="3200">
                <a:solidFill>
                  <a:srgbClr val="002060"/>
                </a:solidFill>
                <a:latin charset="0" panose="0207040306080B030204" pitchFamily="18" typeface="Californian FB"/>
              </a:rPr>
              <a:t>Station Activity</a:t>
            </a:r>
          </a:p>
        </p:txBody>
      </p:sp>
      <p:sp>
        <p:nvSpPr>
          <p:cNvPr id="14" name="TextBox 13">
            <a:extLst>
              <a:ext uri="{FF2B5EF4-FFF2-40B4-BE49-F238E27FC236}">
                <a16:creationId xmlns:a16="http://schemas.microsoft.com/office/drawing/2014/main" id="{0D9AED77-CE83-1D98-4065-E5DB0BFB5AC4}"/>
              </a:ext>
            </a:extLst>
          </p:cNvPr>
          <p:cNvSpPr txBox="1"/>
          <p:nvPr/>
        </p:nvSpPr>
        <p:spPr>
          <a:xfrm>
            <a:off x="9064933" y="3176652"/>
            <a:ext cx="2390775" cy="584775"/>
          </a:xfrm>
          <a:prstGeom prst="rect">
            <a:avLst/>
          </a:prstGeom>
          <a:noFill/>
        </p:spPr>
        <p:txBody>
          <a:bodyPr rtlCol="0" wrap="square">
            <a:spAutoFit/>
          </a:bodyPr>
          <a:lstStyle/>
          <a:p>
            <a:r>
              <a:rPr dirty="0" lang="en-US" sz="3200">
                <a:solidFill>
                  <a:srgbClr val="002060"/>
                </a:solidFill>
                <a:latin charset="0" panose="0207040306080B030204" pitchFamily="18" typeface="Californian FB"/>
              </a:rPr>
              <a:t>Conclusion </a:t>
            </a:r>
          </a:p>
        </p:txBody>
      </p:sp>
    </p:spTree>
    <p:extLst>
      <p:ext uri="{BB962C8B-B14F-4D97-AF65-F5344CB8AC3E}">
        <p14:creationId xmlns:p14="http://schemas.microsoft.com/office/powerpoint/2010/main" val="3863477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1867" y="177400"/>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sp>
        <p:nvSpPr>
          <p:cNvPr id="12" name="TextBox 11">
            <a:extLst>
              <a:ext uri="{FF2B5EF4-FFF2-40B4-BE49-F238E27FC236}">
                <a16:creationId xmlns:a16="http://schemas.microsoft.com/office/drawing/2014/main" id="{1F050E21-D347-0286-D700-A4C23B822EAE}"/>
              </a:ext>
            </a:extLst>
          </p:cNvPr>
          <p:cNvSpPr txBox="1"/>
          <p:nvPr/>
        </p:nvSpPr>
        <p:spPr>
          <a:xfrm>
            <a:off x="3876564" y="2961207"/>
            <a:ext cx="4276725" cy="1015663"/>
          </a:xfrm>
          <a:prstGeom prst="rect">
            <a:avLst/>
          </a:prstGeom>
          <a:noFill/>
        </p:spPr>
        <p:txBody>
          <a:bodyPr rtlCol="0" wrap="square">
            <a:spAutoFit/>
          </a:bodyPr>
          <a:lstStyle/>
          <a:p>
            <a:r>
              <a:rPr dirty="0" lang="en-US" sz="6000">
                <a:solidFill>
                  <a:srgbClr val="002060"/>
                </a:solidFill>
                <a:latin charset="0" panose="0207040306080B030204" pitchFamily="18" typeface="Californian FB"/>
              </a:rPr>
              <a:t>Introduction </a:t>
            </a:r>
          </a:p>
        </p:txBody>
      </p:sp>
    </p:spTree>
    <p:extLst>
      <p:ext uri="{BB962C8B-B14F-4D97-AF65-F5344CB8AC3E}">
        <p14:creationId xmlns:p14="http://schemas.microsoft.com/office/powerpoint/2010/main" val="1149915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sp>
        <p:nvSpPr>
          <p:cNvPr id="12" name="TextBox 11">
            <a:extLst>
              <a:ext uri="{FF2B5EF4-FFF2-40B4-BE49-F238E27FC236}">
                <a16:creationId xmlns:a16="http://schemas.microsoft.com/office/drawing/2014/main" id="{1F050E21-D347-0286-D700-A4C23B822EAE}"/>
              </a:ext>
            </a:extLst>
          </p:cNvPr>
          <p:cNvSpPr txBox="1"/>
          <p:nvPr/>
        </p:nvSpPr>
        <p:spPr>
          <a:xfrm>
            <a:off x="2026077" y="2195895"/>
            <a:ext cx="8139845" cy="2862322"/>
          </a:xfrm>
          <a:prstGeom prst="rect">
            <a:avLst/>
          </a:prstGeom>
          <a:noFill/>
        </p:spPr>
        <p:txBody>
          <a:bodyPr rtlCol="0" wrap="square">
            <a:spAutoFit/>
          </a:bodyPr>
          <a:lstStyle/>
          <a:p>
            <a:pPr algn="ctr"/>
            <a:r>
              <a:rPr dirty="0" lang="en-US" sz="6000">
                <a:solidFill>
                  <a:srgbClr val="002060"/>
                </a:solidFill>
                <a:latin charset="0" panose="0207040306080B030204" pitchFamily="18" typeface="Californian FB"/>
              </a:rPr>
              <a:t>What is the difference between climate and weather? </a:t>
            </a:r>
          </a:p>
        </p:txBody>
      </p:sp>
    </p:spTree>
    <p:extLst>
      <p:ext uri="{BB962C8B-B14F-4D97-AF65-F5344CB8AC3E}">
        <p14:creationId xmlns:p14="http://schemas.microsoft.com/office/powerpoint/2010/main" val="3690826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sp>
        <p:nvSpPr>
          <p:cNvPr id="12" name="TextBox 11">
            <a:extLst>
              <a:ext uri="{FF2B5EF4-FFF2-40B4-BE49-F238E27FC236}">
                <a16:creationId xmlns:a16="http://schemas.microsoft.com/office/drawing/2014/main" id="{1F050E21-D347-0286-D700-A4C23B822EAE}"/>
              </a:ext>
            </a:extLst>
          </p:cNvPr>
          <p:cNvSpPr txBox="1"/>
          <p:nvPr/>
        </p:nvSpPr>
        <p:spPr>
          <a:xfrm>
            <a:off x="2005295" y="2087202"/>
            <a:ext cx="8181410" cy="2369880"/>
          </a:xfrm>
          <a:prstGeom prst="rect">
            <a:avLst/>
          </a:prstGeom>
          <a:noFill/>
        </p:spPr>
        <p:txBody>
          <a:bodyPr rtlCol="0" wrap="square">
            <a:spAutoFit/>
          </a:bodyPr>
          <a:lstStyle/>
          <a:p>
            <a:pPr algn="ctr"/>
            <a:r>
              <a:rPr dirty="0" lang="en-US" sz="6000">
                <a:solidFill>
                  <a:srgbClr val="002060"/>
                </a:solidFill>
                <a:latin charset="0" panose="0207040306080B030204" pitchFamily="18" typeface="Californian FB"/>
              </a:rPr>
              <a:t>Weather is: </a:t>
            </a:r>
          </a:p>
          <a:p>
            <a:pPr algn="ctr"/>
            <a:r>
              <a:rPr dirty="0" lang="en-US" sz="4400">
                <a:solidFill>
                  <a:srgbClr val="00B0F0"/>
                </a:solidFill>
                <a:latin charset="0" panose="0207040306080B030204" pitchFamily="18" typeface="Californian FB"/>
              </a:rPr>
              <a:t>The day-to-day variation of the atmospheres condition locally.</a:t>
            </a:r>
          </a:p>
        </p:txBody>
      </p:sp>
    </p:spTree>
    <p:extLst>
      <p:ext uri="{BB962C8B-B14F-4D97-AF65-F5344CB8AC3E}">
        <p14:creationId xmlns:p14="http://schemas.microsoft.com/office/powerpoint/2010/main" val="894221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sp>
        <p:nvSpPr>
          <p:cNvPr id="12" name="TextBox 11">
            <a:extLst>
              <a:ext uri="{FF2B5EF4-FFF2-40B4-BE49-F238E27FC236}">
                <a16:creationId xmlns:a16="http://schemas.microsoft.com/office/drawing/2014/main" id="{1F050E21-D347-0286-D700-A4C23B822EAE}"/>
              </a:ext>
            </a:extLst>
          </p:cNvPr>
          <p:cNvSpPr txBox="1"/>
          <p:nvPr/>
        </p:nvSpPr>
        <p:spPr>
          <a:xfrm>
            <a:off x="1628812" y="1818846"/>
            <a:ext cx="8934375" cy="3046988"/>
          </a:xfrm>
          <a:prstGeom prst="rect">
            <a:avLst/>
          </a:prstGeom>
          <a:noFill/>
        </p:spPr>
        <p:txBody>
          <a:bodyPr rtlCol="0" wrap="square">
            <a:spAutoFit/>
          </a:bodyPr>
          <a:lstStyle/>
          <a:p>
            <a:pPr algn="ctr"/>
            <a:r>
              <a:rPr dirty="0" lang="en-US" sz="6000">
                <a:solidFill>
                  <a:srgbClr val="002060"/>
                </a:solidFill>
                <a:latin charset="0" panose="0207040306080B030204" pitchFamily="18" typeface="Californian FB"/>
              </a:rPr>
              <a:t>Climate is: </a:t>
            </a:r>
          </a:p>
          <a:p>
            <a:pPr algn="ctr"/>
            <a:r>
              <a:rPr dirty="0" lang="en-US" sz="4400">
                <a:solidFill>
                  <a:schemeClr val="accent4"/>
                </a:solidFill>
                <a:latin charset="0" panose="0207040306080B030204" pitchFamily="18" typeface="Californian FB"/>
              </a:rPr>
              <a:t>The variation of weather conditions over </a:t>
            </a:r>
            <a:r>
              <a:rPr b="1" dirty="0" lang="en-US" sz="4400">
                <a:solidFill>
                  <a:schemeClr val="accent4"/>
                </a:solidFill>
                <a:latin charset="0" panose="0207040306080B030204" pitchFamily="18" typeface="Californian FB"/>
              </a:rPr>
              <a:t>longer periods of time</a:t>
            </a:r>
            <a:r>
              <a:rPr dirty="0" lang="en-US" sz="4400">
                <a:solidFill>
                  <a:schemeClr val="accent4"/>
                </a:solidFill>
                <a:latin charset="0" panose="0207040306080B030204" pitchFamily="18" typeface="Californian FB"/>
              </a:rPr>
              <a:t>, usually years.</a:t>
            </a:r>
          </a:p>
        </p:txBody>
      </p:sp>
    </p:spTree>
    <p:extLst>
      <p:ext uri="{BB962C8B-B14F-4D97-AF65-F5344CB8AC3E}">
        <p14:creationId xmlns:p14="http://schemas.microsoft.com/office/powerpoint/2010/main" val="2686289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3">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extLst>
              <p:ext uri="{D42A27DB-BD31-4B8C-83A1-F6EECF244321}">
                <p14:modId xmlns:p14="http://schemas.microsoft.com/office/powerpoint/2010/main" val="3604594299"/>
              </p:ext>
            </p:extLst>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892100" y="902363"/>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4388272" y="5212439"/>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278000" y="3157562"/>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261408" y="5353364"/>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10370589" y="2801534"/>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10093158" y="705477"/>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10635880" y="5146974"/>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4408136" y="80898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2">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7361927" y="725362"/>
            <a:ext cx="1111992" cy="996880"/>
            <a:chOff x="7189897" y="5301171"/>
            <a:chExt cx="1111992" cy="996880"/>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2">
              <a:extLst>
                <a:ext uri="{28A0092B-C50C-407E-A947-70E740481C1C}">
                  <a14:useLocalDpi xmlns:a14="http://schemas.microsoft.com/office/drawing/2010/main" val="0"/>
                </a:ext>
              </a:extLst>
            </a:blip>
            <a:srcRect b="59769" l="62263" r="70" t="14"/>
            <a:stretch/>
          </p:blipFill>
          <p:spPr>
            <a:xfrm>
              <a:off x="7189897" y="5301171"/>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575829" y="4925248"/>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2">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3889530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EF3"/>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5B6042-F500-B670-9841-609CDD7D0346}"/>
              </a:ext>
            </a:extLst>
          </p:cNvPr>
          <p:cNvPicPr>
            <a:picLocks noAdjustHandles="1" noChangeArrowheads="1" noChangeAspect="1" noChangeShapeType="1" noCrop="1" noEditPoints="1" noGrp="1" noMove="1" noResize="1" noRot="1"/>
          </p:cNvPicPr>
          <p:nvPr>
            <p:ph idx="1"/>
          </p:nvPr>
        </p:nvPicPr>
        <p:blipFill rotWithShape="1">
          <a:blip r:embed="rId2">
            <a:extLst>
              <a:ext uri="{28A0092B-C50C-407E-A947-70E740481C1C}">
                <a14:useLocalDpi xmlns:a14="http://schemas.microsoft.com/office/drawing/2010/main" val="0"/>
              </a:ext>
            </a:extLst>
          </a:blip>
          <a:srcRect t="29"/>
          <a:stretch/>
        </p:blipFill>
        <p:spPr>
          <a:xfrm>
            <a:off x="0" y="0"/>
            <a:ext cx="12192000" cy="6858000"/>
          </a:xfrm>
        </p:spPr>
      </p:pic>
      <p:sp>
        <p:nvSpPr>
          <p:cNvPr id="3" name="TextBox 2">
            <a:extLst>
              <a:ext uri="{FF2B5EF4-FFF2-40B4-BE49-F238E27FC236}">
                <a16:creationId xmlns:a16="http://schemas.microsoft.com/office/drawing/2014/main" id="{A5B76C98-6A49-50BF-6AB2-754661269B7A}"/>
              </a:ext>
            </a:extLst>
          </p:cNvPr>
          <p:cNvSpPr txBox="1"/>
          <p:nvPr/>
        </p:nvSpPr>
        <p:spPr>
          <a:xfrm>
            <a:off x="11287125" y="0"/>
            <a:ext cx="1038225" cy="369332"/>
          </a:xfrm>
          <a:prstGeom prst="rect">
            <a:avLst/>
          </a:prstGeom>
          <a:noFill/>
        </p:spPr>
        <p:txBody>
          <a:bodyPr rtlCol="0" wrap="square">
            <a:spAutoFit/>
          </a:bodyPr>
          <a:lstStyle/>
          <a:p>
            <a:r>
              <a:rPr dirty="0" i="1" lang="en-US">
                <a:latin charset="0" panose="02070603080606020203" pitchFamily="18" typeface="Bodoni MT"/>
              </a:rPr>
              <a:t>AU3.1</a:t>
            </a:r>
            <a:r>
              <a:rPr dirty="0" lang="en-US"/>
              <a:t> </a:t>
            </a:r>
          </a:p>
        </p:txBody>
      </p:sp>
      <p:pic>
        <p:nvPicPr>
          <p:cNvPr descr="A logo of a building&#10;&#10;Description automatically generated" id="4" name="Picture 3">
            <a:extLst>
              <a:ext uri="{FF2B5EF4-FFF2-40B4-BE49-F238E27FC236}">
                <a16:creationId xmlns:a16="http://schemas.microsoft.com/office/drawing/2014/main" id="{36DA02E7-EFE7-BFA8-6615-00C4124E3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descr="A green circle on a black background&#10;&#10;Description automatically generated" id="7" name="Picture 6">
            <a:extLst>
              <a:ext uri="{FF2B5EF4-FFF2-40B4-BE49-F238E27FC236}">
                <a16:creationId xmlns:a16="http://schemas.microsoft.com/office/drawing/2014/main" id="{B7AE8A90-0C27-649E-D494-667E20D23BD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940983" y="35941"/>
            <a:ext cx="6786118" cy="6786118"/>
          </a:xfrm>
          <a:prstGeom prst="rect">
            <a:avLst/>
          </a:prstGeom>
        </p:spPr>
      </p:pic>
      <p:pic>
        <p:nvPicPr>
          <p:cNvPr descr="A blue circle with black background&#10;&#10;Description automatically generated" id="9" name="Picture 8">
            <a:extLst>
              <a:ext uri="{FF2B5EF4-FFF2-40B4-BE49-F238E27FC236}">
                <a16:creationId xmlns:a16="http://schemas.microsoft.com/office/drawing/2014/main" id="{99DF25B1-BF62-E690-1E9F-872E1D980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6237" y="3418857"/>
            <a:ext cx="1038225" cy="1038225"/>
          </a:xfrm>
          <a:prstGeom prst="rect">
            <a:avLst/>
          </a:prstGeom>
        </p:spPr>
      </p:pic>
      <p:pic>
        <p:nvPicPr>
          <p:cNvPr descr="A pink circle on a black background&#10;&#10;Description automatically generated" id="11" name="Picture 10">
            <a:extLst>
              <a:ext uri="{FF2B5EF4-FFF2-40B4-BE49-F238E27FC236}">
                <a16:creationId xmlns:a16="http://schemas.microsoft.com/office/drawing/2014/main" id="{FA5F1889-7A61-5A08-0D03-5022ED007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6237" y="2430814"/>
            <a:ext cx="1038225" cy="1038225"/>
          </a:xfrm>
          <a:prstGeom prst="rect">
            <a:avLst/>
          </a:prstGeom>
        </p:spPr>
      </p:pic>
      <p:graphicFrame>
        <p:nvGraphicFramePr>
          <p:cNvPr id="2" name="Table 1">
            <a:extLst>
              <a:ext uri="{FF2B5EF4-FFF2-40B4-BE49-F238E27FC236}">
                <a16:creationId xmlns:a16="http://schemas.microsoft.com/office/drawing/2014/main" id="{C562B4B8-962B-4B6C-935B-C3DDFF1AA790}"/>
              </a:ext>
            </a:extLst>
          </p:cNvPr>
          <p:cNvGraphicFramePr>
            <a:graphicFrameLocks noGrp="1"/>
          </p:cNvGraphicFramePr>
          <p:nvPr/>
        </p:nvGraphicFramePr>
        <p:xfrm>
          <a:off x="2033379" y="1899068"/>
          <a:ext cx="8309114" cy="3247906"/>
        </p:xfrm>
        <a:graphic>
          <a:graphicData uri="http://schemas.openxmlformats.org/drawingml/2006/table">
            <a:tbl>
              <a:tblPr bandRow="1" firstRow="1">
                <a:tableStyleId>{5C22544A-7EE6-4342-B048-85BDC9FD1C3A}</a:tableStyleId>
              </a:tblPr>
              <a:tblGrid>
                <a:gridCol w="4154557">
                  <a:extLst>
                    <a:ext uri="{9D8B030D-6E8A-4147-A177-3AD203B41FA5}">
                      <a16:colId xmlns:a16="http://schemas.microsoft.com/office/drawing/2014/main" val="2078172061"/>
                    </a:ext>
                  </a:extLst>
                </a:gridCol>
                <a:gridCol w="4154557">
                  <a:extLst>
                    <a:ext uri="{9D8B030D-6E8A-4147-A177-3AD203B41FA5}">
                      <a16:colId xmlns:a16="http://schemas.microsoft.com/office/drawing/2014/main" val="2667980921"/>
                    </a:ext>
                  </a:extLst>
                </a:gridCol>
              </a:tblGrid>
              <a:tr h="3247906">
                <a:tc>
                  <a:txBody>
                    <a:bodyPr/>
                    <a:lstStyle/>
                    <a:p>
                      <a:r>
                        <a:rPr dirty="0" i="1" lang="en-US" sz="2000">
                          <a:solidFill>
                            <a:srgbClr val="002060"/>
                          </a:solidFill>
                          <a:latin charset="0" panose="0207040306080B030204" pitchFamily="18" typeface="Californian FB"/>
                        </a:rPr>
                        <a:t>Climate</a:t>
                      </a:r>
                      <a:endParaRPr dirty="0" i="1" lang="en-US">
                        <a:solidFill>
                          <a:srgbClr val="002060"/>
                        </a:solidFill>
                        <a:latin charset="0" panose="0207040306080B030204" pitchFamily="18" typeface="Californian FB"/>
                      </a:endParaRPr>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4">
                        <a:lumMod val="20000"/>
                        <a:lumOff val="80000"/>
                      </a:schemeClr>
                    </a:solidFill>
                  </a:tcPr>
                </a:tc>
                <a:tc>
                  <a:txBody>
                    <a:bodyPr/>
                    <a:lstStyle/>
                    <a:p>
                      <a:r>
                        <a:rPr dirty="0" i="1" lang="en-US" sz="1800">
                          <a:solidFill>
                            <a:srgbClr val="002060"/>
                          </a:solidFill>
                          <a:latin charset="0" panose="0207040306080B030204" pitchFamily="18" typeface="Californian FB"/>
                        </a:rPr>
                        <a:t>Weather</a:t>
                      </a:r>
                      <a:endParaRPr dirty="0" lang="en-US"/>
                    </a:p>
                  </a:txBody>
                  <a:tcP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1">
                        <a:lumMod val="20000"/>
                        <a:lumOff val="80000"/>
                      </a:schemeClr>
                    </a:solidFill>
                  </a:tcPr>
                </a:tc>
                <a:extLst>
                  <a:ext uri="{0D108BD9-81ED-4DB2-BD59-A6C34878D82A}">
                    <a16:rowId xmlns:a16="http://schemas.microsoft.com/office/drawing/2014/main" val="312306452"/>
                  </a:ext>
                </a:extLst>
              </a:tr>
            </a:tbl>
          </a:graphicData>
        </a:graphic>
      </p:graphicFrame>
      <p:grpSp>
        <p:nvGrpSpPr>
          <p:cNvPr id="25" name="Group 24">
            <a:extLst>
              <a:ext uri="{FF2B5EF4-FFF2-40B4-BE49-F238E27FC236}">
                <a16:creationId xmlns:a16="http://schemas.microsoft.com/office/drawing/2014/main" id="{464B38C0-5B57-6465-6E3F-A6A8BF7F6338}"/>
              </a:ext>
            </a:extLst>
          </p:cNvPr>
          <p:cNvGrpSpPr/>
          <p:nvPr/>
        </p:nvGrpSpPr>
        <p:grpSpPr>
          <a:xfrm>
            <a:off x="2194103" y="2285512"/>
            <a:ext cx="1113183" cy="1123816"/>
            <a:chOff x="3816511" y="776748"/>
            <a:chExt cx="1113183" cy="1123816"/>
          </a:xfrm>
        </p:grpSpPr>
        <p:pic>
          <p:nvPicPr>
            <p:cNvPr descr="Leaf with solid fill" id="23" name="Graphic 22">
              <a:extLst>
                <a:ext uri="{FF2B5EF4-FFF2-40B4-BE49-F238E27FC236}">
                  <a16:creationId xmlns:a16="http://schemas.microsoft.com/office/drawing/2014/main" id="{A3350970-62C2-EB0B-FF6B-A5DD3A608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6511" y="776748"/>
              <a:ext cx="914400" cy="914400"/>
            </a:xfrm>
            <a:prstGeom prst="rect">
              <a:avLst/>
            </a:prstGeom>
          </p:spPr>
        </p:pic>
        <p:sp>
          <p:nvSpPr>
            <p:cNvPr id="24" name="TextBox 23">
              <a:extLst>
                <a:ext uri="{FF2B5EF4-FFF2-40B4-BE49-F238E27FC236}">
                  <a16:creationId xmlns:a16="http://schemas.microsoft.com/office/drawing/2014/main" id="{A6C3C2E9-F6A4-BEC7-5D18-5B65AD0037CB}"/>
                </a:ext>
              </a:extLst>
            </p:cNvPr>
            <p:cNvSpPr txBox="1"/>
            <p:nvPr/>
          </p:nvSpPr>
          <p:spPr>
            <a:xfrm>
              <a:off x="3816511" y="1531232"/>
              <a:ext cx="1113183" cy="369332"/>
            </a:xfrm>
            <a:prstGeom prst="rect">
              <a:avLst/>
            </a:prstGeom>
            <a:noFill/>
          </p:spPr>
          <p:txBody>
            <a:bodyPr rtlCol="0" wrap="square">
              <a:spAutoFit/>
            </a:bodyPr>
            <a:lstStyle/>
            <a:p>
              <a:r>
                <a:rPr dirty="0" lang="en-US"/>
                <a:t>Seasons</a:t>
              </a:r>
            </a:p>
          </p:txBody>
        </p:sp>
      </p:grpSp>
      <p:grpSp>
        <p:nvGrpSpPr>
          <p:cNvPr id="27" name="Group 26">
            <a:extLst>
              <a:ext uri="{FF2B5EF4-FFF2-40B4-BE49-F238E27FC236}">
                <a16:creationId xmlns:a16="http://schemas.microsoft.com/office/drawing/2014/main" id="{C40C6546-1227-ED9E-F0CA-2504346C00E5}"/>
              </a:ext>
            </a:extLst>
          </p:cNvPr>
          <p:cNvGrpSpPr/>
          <p:nvPr/>
        </p:nvGrpSpPr>
        <p:grpSpPr>
          <a:xfrm>
            <a:off x="4388272" y="5212439"/>
            <a:ext cx="1470992" cy="1068245"/>
            <a:chOff x="6195431" y="561004"/>
            <a:chExt cx="1470992" cy="1068245"/>
          </a:xfrm>
        </p:grpSpPr>
        <p:pic>
          <p:nvPicPr>
            <p:cNvPr descr="Windy with solid fill" id="21" name="Graphic 20">
              <a:extLst>
                <a:ext uri="{FF2B5EF4-FFF2-40B4-BE49-F238E27FC236}">
                  <a16:creationId xmlns:a16="http://schemas.microsoft.com/office/drawing/2014/main" id="{01897DFF-E28A-5B0A-5F44-FD0E7E12A9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0020" y="561004"/>
              <a:ext cx="914400" cy="914400"/>
            </a:xfrm>
            <a:prstGeom prst="rect">
              <a:avLst/>
            </a:prstGeom>
          </p:spPr>
        </p:pic>
        <p:sp>
          <p:nvSpPr>
            <p:cNvPr id="26" name="TextBox 25">
              <a:extLst>
                <a:ext uri="{FF2B5EF4-FFF2-40B4-BE49-F238E27FC236}">
                  <a16:creationId xmlns:a16="http://schemas.microsoft.com/office/drawing/2014/main" id="{E9D4A122-B33C-A744-5B8B-152A7B2D6D49}"/>
                </a:ext>
              </a:extLst>
            </p:cNvPr>
            <p:cNvSpPr txBox="1"/>
            <p:nvPr/>
          </p:nvSpPr>
          <p:spPr>
            <a:xfrm>
              <a:off x="6195431" y="1259917"/>
              <a:ext cx="1470992" cy="369332"/>
            </a:xfrm>
            <a:prstGeom prst="rect">
              <a:avLst/>
            </a:prstGeom>
            <a:noFill/>
          </p:spPr>
          <p:txBody>
            <a:bodyPr rtlCol="0" wrap="square">
              <a:spAutoFit/>
            </a:bodyPr>
            <a:lstStyle/>
            <a:p>
              <a:r>
                <a:rPr dirty="0" lang="en-US"/>
                <a:t>Sea breeze</a:t>
              </a:r>
            </a:p>
          </p:txBody>
        </p:sp>
      </p:grpSp>
      <p:grpSp>
        <p:nvGrpSpPr>
          <p:cNvPr id="29" name="Group 28">
            <a:extLst>
              <a:ext uri="{FF2B5EF4-FFF2-40B4-BE49-F238E27FC236}">
                <a16:creationId xmlns:a16="http://schemas.microsoft.com/office/drawing/2014/main" id="{430D841B-1C43-6988-D115-DB1A097F4055}"/>
              </a:ext>
            </a:extLst>
          </p:cNvPr>
          <p:cNvGrpSpPr/>
          <p:nvPr/>
        </p:nvGrpSpPr>
        <p:grpSpPr>
          <a:xfrm>
            <a:off x="239364" y="3178656"/>
            <a:ext cx="1727283" cy="880202"/>
            <a:chOff x="3816511" y="650735"/>
            <a:chExt cx="1818757" cy="914400"/>
          </a:xfrm>
        </p:grpSpPr>
        <p:pic>
          <p:nvPicPr>
            <p:cNvPr descr="Tornado with solid fill" id="19" name="Graphic 18">
              <a:extLst>
                <a:ext uri="{FF2B5EF4-FFF2-40B4-BE49-F238E27FC236}">
                  <a16:creationId xmlns:a16="http://schemas.microsoft.com/office/drawing/2014/main" id="{F20367F8-6EA1-5CDB-2A14-4CDCA8D391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16511" y="650735"/>
              <a:ext cx="914400" cy="914400"/>
            </a:xfrm>
            <a:prstGeom prst="rect">
              <a:avLst/>
            </a:prstGeom>
          </p:spPr>
        </p:pic>
        <p:sp>
          <p:nvSpPr>
            <p:cNvPr id="28" name="TextBox 27">
              <a:extLst>
                <a:ext uri="{FF2B5EF4-FFF2-40B4-BE49-F238E27FC236}">
                  <a16:creationId xmlns:a16="http://schemas.microsoft.com/office/drawing/2014/main" id="{1DF43E6F-515D-C365-2F7D-59B8730F0487}"/>
                </a:ext>
              </a:extLst>
            </p:cNvPr>
            <p:cNvSpPr txBox="1"/>
            <p:nvPr/>
          </p:nvSpPr>
          <p:spPr>
            <a:xfrm>
              <a:off x="4479016" y="846639"/>
              <a:ext cx="1156252" cy="369332"/>
            </a:xfrm>
            <a:prstGeom prst="rect">
              <a:avLst/>
            </a:prstGeom>
            <a:noFill/>
          </p:spPr>
          <p:txBody>
            <a:bodyPr rtlCol="0" wrap="square">
              <a:spAutoFit/>
            </a:bodyPr>
            <a:lstStyle/>
            <a:p>
              <a:r>
                <a:rPr dirty="0" lang="en-US"/>
                <a:t>Tornado</a:t>
              </a:r>
            </a:p>
          </p:txBody>
        </p:sp>
      </p:grpSp>
      <p:grpSp>
        <p:nvGrpSpPr>
          <p:cNvPr id="31" name="Group 30">
            <a:extLst>
              <a:ext uri="{FF2B5EF4-FFF2-40B4-BE49-F238E27FC236}">
                <a16:creationId xmlns:a16="http://schemas.microsoft.com/office/drawing/2014/main" id="{3F548303-B682-2AA9-65DB-78D156DFA9B2}"/>
              </a:ext>
            </a:extLst>
          </p:cNvPr>
          <p:cNvGrpSpPr/>
          <p:nvPr/>
        </p:nvGrpSpPr>
        <p:grpSpPr>
          <a:xfrm>
            <a:off x="8261408" y="5353364"/>
            <a:ext cx="1098099" cy="1069735"/>
            <a:chOff x="6237068" y="643276"/>
            <a:chExt cx="1098099" cy="1069735"/>
          </a:xfrm>
        </p:grpSpPr>
        <p:pic>
          <p:nvPicPr>
            <p:cNvPr descr="Cloud With Lightning And Rain with solid fill" id="13" name="Graphic 12">
              <a:extLst>
                <a:ext uri="{FF2B5EF4-FFF2-40B4-BE49-F238E27FC236}">
                  <a16:creationId xmlns:a16="http://schemas.microsoft.com/office/drawing/2014/main" id="{C1F29A05-F15F-9551-502E-A7F4259727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5415" y="643276"/>
              <a:ext cx="914400" cy="914400"/>
            </a:xfrm>
            <a:prstGeom prst="rect">
              <a:avLst/>
            </a:prstGeom>
          </p:spPr>
        </p:pic>
        <p:sp>
          <p:nvSpPr>
            <p:cNvPr id="30" name="TextBox 29">
              <a:extLst>
                <a:ext uri="{FF2B5EF4-FFF2-40B4-BE49-F238E27FC236}">
                  <a16:creationId xmlns:a16="http://schemas.microsoft.com/office/drawing/2014/main" id="{399C6639-4D86-1E74-05F4-B451BCE911FE}"/>
                </a:ext>
              </a:extLst>
            </p:cNvPr>
            <p:cNvSpPr txBox="1"/>
            <p:nvPr/>
          </p:nvSpPr>
          <p:spPr>
            <a:xfrm>
              <a:off x="6237068" y="1343679"/>
              <a:ext cx="1098099" cy="369332"/>
            </a:xfrm>
            <a:prstGeom prst="rect">
              <a:avLst/>
            </a:prstGeom>
            <a:noFill/>
          </p:spPr>
          <p:txBody>
            <a:bodyPr rtlCol="0" wrap="square">
              <a:spAutoFit/>
            </a:bodyPr>
            <a:lstStyle/>
            <a:p>
              <a:r>
                <a:rPr dirty="0" lang="en-US"/>
                <a:t>Lightning</a:t>
              </a:r>
            </a:p>
          </p:txBody>
        </p:sp>
      </p:grpSp>
      <p:grpSp>
        <p:nvGrpSpPr>
          <p:cNvPr id="33" name="Group 32">
            <a:extLst>
              <a:ext uri="{FF2B5EF4-FFF2-40B4-BE49-F238E27FC236}">
                <a16:creationId xmlns:a16="http://schemas.microsoft.com/office/drawing/2014/main" id="{E4A59BF7-8AAB-8EEF-15CE-026BD21CBA7C}"/>
              </a:ext>
            </a:extLst>
          </p:cNvPr>
          <p:cNvGrpSpPr/>
          <p:nvPr/>
        </p:nvGrpSpPr>
        <p:grpSpPr>
          <a:xfrm>
            <a:off x="10385330" y="2877953"/>
            <a:ext cx="1625828" cy="1081807"/>
            <a:chOff x="7123604" y="546627"/>
            <a:chExt cx="1625828" cy="1081807"/>
          </a:xfrm>
        </p:grpSpPr>
        <p:pic>
          <p:nvPicPr>
            <p:cNvPr descr="Rain with solid fill" id="8" name="Graphic 7">
              <a:extLst>
                <a:ext uri="{FF2B5EF4-FFF2-40B4-BE49-F238E27FC236}">
                  <a16:creationId xmlns:a16="http://schemas.microsoft.com/office/drawing/2014/main" id="{A424185F-E25F-40A7-D557-CCAEB70D9A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06086" y="546627"/>
              <a:ext cx="914400" cy="914400"/>
            </a:xfrm>
            <a:prstGeom prst="rect">
              <a:avLst/>
            </a:prstGeom>
          </p:spPr>
        </p:pic>
        <p:sp>
          <p:nvSpPr>
            <p:cNvPr id="32" name="TextBox 31">
              <a:extLst>
                <a:ext uri="{FF2B5EF4-FFF2-40B4-BE49-F238E27FC236}">
                  <a16:creationId xmlns:a16="http://schemas.microsoft.com/office/drawing/2014/main" id="{4C29E5AE-22AE-7280-5F5B-A16E3F429E33}"/>
                </a:ext>
              </a:extLst>
            </p:cNvPr>
            <p:cNvSpPr txBox="1"/>
            <p:nvPr/>
          </p:nvSpPr>
          <p:spPr>
            <a:xfrm>
              <a:off x="7123604" y="1259102"/>
              <a:ext cx="1625828" cy="369332"/>
            </a:xfrm>
            <a:prstGeom prst="rect">
              <a:avLst/>
            </a:prstGeom>
            <a:noFill/>
          </p:spPr>
          <p:txBody>
            <a:bodyPr rtlCol="0" wrap="square">
              <a:spAutoFit/>
            </a:bodyPr>
            <a:lstStyle/>
            <a:p>
              <a:r>
                <a:rPr dirty="0" lang="en-US"/>
                <a:t>Annual Rainfall</a:t>
              </a:r>
            </a:p>
          </p:txBody>
        </p:sp>
      </p:grpSp>
      <p:grpSp>
        <p:nvGrpSpPr>
          <p:cNvPr id="35" name="Group 34">
            <a:extLst>
              <a:ext uri="{FF2B5EF4-FFF2-40B4-BE49-F238E27FC236}">
                <a16:creationId xmlns:a16="http://schemas.microsoft.com/office/drawing/2014/main" id="{9B6EB10D-3E5C-32B0-2A16-007C6926073C}"/>
              </a:ext>
            </a:extLst>
          </p:cNvPr>
          <p:cNvGrpSpPr/>
          <p:nvPr/>
        </p:nvGrpSpPr>
        <p:grpSpPr>
          <a:xfrm>
            <a:off x="10093158" y="705477"/>
            <a:ext cx="1380882" cy="969859"/>
            <a:chOff x="9304307" y="607126"/>
            <a:chExt cx="1380882" cy="969859"/>
          </a:xfrm>
        </p:grpSpPr>
        <p:pic>
          <p:nvPicPr>
            <p:cNvPr descr="High temperature with solid fill" id="15" name="Graphic 14">
              <a:extLst>
                <a:ext uri="{FF2B5EF4-FFF2-40B4-BE49-F238E27FC236}">
                  <a16:creationId xmlns:a16="http://schemas.microsoft.com/office/drawing/2014/main" id="{E2205F00-D284-5F95-6219-93C1716214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15698" y="607126"/>
              <a:ext cx="669235" cy="669235"/>
            </a:xfrm>
            <a:prstGeom prst="rect">
              <a:avLst/>
            </a:prstGeom>
          </p:spPr>
        </p:pic>
        <p:sp>
          <p:nvSpPr>
            <p:cNvPr id="34" name="TextBox 33">
              <a:extLst>
                <a:ext uri="{FF2B5EF4-FFF2-40B4-BE49-F238E27FC236}">
                  <a16:creationId xmlns:a16="http://schemas.microsoft.com/office/drawing/2014/main" id="{EB012183-6A0D-A4F3-EBF4-7778A84910C0}"/>
                </a:ext>
              </a:extLst>
            </p:cNvPr>
            <p:cNvSpPr txBox="1"/>
            <p:nvPr/>
          </p:nvSpPr>
          <p:spPr>
            <a:xfrm>
              <a:off x="9304307" y="1207653"/>
              <a:ext cx="1380882" cy="369332"/>
            </a:xfrm>
            <a:prstGeom prst="rect">
              <a:avLst/>
            </a:prstGeom>
            <a:noFill/>
          </p:spPr>
          <p:txBody>
            <a:bodyPr rtlCol="0" wrap="square">
              <a:spAutoFit/>
            </a:bodyPr>
            <a:lstStyle/>
            <a:p>
              <a:r>
                <a:rPr dirty="0" lang="en-US"/>
                <a:t>Heave wave</a:t>
              </a:r>
            </a:p>
          </p:txBody>
        </p:sp>
      </p:grpSp>
      <p:grpSp>
        <p:nvGrpSpPr>
          <p:cNvPr id="37" name="Group 36">
            <a:extLst>
              <a:ext uri="{FF2B5EF4-FFF2-40B4-BE49-F238E27FC236}">
                <a16:creationId xmlns:a16="http://schemas.microsoft.com/office/drawing/2014/main" id="{C151CC8A-9CF1-3E8F-D035-6F625E5D7188}"/>
              </a:ext>
            </a:extLst>
          </p:cNvPr>
          <p:cNvGrpSpPr/>
          <p:nvPr/>
        </p:nvGrpSpPr>
        <p:grpSpPr>
          <a:xfrm>
            <a:off x="10635880" y="5146974"/>
            <a:ext cx="1121048" cy="1110590"/>
            <a:chOff x="10617165" y="2095439"/>
            <a:chExt cx="1121048" cy="1110590"/>
          </a:xfrm>
        </p:grpSpPr>
        <p:pic>
          <p:nvPicPr>
            <p:cNvPr descr="Dim (Medium Sun) with solid fill" id="17" name="Graphic 16">
              <a:extLst>
                <a:ext uri="{FF2B5EF4-FFF2-40B4-BE49-F238E27FC236}">
                  <a16:creationId xmlns:a16="http://schemas.microsoft.com/office/drawing/2014/main" id="{DC24905C-3BA8-0D09-00FB-0C99E513BA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17165" y="2095439"/>
              <a:ext cx="914400" cy="914400"/>
            </a:xfrm>
            <a:prstGeom prst="rect">
              <a:avLst/>
            </a:prstGeom>
          </p:spPr>
        </p:pic>
        <p:sp>
          <p:nvSpPr>
            <p:cNvPr id="36" name="TextBox 35">
              <a:extLst>
                <a:ext uri="{FF2B5EF4-FFF2-40B4-BE49-F238E27FC236}">
                  <a16:creationId xmlns:a16="http://schemas.microsoft.com/office/drawing/2014/main" id="{2FE84F2E-4A86-911F-F20A-4C5C21B7D68F}"/>
                </a:ext>
              </a:extLst>
            </p:cNvPr>
            <p:cNvSpPr txBox="1"/>
            <p:nvPr/>
          </p:nvSpPr>
          <p:spPr>
            <a:xfrm>
              <a:off x="10617165" y="2836697"/>
              <a:ext cx="1121048" cy="369332"/>
            </a:xfrm>
            <a:prstGeom prst="rect">
              <a:avLst/>
            </a:prstGeom>
            <a:noFill/>
          </p:spPr>
          <p:txBody>
            <a:bodyPr rtlCol="0" wrap="square">
              <a:spAutoFit/>
            </a:bodyPr>
            <a:lstStyle/>
            <a:p>
              <a:r>
                <a:rPr dirty="0" lang="en-US"/>
                <a:t>Drought</a:t>
              </a:r>
            </a:p>
          </p:txBody>
        </p:sp>
      </p:grpSp>
      <p:grpSp>
        <p:nvGrpSpPr>
          <p:cNvPr id="41" name="Group 40">
            <a:extLst>
              <a:ext uri="{FF2B5EF4-FFF2-40B4-BE49-F238E27FC236}">
                <a16:creationId xmlns:a16="http://schemas.microsoft.com/office/drawing/2014/main" id="{F6E98105-33E1-196D-1E6A-B3CDDF26136F}"/>
              </a:ext>
            </a:extLst>
          </p:cNvPr>
          <p:cNvGrpSpPr/>
          <p:nvPr/>
        </p:nvGrpSpPr>
        <p:grpSpPr>
          <a:xfrm>
            <a:off x="4408136" y="808985"/>
            <a:ext cx="1121048" cy="1024618"/>
            <a:chOff x="4065086" y="5317617"/>
            <a:chExt cx="1121048" cy="1024618"/>
          </a:xfrm>
        </p:grpSpPr>
        <p:pic>
          <p:nvPicPr>
            <p:cNvPr descr="A black background with red symbols&#10;&#10;Description automatically generated" id="39" name="Picture 38">
              <a:extLst>
                <a:ext uri="{FF2B5EF4-FFF2-40B4-BE49-F238E27FC236}">
                  <a16:creationId xmlns:a16="http://schemas.microsoft.com/office/drawing/2014/main" id="{6DE99F5E-26C3-BBF9-6888-32EDEC8F6659}"/>
                </a:ext>
              </a:extLst>
            </p:cNvPr>
            <p:cNvPicPr>
              <a:picLocks noChangeAspect="1"/>
            </p:cNvPicPr>
            <p:nvPr/>
          </p:nvPicPr>
          <p:blipFill rotWithShape="1">
            <a:blip r:embed="rId21">
              <a:extLst>
                <a:ext uri="{28A0092B-C50C-407E-A947-70E740481C1C}">
                  <a14:useLocalDpi xmlns:a14="http://schemas.microsoft.com/office/drawing/2010/main" val="0"/>
                </a:ext>
              </a:extLst>
            </a:blip>
            <a:srcRect b="57643" l="81" r="64638" t="5051"/>
            <a:stretch/>
          </p:blipFill>
          <p:spPr>
            <a:xfrm>
              <a:off x="4121278" y="5317617"/>
              <a:ext cx="914400" cy="829634"/>
            </a:xfrm>
            <a:prstGeom prst="rect">
              <a:avLst/>
            </a:prstGeom>
          </p:spPr>
        </p:pic>
        <p:sp>
          <p:nvSpPr>
            <p:cNvPr id="40" name="TextBox 39">
              <a:extLst>
                <a:ext uri="{FF2B5EF4-FFF2-40B4-BE49-F238E27FC236}">
                  <a16:creationId xmlns:a16="http://schemas.microsoft.com/office/drawing/2014/main" id="{6F801680-E087-3D39-4E52-522DBBB98B6E}"/>
                </a:ext>
              </a:extLst>
            </p:cNvPr>
            <p:cNvSpPr txBox="1"/>
            <p:nvPr/>
          </p:nvSpPr>
          <p:spPr>
            <a:xfrm>
              <a:off x="4065086" y="5972903"/>
              <a:ext cx="1121048" cy="369332"/>
            </a:xfrm>
            <a:prstGeom prst="rect">
              <a:avLst/>
            </a:prstGeom>
            <a:noFill/>
          </p:spPr>
          <p:txBody>
            <a:bodyPr rtlCol="0" wrap="square">
              <a:spAutoFit/>
            </a:bodyPr>
            <a:lstStyle/>
            <a:p>
              <a:r>
                <a:rPr dirty="0" lang="en-US"/>
                <a:t>Hurricane</a:t>
              </a:r>
            </a:p>
          </p:txBody>
        </p:sp>
      </p:grpSp>
      <p:grpSp>
        <p:nvGrpSpPr>
          <p:cNvPr id="45" name="Group 44">
            <a:extLst>
              <a:ext uri="{FF2B5EF4-FFF2-40B4-BE49-F238E27FC236}">
                <a16:creationId xmlns:a16="http://schemas.microsoft.com/office/drawing/2014/main" id="{FDF3E40B-F1D7-301F-54A7-E7160DFC0850}"/>
              </a:ext>
            </a:extLst>
          </p:cNvPr>
          <p:cNvGrpSpPr/>
          <p:nvPr/>
        </p:nvGrpSpPr>
        <p:grpSpPr>
          <a:xfrm>
            <a:off x="7361927" y="725362"/>
            <a:ext cx="1111992" cy="996880"/>
            <a:chOff x="7189897" y="5301171"/>
            <a:chExt cx="1111992" cy="996880"/>
          </a:xfrm>
        </p:grpSpPr>
        <p:pic>
          <p:nvPicPr>
            <p:cNvPr descr="A black background with red symbols&#10;&#10;Description automatically generated" id="43" name="Picture 42">
              <a:extLst>
                <a:ext uri="{FF2B5EF4-FFF2-40B4-BE49-F238E27FC236}">
                  <a16:creationId xmlns:a16="http://schemas.microsoft.com/office/drawing/2014/main" id="{654ADCE4-97FD-C3A0-40F1-139277A3F2CF}"/>
                </a:ext>
              </a:extLst>
            </p:cNvPr>
            <p:cNvPicPr>
              <a:picLocks noChangeAspect="1"/>
            </p:cNvPicPr>
            <p:nvPr/>
          </p:nvPicPr>
          <p:blipFill rotWithShape="1">
            <a:blip r:embed="rId21">
              <a:extLst>
                <a:ext uri="{28A0092B-C50C-407E-A947-70E740481C1C}">
                  <a14:useLocalDpi xmlns:a14="http://schemas.microsoft.com/office/drawing/2010/main" val="0"/>
                </a:ext>
              </a:extLst>
            </a:blip>
            <a:srcRect b="59769" l="62263" r="70" t="14"/>
            <a:stretch/>
          </p:blipFill>
          <p:spPr>
            <a:xfrm>
              <a:off x="7189897" y="5301171"/>
              <a:ext cx="923552" cy="846080"/>
            </a:xfrm>
            <a:prstGeom prst="rect">
              <a:avLst/>
            </a:prstGeom>
          </p:spPr>
        </p:pic>
        <p:sp>
          <p:nvSpPr>
            <p:cNvPr id="44" name="TextBox 43">
              <a:extLst>
                <a:ext uri="{FF2B5EF4-FFF2-40B4-BE49-F238E27FC236}">
                  <a16:creationId xmlns:a16="http://schemas.microsoft.com/office/drawing/2014/main" id="{366DEF21-01B8-5A10-331D-2D2DCB4DC349}"/>
                </a:ext>
              </a:extLst>
            </p:cNvPr>
            <p:cNvSpPr txBox="1"/>
            <p:nvPr/>
          </p:nvSpPr>
          <p:spPr>
            <a:xfrm>
              <a:off x="7293478" y="5928719"/>
              <a:ext cx="1008411" cy="369332"/>
            </a:xfrm>
            <a:prstGeom prst="rect">
              <a:avLst/>
            </a:prstGeom>
            <a:noFill/>
          </p:spPr>
          <p:txBody>
            <a:bodyPr rtlCol="0" wrap="square">
              <a:spAutoFit/>
            </a:bodyPr>
            <a:lstStyle/>
            <a:p>
              <a:r>
                <a:rPr dirty="0" lang="en-US"/>
                <a:t>Ice age</a:t>
              </a:r>
            </a:p>
          </p:txBody>
        </p:sp>
      </p:grpSp>
      <p:grpSp>
        <p:nvGrpSpPr>
          <p:cNvPr id="49" name="Group 48">
            <a:extLst>
              <a:ext uri="{FF2B5EF4-FFF2-40B4-BE49-F238E27FC236}">
                <a16:creationId xmlns:a16="http://schemas.microsoft.com/office/drawing/2014/main" id="{690C15F4-61CA-6701-ED00-FB26AF6DD5F9}"/>
              </a:ext>
            </a:extLst>
          </p:cNvPr>
          <p:cNvGrpSpPr/>
          <p:nvPr/>
        </p:nvGrpSpPr>
        <p:grpSpPr>
          <a:xfrm>
            <a:off x="575829" y="4925248"/>
            <a:ext cx="2060931" cy="1168832"/>
            <a:chOff x="626175" y="5077274"/>
            <a:chExt cx="2060931" cy="1168832"/>
          </a:xfrm>
        </p:grpSpPr>
        <p:pic>
          <p:nvPicPr>
            <p:cNvPr descr="A black background with red symbols&#10;&#10;Description automatically generated" id="47" name="Picture 46">
              <a:extLst>
                <a:ext uri="{FF2B5EF4-FFF2-40B4-BE49-F238E27FC236}">
                  <a16:creationId xmlns:a16="http://schemas.microsoft.com/office/drawing/2014/main" id="{9A21D108-6FCA-6948-AC9E-AC274A97FAC4}"/>
                </a:ext>
              </a:extLst>
            </p:cNvPr>
            <p:cNvPicPr>
              <a:picLocks noChangeAspect="1"/>
            </p:cNvPicPr>
            <p:nvPr/>
          </p:nvPicPr>
          <p:blipFill rotWithShape="1">
            <a:blip r:embed="rId21">
              <a:extLst>
                <a:ext uri="{28A0092B-C50C-407E-A947-70E740481C1C}">
                  <a14:useLocalDpi xmlns:a14="http://schemas.microsoft.com/office/drawing/2010/main" val="0"/>
                </a:ext>
              </a:extLst>
            </a:blip>
            <a:srcRect b="33" l="27905" r="34911" t="56293"/>
            <a:stretch/>
          </p:blipFill>
          <p:spPr>
            <a:xfrm>
              <a:off x="980441" y="5077274"/>
              <a:ext cx="907241" cy="914400"/>
            </a:xfrm>
            <a:prstGeom prst="rect">
              <a:avLst/>
            </a:prstGeom>
          </p:spPr>
        </p:pic>
        <p:sp>
          <p:nvSpPr>
            <p:cNvPr id="48" name="TextBox 47">
              <a:extLst>
                <a:ext uri="{FF2B5EF4-FFF2-40B4-BE49-F238E27FC236}">
                  <a16:creationId xmlns:a16="http://schemas.microsoft.com/office/drawing/2014/main" id="{6856CC18-796D-F941-B873-65C3C1CA0332}"/>
                </a:ext>
              </a:extLst>
            </p:cNvPr>
            <p:cNvSpPr txBox="1"/>
            <p:nvPr/>
          </p:nvSpPr>
          <p:spPr>
            <a:xfrm>
              <a:off x="626175" y="5876774"/>
              <a:ext cx="2060931" cy="369332"/>
            </a:xfrm>
            <a:prstGeom prst="rect">
              <a:avLst/>
            </a:prstGeom>
            <a:noFill/>
          </p:spPr>
          <p:txBody>
            <a:bodyPr rtlCol="0" wrap="square">
              <a:spAutoFit/>
            </a:bodyPr>
            <a:lstStyle/>
            <a:p>
              <a:r>
                <a:rPr dirty="0" lang="en-US"/>
                <a:t>Hurricane Season</a:t>
              </a:r>
            </a:p>
          </p:txBody>
        </p:sp>
      </p:grpSp>
    </p:spTree>
    <p:extLst>
      <p:ext uri="{BB962C8B-B14F-4D97-AF65-F5344CB8AC3E}">
        <p14:creationId xmlns:p14="http://schemas.microsoft.com/office/powerpoint/2010/main" val="776194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yPresentationTemplate" id="{A50CB834-8610-4959-BA0A-0ABE9ED36B25}" vid="{A6905DF6-67EC-45A1-B26C-4BB863888468}"/>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imaryPresentationTemplate" id="{A50CB834-8610-4959-BA0A-0ABE9ED36B25}" vid="{D8965BCA-1F40-4A15-A023-B91C25938C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PrimaryPresentationTemplate</Template>
  <TotalTime>5556</TotalTime>
  <Words>1141</Words>
  <Application>Microsoft Office PowerPoint</Application>
  <PresentationFormat>Widescreen</PresentationFormat>
  <Paragraphs>258</Paragraphs>
  <Slides>29</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Bodoni MT</vt:lpstr>
      <vt:lpstr>Calibri</vt:lpstr>
      <vt:lpstr>Calibri Light</vt:lpstr>
      <vt:lpstr>Californian FB</vt:lpstr>
      <vt:lpstr>Wingdings</vt:lpstr>
      <vt:lpstr>Office Theme</vt:lpstr>
      <vt:lpstr>1_Office Theme</vt:lpstr>
      <vt:lpstr>PowerPoint Presentation</vt:lpstr>
      <vt:lpstr>How is Climate Change affecting climate and weather in Cayman?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Climate Education</dc:creator>
  <cp:lastModifiedBy>Climate Education</cp:lastModifiedBy>
  <cp:revision>1</cp:revision>
  <dcterms:created xsi:type="dcterms:W3CDTF">2023-11-07T20:54:45Z</dcterms:created>
  <dcterms:modified xsi:type="dcterms:W3CDTF">2024-03-08T14:34:39Z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9009673</vt:lpwstr>
  </property>
  <property fmtid="{D5CDD505-2E9C-101B-9397-08002B2CF9AE}" name="NXPowerLiteSettings" pid="3">
    <vt:lpwstr>F7000400038000</vt:lpwstr>
  </property>
  <property fmtid="{D5CDD505-2E9C-101B-9397-08002B2CF9AE}" name="NXPowerLiteVersion" pid="4">
    <vt:lpwstr>S10.2.0</vt:lpwstr>
  </property>
</Properties>
</file>