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8" r:id="rId4"/>
    <p:sldId id="257"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3" r:id="rId31"/>
    <p:sldId id="304" r:id="rId32"/>
    <p:sldId id="306" r:id="rId33"/>
    <p:sldId id="307" r:id="rId34"/>
    <p:sldId id="308" r:id="rId35"/>
    <p:sldId id="309"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2F"/>
    <a:srgbClr val="FFF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9E4E9-294F-4250-BF7F-D65E5F3589DE}" v="7" dt="2024-03-08T18:33:57.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1269"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mate Education" userId="e2df5dcb-53b6-49a5-8ffd-fe09d58e5096" providerId="ADAL" clId="{D049E4E9-294F-4250-BF7F-D65E5F3589DE}"/>
    <pc:docChg chg="custSel modSld">
      <pc:chgData name="Climate Education" userId="e2df5dcb-53b6-49a5-8ffd-fe09d58e5096" providerId="ADAL" clId="{D049E4E9-294F-4250-BF7F-D65E5F3589DE}" dt="2024-03-08T18:34:14.017" v="61" actId="1076"/>
      <pc:docMkLst>
        <pc:docMk/>
      </pc:docMkLst>
      <pc:sldChg chg="addSp delSp modSp mod">
        <pc:chgData name="Climate Education" userId="e2df5dcb-53b6-49a5-8ffd-fe09d58e5096" providerId="ADAL" clId="{D049E4E9-294F-4250-BF7F-D65E5F3589DE}" dt="2024-03-08T18:34:06.961" v="60" actId="1076"/>
        <pc:sldMkLst>
          <pc:docMk/>
          <pc:sldMk cId="510387724" sldId="256"/>
        </pc:sldMkLst>
        <pc:graphicFrameChg chg="modGraphic">
          <ac:chgData name="Climate Education" userId="e2df5dcb-53b6-49a5-8ffd-fe09d58e5096" providerId="ADAL" clId="{D049E4E9-294F-4250-BF7F-D65E5F3589DE}" dt="2024-03-08T18:30:14.451" v="15" actId="20577"/>
          <ac:graphicFrameMkLst>
            <pc:docMk/>
            <pc:sldMk cId="510387724" sldId="256"/>
            <ac:graphicFrameMk id="11" creationId="{7EE2EF0C-637B-8642-B03F-EC8F9BC94E74}"/>
          </ac:graphicFrameMkLst>
        </pc:graphicFrameChg>
        <pc:picChg chg="add mod">
          <ac:chgData name="Climate Education" userId="e2df5dcb-53b6-49a5-8ffd-fe09d58e5096" providerId="ADAL" clId="{D049E4E9-294F-4250-BF7F-D65E5F3589DE}" dt="2024-03-08T18:34:05.196" v="59" actId="1076"/>
          <ac:picMkLst>
            <pc:docMk/>
            <pc:sldMk cId="510387724" sldId="256"/>
            <ac:picMk id="3" creationId="{61B8537C-8400-35CB-1EBF-166F0A204ABF}"/>
          </ac:picMkLst>
        </pc:picChg>
        <pc:picChg chg="mod">
          <ac:chgData name="Climate Education" userId="e2df5dcb-53b6-49a5-8ffd-fe09d58e5096" providerId="ADAL" clId="{D049E4E9-294F-4250-BF7F-D65E5F3589DE}" dt="2024-03-08T18:34:06.961" v="60" actId="1076"/>
          <ac:picMkLst>
            <pc:docMk/>
            <pc:sldMk cId="510387724" sldId="256"/>
            <ac:picMk id="10" creationId="{342A9E1A-19A0-64C9-A4AC-5A30F471EE9B}"/>
          </ac:picMkLst>
        </pc:picChg>
        <pc:picChg chg="del">
          <ac:chgData name="Climate Education" userId="e2df5dcb-53b6-49a5-8ffd-fe09d58e5096" providerId="ADAL" clId="{D049E4E9-294F-4250-BF7F-D65E5F3589DE}" dt="2024-03-08T18:33:50.990" v="54" actId="478"/>
          <ac:picMkLst>
            <pc:docMk/>
            <pc:sldMk cId="510387724" sldId="256"/>
            <ac:picMk id="12" creationId="{F848DA32-D5DD-A236-DAE5-6BE66FE701A4}"/>
          </ac:picMkLst>
        </pc:picChg>
        <pc:picChg chg="del">
          <ac:chgData name="Climate Education" userId="e2df5dcb-53b6-49a5-8ffd-fe09d58e5096" providerId="ADAL" clId="{D049E4E9-294F-4250-BF7F-D65E5F3589DE}" dt="2024-03-08T18:33:50.472" v="53" actId="478"/>
          <ac:picMkLst>
            <pc:docMk/>
            <pc:sldMk cId="510387724" sldId="256"/>
            <ac:picMk id="14" creationId="{6901C927-6C1A-B202-D9F1-92B6D1C958C6}"/>
          </ac:picMkLst>
        </pc:picChg>
        <pc:picChg chg="del">
          <ac:chgData name="Climate Education" userId="e2df5dcb-53b6-49a5-8ffd-fe09d58e5096" providerId="ADAL" clId="{D049E4E9-294F-4250-BF7F-D65E5F3589DE}" dt="2024-03-08T18:33:50.055" v="52" actId="478"/>
          <ac:picMkLst>
            <pc:docMk/>
            <pc:sldMk cId="510387724" sldId="256"/>
            <ac:picMk id="16" creationId="{BA83E62B-7DE6-E778-7E23-10023A8C5691}"/>
          </ac:picMkLst>
        </pc:picChg>
        <pc:picChg chg="del">
          <ac:chgData name="Climate Education" userId="e2df5dcb-53b6-49a5-8ffd-fe09d58e5096" providerId="ADAL" clId="{D049E4E9-294F-4250-BF7F-D65E5F3589DE}" dt="2024-03-08T18:33:49.654" v="51" actId="478"/>
          <ac:picMkLst>
            <pc:docMk/>
            <pc:sldMk cId="510387724" sldId="256"/>
            <ac:picMk id="18" creationId="{9D63E818-AACC-03E5-8D3D-19EF8986A228}"/>
          </ac:picMkLst>
        </pc:picChg>
      </pc:sldChg>
      <pc:sldChg chg="addSp delSp modSp mod">
        <pc:chgData name="Climate Education" userId="e2df5dcb-53b6-49a5-8ffd-fe09d58e5096" providerId="ADAL" clId="{D049E4E9-294F-4250-BF7F-D65E5F3589DE}" dt="2024-03-08T18:34:14.017" v="61" actId="1076"/>
        <pc:sldMkLst>
          <pc:docMk/>
          <pc:sldMk cId="1717433257" sldId="258"/>
        </pc:sldMkLst>
        <pc:picChg chg="add mod">
          <ac:chgData name="Climate Education" userId="e2df5dcb-53b6-49a5-8ffd-fe09d58e5096" providerId="ADAL" clId="{D049E4E9-294F-4250-BF7F-D65E5F3589DE}" dt="2024-03-08T18:33:44.499" v="49" actId="14100"/>
          <ac:picMkLst>
            <pc:docMk/>
            <pc:sldMk cId="1717433257" sldId="258"/>
            <ac:picMk id="7" creationId="{303AE63B-37B5-05AA-DCF0-08E97AC2A85E}"/>
          </ac:picMkLst>
        </pc:picChg>
        <pc:picChg chg="mod">
          <ac:chgData name="Climate Education" userId="e2df5dcb-53b6-49a5-8ffd-fe09d58e5096" providerId="ADAL" clId="{D049E4E9-294F-4250-BF7F-D65E5F3589DE}" dt="2024-03-08T18:34:14.017" v="61" actId="1076"/>
          <ac:picMkLst>
            <pc:docMk/>
            <pc:sldMk cId="1717433257" sldId="258"/>
            <ac:picMk id="10" creationId="{342A9E1A-19A0-64C9-A4AC-5A30F471EE9B}"/>
          </ac:picMkLst>
        </pc:picChg>
        <pc:picChg chg="del">
          <ac:chgData name="Climate Education" userId="e2df5dcb-53b6-49a5-8ffd-fe09d58e5096" providerId="ADAL" clId="{D049E4E9-294F-4250-BF7F-D65E5F3589DE}" dt="2024-03-08T18:33:26.521" v="43" actId="478"/>
          <ac:picMkLst>
            <pc:docMk/>
            <pc:sldMk cId="1717433257" sldId="258"/>
            <ac:picMk id="12" creationId="{F848DA32-D5DD-A236-DAE5-6BE66FE701A4}"/>
          </ac:picMkLst>
        </pc:picChg>
        <pc:picChg chg="del">
          <ac:chgData name="Climate Education" userId="e2df5dcb-53b6-49a5-8ffd-fe09d58e5096" providerId="ADAL" clId="{D049E4E9-294F-4250-BF7F-D65E5F3589DE}" dt="2024-03-08T18:33:25.938" v="42" actId="478"/>
          <ac:picMkLst>
            <pc:docMk/>
            <pc:sldMk cId="1717433257" sldId="258"/>
            <ac:picMk id="14" creationId="{6901C927-6C1A-B202-D9F1-92B6D1C958C6}"/>
          </ac:picMkLst>
        </pc:picChg>
        <pc:picChg chg="del">
          <ac:chgData name="Climate Education" userId="e2df5dcb-53b6-49a5-8ffd-fe09d58e5096" providerId="ADAL" clId="{D049E4E9-294F-4250-BF7F-D65E5F3589DE}" dt="2024-03-08T18:33:25.237" v="41" actId="478"/>
          <ac:picMkLst>
            <pc:docMk/>
            <pc:sldMk cId="1717433257" sldId="258"/>
            <ac:picMk id="16" creationId="{BA83E62B-7DE6-E778-7E23-10023A8C5691}"/>
          </ac:picMkLst>
        </pc:picChg>
        <pc:picChg chg="del">
          <ac:chgData name="Climate Education" userId="e2df5dcb-53b6-49a5-8ffd-fe09d58e5096" providerId="ADAL" clId="{D049E4E9-294F-4250-BF7F-D65E5F3589DE}" dt="2024-03-08T18:33:24.181" v="40" actId="478"/>
          <ac:picMkLst>
            <pc:docMk/>
            <pc:sldMk cId="1717433257" sldId="258"/>
            <ac:picMk id="18" creationId="{9D63E818-AACC-03E5-8D3D-19EF8986A228}"/>
          </ac:picMkLst>
        </pc:picChg>
      </pc:sldChg>
      <pc:sldChg chg="addSp delSp modSp mod">
        <pc:chgData name="Climate Education" userId="e2df5dcb-53b6-49a5-8ffd-fe09d58e5096" providerId="ADAL" clId="{D049E4E9-294F-4250-BF7F-D65E5F3589DE}" dt="2024-03-08T18:33:13.804" v="39" actId="1076"/>
        <pc:sldMkLst>
          <pc:docMk/>
          <pc:sldMk cId="0" sldId="276"/>
        </pc:sldMkLst>
        <pc:grpChg chg="del">
          <ac:chgData name="Climate Education" userId="e2df5dcb-53b6-49a5-8ffd-fe09d58e5096" providerId="ADAL" clId="{D049E4E9-294F-4250-BF7F-D65E5F3589DE}" dt="2024-03-08T18:32:49.168" v="32" actId="478"/>
          <ac:grpSpMkLst>
            <pc:docMk/>
            <pc:sldMk cId="0" sldId="276"/>
            <ac:grpSpMk id="2" creationId="{C39F2A7D-05F5-C0A7-97CD-32414532C998}"/>
          </ac:grpSpMkLst>
        </pc:grpChg>
        <pc:picChg chg="add mod">
          <ac:chgData name="Climate Education" userId="e2df5dcb-53b6-49a5-8ffd-fe09d58e5096" providerId="ADAL" clId="{D049E4E9-294F-4250-BF7F-D65E5F3589DE}" dt="2024-03-08T18:33:11.337" v="38" actId="1076"/>
          <ac:picMkLst>
            <pc:docMk/>
            <pc:sldMk cId="0" sldId="276"/>
            <ac:picMk id="4" creationId="{596286C6-B5A4-DF05-40E5-8C76945EC3BD}"/>
          </ac:picMkLst>
        </pc:picChg>
        <pc:picChg chg="del">
          <ac:chgData name="Climate Education" userId="e2df5dcb-53b6-49a5-8ffd-fe09d58e5096" providerId="ADAL" clId="{D049E4E9-294F-4250-BF7F-D65E5F3589DE}" dt="2024-03-08T18:32:48.698" v="31" actId="478"/>
          <ac:picMkLst>
            <pc:docMk/>
            <pc:sldMk cId="0" sldId="276"/>
            <ac:picMk id="434" creationId="{00000000-0000-0000-0000-000000000000}"/>
          </ac:picMkLst>
        </pc:picChg>
        <pc:picChg chg="mod">
          <ac:chgData name="Climate Education" userId="e2df5dcb-53b6-49a5-8ffd-fe09d58e5096" providerId="ADAL" clId="{D049E4E9-294F-4250-BF7F-D65E5F3589DE}" dt="2024-03-08T18:33:13.804" v="39" actId="1076"/>
          <ac:picMkLst>
            <pc:docMk/>
            <pc:sldMk cId="0" sldId="276"/>
            <ac:picMk id="435" creationId="{00000000-0000-0000-0000-000000000000}"/>
          </ac:picMkLst>
        </pc:picChg>
        <pc:picChg chg="del">
          <ac:chgData name="Climate Education" userId="e2df5dcb-53b6-49a5-8ffd-fe09d58e5096" providerId="ADAL" clId="{D049E4E9-294F-4250-BF7F-D65E5F3589DE}" dt="2024-03-08T18:32:48.213" v="30" actId="478"/>
          <ac:picMkLst>
            <pc:docMk/>
            <pc:sldMk cId="0" sldId="276"/>
            <ac:picMk id="437" creationId="{00000000-0000-0000-0000-000000000000}"/>
          </ac:picMkLst>
        </pc:picChg>
      </pc:sldChg>
      <pc:sldChg chg="addSp delSp modSp mod">
        <pc:chgData name="Climate Education" userId="e2df5dcb-53b6-49a5-8ffd-fe09d58e5096" providerId="ADAL" clId="{D049E4E9-294F-4250-BF7F-D65E5F3589DE}" dt="2024-03-08T18:30:59.721" v="23" actId="1076"/>
        <pc:sldMkLst>
          <pc:docMk/>
          <pc:sldMk cId="3827058506" sldId="278"/>
        </pc:sldMkLst>
        <pc:picChg chg="add mod">
          <ac:chgData name="Climate Education" userId="e2df5dcb-53b6-49a5-8ffd-fe09d58e5096" providerId="ADAL" clId="{D049E4E9-294F-4250-BF7F-D65E5F3589DE}" dt="2024-03-08T18:30:59.721" v="23" actId="1076"/>
          <ac:picMkLst>
            <pc:docMk/>
            <pc:sldMk cId="3827058506" sldId="278"/>
            <ac:picMk id="8" creationId="{BF90603F-C1AB-F342-9776-4C6DF4893916}"/>
          </ac:picMkLst>
        </pc:picChg>
        <pc:picChg chg="del">
          <ac:chgData name="Climate Education" userId="e2df5dcb-53b6-49a5-8ffd-fe09d58e5096" providerId="ADAL" clId="{D049E4E9-294F-4250-BF7F-D65E5F3589DE}" dt="2024-03-08T18:30:32.708" v="16" actId="478"/>
          <ac:picMkLst>
            <pc:docMk/>
            <pc:sldMk cId="3827058506" sldId="278"/>
            <ac:picMk id="1026" creationId="{63CBF0AD-C64D-3C82-D6C9-D1C944CD77F2}"/>
          </ac:picMkLst>
        </pc:picChg>
      </pc:sldChg>
      <pc:sldChg chg="addSp delSp modSp mod">
        <pc:chgData name="Climate Education" userId="e2df5dcb-53b6-49a5-8ffd-fe09d58e5096" providerId="ADAL" clId="{D049E4E9-294F-4250-BF7F-D65E5F3589DE}" dt="2024-03-08T18:31:48.619" v="29" actId="1076"/>
        <pc:sldMkLst>
          <pc:docMk/>
          <pc:sldMk cId="2006474843" sldId="297"/>
        </pc:sldMkLst>
        <pc:picChg chg="add mod">
          <ac:chgData name="Climate Education" userId="e2df5dcb-53b6-49a5-8ffd-fe09d58e5096" providerId="ADAL" clId="{D049E4E9-294F-4250-BF7F-D65E5F3589DE}" dt="2024-03-08T18:31:48.619" v="29" actId="1076"/>
          <ac:picMkLst>
            <pc:docMk/>
            <pc:sldMk cId="2006474843" sldId="297"/>
            <ac:picMk id="10" creationId="{FC62CC62-13E6-358B-B444-3FA6F3F702B1}"/>
          </ac:picMkLst>
        </pc:picChg>
        <pc:picChg chg="del">
          <ac:chgData name="Climate Education" userId="e2df5dcb-53b6-49a5-8ffd-fe09d58e5096" providerId="ADAL" clId="{D049E4E9-294F-4250-BF7F-D65E5F3589DE}" dt="2024-03-08T18:31:38.247" v="24" actId="478"/>
          <ac:picMkLst>
            <pc:docMk/>
            <pc:sldMk cId="2006474843" sldId="297"/>
            <ac:picMk id="2050" creationId="{D1239EF4-B95F-5F00-0F4D-03E24CB9E6EA}"/>
          </ac:picMkLst>
        </pc:picChg>
      </pc:sldChg>
    </pc:docChg>
  </pc:docChgLst>
  <pc:docChgLst>
    <pc:chgData name="Climate Education" userId="e2df5dcb-53b6-49a5-8ffd-fe09d58e5096" providerId="ADAL" clId="{1C963760-EC4B-4867-812B-A17AC513A347}"/>
    <pc:docChg chg="undo custSel addSld delSld modSld sldOrd">
      <pc:chgData name="Climate Education" userId="e2df5dcb-53b6-49a5-8ffd-fe09d58e5096" providerId="ADAL" clId="{1C963760-EC4B-4867-812B-A17AC513A347}" dt="2023-10-18T18:25:12.540" v="4643" actId="1076"/>
      <pc:docMkLst>
        <pc:docMk/>
      </pc:docMkLst>
      <pc:sldChg chg="modSp mod">
        <pc:chgData name="Climate Education" userId="e2df5dcb-53b6-49a5-8ffd-fe09d58e5096" providerId="ADAL" clId="{1C963760-EC4B-4867-812B-A17AC513A347}" dt="2023-10-18T18:24:47.948" v="4640" actId="1076"/>
        <pc:sldMkLst>
          <pc:docMk/>
          <pc:sldMk cId="510387724" sldId="256"/>
        </pc:sldMkLst>
        <pc:graphicFrameChg chg="mod">
          <ac:chgData name="Climate Education" userId="e2df5dcb-53b6-49a5-8ffd-fe09d58e5096" providerId="ADAL" clId="{1C963760-EC4B-4867-812B-A17AC513A347}" dt="2023-10-18T18:24:47.948" v="4640" actId="1076"/>
          <ac:graphicFrameMkLst>
            <pc:docMk/>
            <pc:sldMk cId="510387724" sldId="256"/>
            <ac:graphicFrameMk id="11" creationId="{7EE2EF0C-637B-8642-B03F-EC8F9BC94E74}"/>
          </ac:graphicFrameMkLst>
        </pc:graphicFrameChg>
      </pc:sldChg>
      <pc:sldChg chg="addSp delSp modSp mod modTransition">
        <pc:chgData name="Climate Education" userId="e2df5dcb-53b6-49a5-8ffd-fe09d58e5096" providerId="ADAL" clId="{1C963760-EC4B-4867-812B-A17AC513A347}" dt="2023-10-18T13:33:44.528" v="815" actId="207"/>
        <pc:sldMkLst>
          <pc:docMk/>
          <pc:sldMk cId="3863477211" sldId="257"/>
        </pc:sldMkLst>
        <pc:spChg chg="del">
          <ac:chgData name="Climate Education" userId="e2df5dcb-53b6-49a5-8ffd-fe09d58e5096" providerId="ADAL" clId="{1C963760-EC4B-4867-812B-A17AC513A347}" dt="2023-10-17T16:51:10.425" v="2" actId="478"/>
          <ac:spMkLst>
            <pc:docMk/>
            <pc:sldMk cId="3863477211" sldId="257"/>
            <ac:spMk id="2" creationId="{5B0D1E9F-2724-6D65-B2FF-372BDB45A50F}"/>
          </ac:spMkLst>
        </pc:spChg>
        <pc:spChg chg="add mod">
          <ac:chgData name="Climate Education" userId="e2df5dcb-53b6-49a5-8ffd-fe09d58e5096" providerId="ADAL" clId="{1C963760-EC4B-4867-812B-A17AC513A347}" dt="2023-10-18T13:33:38.463" v="812" actId="207"/>
          <ac:spMkLst>
            <pc:docMk/>
            <pc:sldMk cId="3863477211" sldId="257"/>
            <ac:spMk id="16" creationId="{813EFFF7-C515-AD0F-7D82-1B2C426E6CAA}"/>
          </ac:spMkLst>
        </pc:spChg>
        <pc:spChg chg="add del mod">
          <ac:chgData name="Climate Education" userId="e2df5dcb-53b6-49a5-8ffd-fe09d58e5096" providerId="ADAL" clId="{1C963760-EC4B-4867-812B-A17AC513A347}" dt="2023-10-17T18:49:34.839" v="142" actId="478"/>
          <ac:spMkLst>
            <pc:docMk/>
            <pc:sldMk cId="3863477211" sldId="257"/>
            <ac:spMk id="17" creationId="{2D4053C0-377D-1C15-5FDC-124DB9EF509A}"/>
          </ac:spMkLst>
        </pc:spChg>
        <pc:spChg chg="add del mod">
          <ac:chgData name="Climate Education" userId="e2df5dcb-53b6-49a5-8ffd-fe09d58e5096" providerId="ADAL" clId="{1C963760-EC4B-4867-812B-A17AC513A347}" dt="2023-10-17T18:50:28.651" v="191" actId="478"/>
          <ac:spMkLst>
            <pc:docMk/>
            <pc:sldMk cId="3863477211" sldId="257"/>
            <ac:spMk id="18" creationId="{581D88A8-AE85-7C54-2824-F7E18A25FB19}"/>
          </ac:spMkLst>
        </pc:spChg>
        <pc:spChg chg="add del mod">
          <ac:chgData name="Climate Education" userId="e2df5dcb-53b6-49a5-8ffd-fe09d58e5096" providerId="ADAL" clId="{1C963760-EC4B-4867-812B-A17AC513A347}" dt="2023-10-17T18:49:51.025" v="163" actId="478"/>
          <ac:spMkLst>
            <pc:docMk/>
            <pc:sldMk cId="3863477211" sldId="257"/>
            <ac:spMk id="19" creationId="{DBAA5957-0CA9-FE08-F8A4-3E4A3376BFAB}"/>
          </ac:spMkLst>
        </pc:spChg>
        <pc:spChg chg="add mod">
          <ac:chgData name="Climate Education" userId="e2df5dcb-53b6-49a5-8ffd-fe09d58e5096" providerId="ADAL" clId="{1C963760-EC4B-4867-812B-A17AC513A347}" dt="2023-10-18T13:33:40.472" v="813" actId="207"/>
          <ac:spMkLst>
            <pc:docMk/>
            <pc:sldMk cId="3863477211" sldId="257"/>
            <ac:spMk id="20" creationId="{1535EC5A-478D-349D-F9CD-D033BCD2A21A}"/>
          </ac:spMkLst>
        </pc:spChg>
        <pc:spChg chg="add mod">
          <ac:chgData name="Climate Education" userId="e2df5dcb-53b6-49a5-8ffd-fe09d58e5096" providerId="ADAL" clId="{1C963760-EC4B-4867-812B-A17AC513A347}" dt="2023-10-18T13:33:42.540" v="814" actId="207"/>
          <ac:spMkLst>
            <pc:docMk/>
            <pc:sldMk cId="3863477211" sldId="257"/>
            <ac:spMk id="21" creationId="{76E4D920-3B5D-041B-5B17-574E9E893A4A}"/>
          </ac:spMkLst>
        </pc:spChg>
        <pc:spChg chg="add mod">
          <ac:chgData name="Climate Education" userId="e2df5dcb-53b6-49a5-8ffd-fe09d58e5096" providerId="ADAL" clId="{1C963760-EC4B-4867-812B-A17AC513A347}" dt="2023-10-18T13:33:44.528" v="815" actId="207"/>
          <ac:spMkLst>
            <pc:docMk/>
            <pc:sldMk cId="3863477211" sldId="257"/>
            <ac:spMk id="22" creationId="{D2D0F9EF-ABAD-EE6A-840F-06FA5229AD1A}"/>
          </ac:spMkLst>
        </pc:spChg>
        <pc:picChg chg="add mod">
          <ac:chgData name="Climate Education" userId="e2df5dcb-53b6-49a5-8ffd-fe09d58e5096" providerId="ADAL" clId="{1C963760-EC4B-4867-812B-A17AC513A347}" dt="2023-10-17T18:48:55.749" v="129" actId="1076"/>
          <ac:picMkLst>
            <pc:docMk/>
            <pc:sldMk cId="3863477211" sldId="257"/>
            <ac:picMk id="7" creationId="{A377F381-16C7-791C-9040-F8561563B91A}"/>
          </ac:picMkLst>
        </pc:picChg>
        <pc:picChg chg="add mod">
          <ac:chgData name="Climate Education" userId="e2df5dcb-53b6-49a5-8ffd-fe09d58e5096" providerId="ADAL" clId="{1C963760-EC4B-4867-812B-A17AC513A347}" dt="2023-10-17T18:48:47.989" v="126" actId="1076"/>
          <ac:picMkLst>
            <pc:docMk/>
            <pc:sldMk cId="3863477211" sldId="257"/>
            <ac:picMk id="9" creationId="{E2042422-3B2D-A59B-E85F-EE54DE645954}"/>
          </ac:picMkLst>
        </pc:picChg>
        <pc:picChg chg="add mod">
          <ac:chgData name="Climate Education" userId="e2df5dcb-53b6-49a5-8ffd-fe09d58e5096" providerId="ADAL" clId="{1C963760-EC4B-4867-812B-A17AC513A347}" dt="2023-10-17T18:48:49.809" v="127" actId="1076"/>
          <ac:picMkLst>
            <pc:docMk/>
            <pc:sldMk cId="3863477211" sldId="257"/>
            <ac:picMk id="11" creationId="{5EC13C38-8021-168C-1DFA-41148BE80535}"/>
          </ac:picMkLst>
        </pc:picChg>
        <pc:picChg chg="add mod">
          <ac:chgData name="Climate Education" userId="e2df5dcb-53b6-49a5-8ffd-fe09d58e5096" providerId="ADAL" clId="{1C963760-EC4B-4867-812B-A17AC513A347}" dt="2023-10-17T18:48:28.153" v="120" actId="1076"/>
          <ac:picMkLst>
            <pc:docMk/>
            <pc:sldMk cId="3863477211" sldId="257"/>
            <ac:picMk id="13" creationId="{15E441FA-69FE-4BEA-21A2-C68200999F09}"/>
          </ac:picMkLst>
        </pc:picChg>
        <pc:picChg chg="add del mod">
          <ac:chgData name="Climate Education" userId="e2df5dcb-53b6-49a5-8ffd-fe09d58e5096" providerId="ADAL" clId="{1C963760-EC4B-4867-812B-A17AC513A347}" dt="2023-10-17T16:51:45.082" v="13" actId="478"/>
          <ac:picMkLst>
            <pc:docMk/>
            <pc:sldMk cId="3863477211" sldId="257"/>
            <ac:picMk id="15" creationId="{377B9AB2-DDB5-0C91-AAC3-84F668468A88}"/>
          </ac:picMkLst>
        </pc:picChg>
      </pc:sldChg>
      <pc:sldChg chg="modSp mod modTransition">
        <pc:chgData name="Climate Education" userId="e2df5dcb-53b6-49a5-8ffd-fe09d58e5096" providerId="ADAL" clId="{1C963760-EC4B-4867-812B-A17AC513A347}" dt="2023-10-18T18:25:12.540" v="4643" actId="1076"/>
        <pc:sldMkLst>
          <pc:docMk/>
          <pc:sldMk cId="1717433257" sldId="258"/>
        </pc:sldMkLst>
        <pc:spChg chg="mod">
          <ac:chgData name="Climate Education" userId="e2df5dcb-53b6-49a5-8ffd-fe09d58e5096" providerId="ADAL" clId="{1C963760-EC4B-4867-812B-A17AC513A347}" dt="2023-10-18T18:25:09.508" v="4642" actId="1076"/>
          <ac:spMkLst>
            <pc:docMk/>
            <pc:sldMk cId="1717433257" sldId="258"/>
            <ac:spMk id="2" creationId="{EF38DF62-817E-12CF-82FC-0441B281FB5F}"/>
          </ac:spMkLst>
        </pc:spChg>
        <pc:spChg chg="mod">
          <ac:chgData name="Climate Education" userId="e2df5dcb-53b6-49a5-8ffd-fe09d58e5096" providerId="ADAL" clId="{1C963760-EC4B-4867-812B-A17AC513A347}" dt="2023-10-18T18:25:12.540" v="4643" actId="1076"/>
          <ac:spMkLst>
            <pc:docMk/>
            <pc:sldMk cId="1717433257" sldId="258"/>
            <ac:spMk id="3" creationId="{FDBA37C4-E801-F102-0DD0-74F06C7F066F}"/>
          </ac:spMkLst>
        </pc:spChg>
      </pc:sldChg>
      <pc:sldChg chg="addSp delSp modSp add mod modTransition">
        <pc:chgData name="Climate Education" userId="e2df5dcb-53b6-49a5-8ffd-fe09d58e5096" providerId="ADAL" clId="{1C963760-EC4B-4867-812B-A17AC513A347}" dt="2023-10-18T13:31:16.128" v="790"/>
        <pc:sldMkLst>
          <pc:docMk/>
          <pc:sldMk cId="2981817743" sldId="277"/>
        </pc:sldMkLst>
        <pc:spChg chg="add del mod">
          <ac:chgData name="Climate Education" userId="e2df5dcb-53b6-49a5-8ffd-fe09d58e5096" providerId="ADAL" clId="{1C963760-EC4B-4867-812B-A17AC513A347}" dt="2023-10-17T18:51:25.164" v="219" actId="478"/>
          <ac:spMkLst>
            <pc:docMk/>
            <pc:sldMk cId="2981817743" sldId="277"/>
            <ac:spMk id="6" creationId="{B4E704DF-7ED8-5C16-66AF-9E79DD72E118}"/>
          </ac:spMkLst>
        </pc:spChg>
        <pc:spChg chg="mod">
          <ac:chgData name="Climate Education" userId="e2df5dcb-53b6-49a5-8ffd-fe09d58e5096" providerId="ADAL" clId="{1C963760-EC4B-4867-812B-A17AC513A347}" dt="2023-10-17T18:51:59.293" v="236" actId="1076"/>
          <ac:spMkLst>
            <pc:docMk/>
            <pc:sldMk cId="2981817743" sldId="277"/>
            <ac:spMk id="16" creationId="{813EFFF7-C515-AD0F-7D82-1B2C426E6CAA}"/>
          </ac:spMkLst>
        </pc:spChg>
        <pc:spChg chg="del">
          <ac:chgData name="Climate Education" userId="e2df5dcb-53b6-49a5-8ffd-fe09d58e5096" providerId="ADAL" clId="{1C963760-EC4B-4867-812B-A17AC513A347}" dt="2023-10-17T18:51:27.185" v="220" actId="478"/>
          <ac:spMkLst>
            <pc:docMk/>
            <pc:sldMk cId="2981817743" sldId="277"/>
            <ac:spMk id="20" creationId="{1535EC5A-478D-349D-F9CD-D033BCD2A21A}"/>
          </ac:spMkLst>
        </pc:spChg>
        <pc:spChg chg="del">
          <ac:chgData name="Climate Education" userId="e2df5dcb-53b6-49a5-8ffd-fe09d58e5096" providerId="ADAL" clId="{1C963760-EC4B-4867-812B-A17AC513A347}" dt="2023-10-17T18:51:22.142" v="217" actId="478"/>
          <ac:spMkLst>
            <pc:docMk/>
            <pc:sldMk cId="2981817743" sldId="277"/>
            <ac:spMk id="21" creationId="{76E4D920-3B5D-041B-5B17-574E9E893A4A}"/>
          </ac:spMkLst>
        </pc:spChg>
        <pc:spChg chg="del">
          <ac:chgData name="Climate Education" userId="e2df5dcb-53b6-49a5-8ffd-fe09d58e5096" providerId="ADAL" clId="{1C963760-EC4B-4867-812B-A17AC513A347}" dt="2023-10-17T18:51:28.680" v="221" actId="478"/>
          <ac:spMkLst>
            <pc:docMk/>
            <pc:sldMk cId="2981817743" sldId="277"/>
            <ac:spMk id="22" creationId="{D2D0F9EF-ABAD-EE6A-840F-06FA5229AD1A}"/>
          </ac:spMkLst>
        </pc:spChg>
        <pc:picChg chg="add del">
          <ac:chgData name="Climate Education" userId="e2df5dcb-53b6-49a5-8ffd-fe09d58e5096" providerId="ADAL" clId="{1C963760-EC4B-4867-812B-A17AC513A347}" dt="2023-10-17T18:51:25.164" v="219" actId="478"/>
          <ac:picMkLst>
            <pc:docMk/>
            <pc:sldMk cId="2981817743" sldId="277"/>
            <ac:picMk id="5" creationId="{C15B6042-F500-B670-9841-609CDD7D0346}"/>
          </ac:picMkLst>
        </pc:picChg>
        <pc:picChg chg="mod">
          <ac:chgData name="Climate Education" userId="e2df5dcb-53b6-49a5-8ffd-fe09d58e5096" providerId="ADAL" clId="{1C963760-EC4B-4867-812B-A17AC513A347}" dt="2023-10-17T18:51:47.456" v="227" actId="1076"/>
          <ac:picMkLst>
            <pc:docMk/>
            <pc:sldMk cId="2981817743" sldId="277"/>
            <ac:picMk id="7" creationId="{A377F381-16C7-791C-9040-F8561563B91A}"/>
          </ac:picMkLst>
        </pc:picChg>
        <pc:picChg chg="mod">
          <ac:chgData name="Climate Education" userId="e2df5dcb-53b6-49a5-8ffd-fe09d58e5096" providerId="ADAL" clId="{1C963760-EC4B-4867-812B-A17AC513A347}" dt="2023-10-17T18:52:22.669" v="242" actId="1076"/>
          <ac:picMkLst>
            <pc:docMk/>
            <pc:sldMk cId="2981817743" sldId="277"/>
            <ac:picMk id="9" creationId="{E2042422-3B2D-A59B-E85F-EE54DE645954}"/>
          </ac:picMkLst>
        </pc:picChg>
        <pc:picChg chg="mod">
          <ac:chgData name="Climate Education" userId="e2df5dcb-53b6-49a5-8ffd-fe09d58e5096" providerId="ADAL" clId="{1C963760-EC4B-4867-812B-A17AC513A347}" dt="2023-10-17T18:52:24.667" v="244" actId="1076"/>
          <ac:picMkLst>
            <pc:docMk/>
            <pc:sldMk cId="2981817743" sldId="277"/>
            <ac:picMk id="11" creationId="{5EC13C38-8021-168C-1DFA-41148BE80535}"/>
          </ac:picMkLst>
        </pc:picChg>
        <pc:picChg chg="mod">
          <ac:chgData name="Climate Education" userId="e2df5dcb-53b6-49a5-8ffd-fe09d58e5096" providerId="ADAL" clId="{1C963760-EC4B-4867-812B-A17AC513A347}" dt="2023-10-17T18:52:35.035" v="249" actId="1076"/>
          <ac:picMkLst>
            <pc:docMk/>
            <pc:sldMk cId="2981817743" sldId="277"/>
            <ac:picMk id="13" creationId="{15E441FA-69FE-4BEA-21A2-C68200999F09}"/>
          </ac:picMkLst>
        </pc:picChg>
      </pc:sldChg>
      <pc:sldChg chg="addSp delSp modSp add mod modTransition">
        <pc:chgData name="Climate Education" userId="e2df5dcb-53b6-49a5-8ffd-fe09d58e5096" providerId="ADAL" clId="{1C963760-EC4B-4867-812B-A17AC513A347}" dt="2023-10-18T13:31:18.927" v="792"/>
        <pc:sldMkLst>
          <pc:docMk/>
          <pc:sldMk cId="3827058506" sldId="278"/>
        </pc:sldMkLst>
        <pc:spChg chg="add mod">
          <ac:chgData name="Climate Education" userId="e2df5dcb-53b6-49a5-8ffd-fe09d58e5096" providerId="ADAL" clId="{1C963760-EC4B-4867-812B-A17AC513A347}" dt="2023-10-17T18:53:40.309" v="264" actId="207"/>
          <ac:spMkLst>
            <pc:docMk/>
            <pc:sldMk cId="3827058506" sldId="278"/>
            <ac:spMk id="6" creationId="{16C73558-429D-5B17-AF4D-68F43D0DDAAE}"/>
          </ac:spMkLst>
        </pc:spChg>
        <pc:spChg chg="add mod">
          <ac:chgData name="Climate Education" userId="e2df5dcb-53b6-49a5-8ffd-fe09d58e5096" providerId="ADAL" clId="{1C963760-EC4B-4867-812B-A17AC513A347}" dt="2023-10-17T18:59:26.179" v="277" actId="20577"/>
          <ac:spMkLst>
            <pc:docMk/>
            <pc:sldMk cId="3827058506" sldId="278"/>
            <ac:spMk id="10" creationId="{0F361271-7030-241D-8CD0-162E0EF86094}"/>
          </ac:spMkLst>
        </pc:spChg>
        <pc:spChg chg="del">
          <ac:chgData name="Climate Education" userId="e2df5dcb-53b6-49a5-8ffd-fe09d58e5096" providerId="ADAL" clId="{1C963760-EC4B-4867-812B-A17AC513A347}" dt="2023-10-17T18:52:39.515" v="250" actId="478"/>
          <ac:spMkLst>
            <pc:docMk/>
            <pc:sldMk cId="3827058506" sldId="278"/>
            <ac:spMk id="16" creationId="{813EFFF7-C515-AD0F-7D82-1B2C426E6CAA}"/>
          </ac:spMkLst>
        </pc:spChg>
        <pc:picChg chg="mod">
          <ac:chgData name="Climate Education" userId="e2df5dcb-53b6-49a5-8ffd-fe09d58e5096" providerId="ADAL" clId="{1C963760-EC4B-4867-812B-A17AC513A347}" dt="2023-10-17T18:53:54.661" v="266" actId="1076"/>
          <ac:picMkLst>
            <pc:docMk/>
            <pc:sldMk cId="3827058506" sldId="278"/>
            <ac:picMk id="5" creationId="{C15B6042-F500-B670-9841-609CDD7D0346}"/>
          </ac:picMkLst>
        </pc:picChg>
        <pc:picChg chg="mod">
          <ac:chgData name="Climate Education" userId="e2df5dcb-53b6-49a5-8ffd-fe09d58e5096" providerId="ADAL" clId="{1C963760-EC4B-4867-812B-A17AC513A347}" dt="2023-10-17T18:52:15.084" v="241" actId="29295"/>
          <ac:picMkLst>
            <pc:docMk/>
            <pc:sldMk cId="3827058506" sldId="278"/>
            <ac:picMk id="7" creationId="{A377F381-16C7-791C-9040-F8561563B91A}"/>
          </ac:picMkLst>
        </pc:picChg>
        <pc:picChg chg="mod">
          <ac:chgData name="Climate Education" userId="e2df5dcb-53b6-49a5-8ffd-fe09d58e5096" providerId="ADAL" clId="{1C963760-EC4B-4867-812B-A17AC513A347}" dt="2023-10-17T18:52:27.886" v="245" actId="1076"/>
          <ac:picMkLst>
            <pc:docMk/>
            <pc:sldMk cId="3827058506" sldId="278"/>
            <ac:picMk id="9" creationId="{E2042422-3B2D-A59B-E85F-EE54DE645954}"/>
          </ac:picMkLst>
        </pc:picChg>
        <pc:picChg chg="mod">
          <ac:chgData name="Climate Education" userId="e2df5dcb-53b6-49a5-8ffd-fe09d58e5096" providerId="ADAL" clId="{1C963760-EC4B-4867-812B-A17AC513A347}" dt="2023-10-17T18:52:30.052" v="247" actId="1076"/>
          <ac:picMkLst>
            <pc:docMk/>
            <pc:sldMk cId="3827058506" sldId="278"/>
            <ac:picMk id="11" creationId="{5EC13C38-8021-168C-1DFA-41148BE80535}"/>
          </ac:picMkLst>
        </pc:picChg>
        <pc:picChg chg="mod">
          <ac:chgData name="Climate Education" userId="e2df5dcb-53b6-49a5-8ffd-fe09d58e5096" providerId="ADAL" clId="{1C963760-EC4B-4867-812B-A17AC513A347}" dt="2023-10-17T18:52:31.673" v="248" actId="1076"/>
          <ac:picMkLst>
            <pc:docMk/>
            <pc:sldMk cId="3827058506" sldId="278"/>
            <ac:picMk id="13" creationId="{15E441FA-69FE-4BEA-21A2-C68200999F09}"/>
          </ac:picMkLst>
        </pc:picChg>
        <pc:picChg chg="add mod">
          <ac:chgData name="Climate Education" userId="e2df5dcb-53b6-49a5-8ffd-fe09d58e5096" providerId="ADAL" clId="{1C963760-EC4B-4867-812B-A17AC513A347}" dt="2023-10-17T18:59:59.184" v="278" actId="1076"/>
          <ac:picMkLst>
            <pc:docMk/>
            <pc:sldMk cId="3827058506" sldId="278"/>
            <ac:picMk id="1026" creationId="{63CBF0AD-C64D-3C82-D6C9-D1C944CD77F2}"/>
          </ac:picMkLst>
        </pc:picChg>
      </pc:sldChg>
      <pc:sldChg chg="delSp modSp add mod modTransition">
        <pc:chgData name="Climate Education" userId="e2df5dcb-53b6-49a5-8ffd-fe09d58e5096" providerId="ADAL" clId="{1C963760-EC4B-4867-812B-A17AC513A347}" dt="2023-10-18T13:31:21.453" v="793"/>
        <pc:sldMkLst>
          <pc:docMk/>
          <pc:sldMk cId="3678758857" sldId="279"/>
        </pc:sldMkLst>
        <pc:spChg chg="mod">
          <ac:chgData name="Climate Education" userId="e2df5dcb-53b6-49a5-8ffd-fe09d58e5096" providerId="ADAL" clId="{1C963760-EC4B-4867-812B-A17AC513A347}" dt="2023-10-18T13:03:33.777" v="414" actId="403"/>
          <ac:spMkLst>
            <pc:docMk/>
            <pc:sldMk cId="3678758857" sldId="279"/>
            <ac:spMk id="6" creationId="{16C73558-429D-5B17-AF4D-68F43D0DDAAE}"/>
          </ac:spMkLst>
        </pc:spChg>
        <pc:spChg chg="mod">
          <ac:chgData name="Climate Education" userId="e2df5dcb-53b6-49a5-8ffd-fe09d58e5096" providerId="ADAL" clId="{1C963760-EC4B-4867-812B-A17AC513A347}" dt="2023-10-17T19:01:40.046" v="409" actId="1076"/>
          <ac:spMkLst>
            <pc:docMk/>
            <pc:sldMk cId="3678758857" sldId="279"/>
            <ac:spMk id="10" creationId="{0F361271-7030-241D-8CD0-162E0EF86094}"/>
          </ac:spMkLst>
        </pc:spChg>
        <pc:picChg chg="del">
          <ac:chgData name="Climate Education" userId="e2df5dcb-53b6-49a5-8ffd-fe09d58e5096" providerId="ADAL" clId="{1C963760-EC4B-4867-812B-A17AC513A347}" dt="2023-10-17T19:00:54.807" v="322" actId="478"/>
          <ac:picMkLst>
            <pc:docMk/>
            <pc:sldMk cId="3678758857" sldId="279"/>
            <ac:picMk id="1026" creationId="{63CBF0AD-C64D-3C82-D6C9-D1C944CD77F2}"/>
          </ac:picMkLst>
        </pc:picChg>
      </pc:sldChg>
      <pc:sldChg chg="addSp delSp modSp add del mod modTransition delAnim modAnim modNotesTx">
        <pc:chgData name="Climate Education" userId="e2df5dcb-53b6-49a5-8ffd-fe09d58e5096" providerId="ADAL" clId="{1C963760-EC4B-4867-812B-A17AC513A347}" dt="2023-10-18T13:31:23.460" v="794"/>
        <pc:sldMkLst>
          <pc:docMk/>
          <pc:sldMk cId="505406160" sldId="280"/>
        </pc:sldMkLst>
        <pc:spChg chg="add del mod">
          <ac:chgData name="Climate Education" userId="e2df5dcb-53b6-49a5-8ffd-fe09d58e5096" providerId="ADAL" clId="{1C963760-EC4B-4867-812B-A17AC513A347}" dt="2023-10-18T13:13:04.842" v="659" actId="478"/>
          <ac:spMkLst>
            <pc:docMk/>
            <pc:sldMk cId="505406160" sldId="280"/>
            <ac:spMk id="2" creationId="{041C8BCA-477B-9816-1AB9-1A1E7DD82809}"/>
          </ac:spMkLst>
        </pc:spChg>
        <pc:spChg chg="mod">
          <ac:chgData name="Climate Education" userId="e2df5dcb-53b6-49a5-8ffd-fe09d58e5096" providerId="ADAL" clId="{1C963760-EC4B-4867-812B-A17AC513A347}" dt="2023-10-18T13:09:12.370" v="450" actId="1076"/>
          <ac:spMkLst>
            <pc:docMk/>
            <pc:sldMk cId="505406160" sldId="280"/>
            <ac:spMk id="6" creationId="{16C73558-429D-5B17-AF4D-68F43D0DDAAE}"/>
          </ac:spMkLst>
        </pc:spChg>
        <pc:spChg chg="mod">
          <ac:chgData name="Climate Education" userId="e2df5dcb-53b6-49a5-8ffd-fe09d58e5096" providerId="ADAL" clId="{1C963760-EC4B-4867-812B-A17AC513A347}" dt="2023-10-18T13:11:02.910" v="648" actId="14100"/>
          <ac:spMkLst>
            <pc:docMk/>
            <pc:sldMk cId="505406160" sldId="280"/>
            <ac:spMk id="10" creationId="{0F361271-7030-241D-8CD0-162E0EF86094}"/>
          </ac:spMkLst>
        </pc:spChg>
        <pc:picChg chg="add mod">
          <ac:chgData name="Climate Education" userId="e2df5dcb-53b6-49a5-8ffd-fe09d58e5096" providerId="ADAL" clId="{1C963760-EC4B-4867-812B-A17AC513A347}" dt="2023-10-18T13:25:42.869" v="668" actId="1076"/>
          <ac:picMkLst>
            <pc:docMk/>
            <pc:sldMk cId="505406160" sldId="280"/>
            <ac:picMk id="12" creationId="{E7219351-5107-7B4D-1A5A-26A3DC0246ED}"/>
          </ac:picMkLst>
        </pc:picChg>
      </pc:sldChg>
      <pc:sldChg chg="add modTransition modAnim">
        <pc:chgData name="Climate Education" userId="e2df5dcb-53b6-49a5-8ffd-fe09d58e5096" providerId="ADAL" clId="{1C963760-EC4B-4867-812B-A17AC513A347}" dt="2023-10-18T13:31:26.904" v="795"/>
        <pc:sldMkLst>
          <pc:docMk/>
          <pc:sldMk cId="2551715776" sldId="281"/>
        </pc:sldMkLst>
      </pc:sldChg>
      <pc:sldChg chg="delSp modSp add mod modTransition delAnim modNotesTx">
        <pc:chgData name="Climate Education" userId="e2df5dcb-53b6-49a5-8ffd-fe09d58e5096" providerId="ADAL" clId="{1C963760-EC4B-4867-812B-A17AC513A347}" dt="2023-10-18T13:31:29.726" v="796"/>
        <pc:sldMkLst>
          <pc:docMk/>
          <pc:sldMk cId="4271314085" sldId="282"/>
        </pc:sldMkLst>
        <pc:spChg chg="del">
          <ac:chgData name="Climate Education" userId="e2df5dcb-53b6-49a5-8ffd-fe09d58e5096" providerId="ADAL" clId="{1C963760-EC4B-4867-812B-A17AC513A347}" dt="2023-10-18T13:27:12.173" v="678" actId="478"/>
          <ac:spMkLst>
            <pc:docMk/>
            <pc:sldMk cId="4271314085" sldId="282"/>
            <ac:spMk id="2" creationId="{041C8BCA-477B-9816-1AB9-1A1E7DD82809}"/>
          </ac:spMkLst>
        </pc:spChg>
        <pc:spChg chg="mod">
          <ac:chgData name="Climate Education" userId="e2df5dcb-53b6-49a5-8ffd-fe09d58e5096" providerId="ADAL" clId="{1C963760-EC4B-4867-812B-A17AC513A347}" dt="2023-10-18T13:30:51.185" v="787" actId="1076"/>
          <ac:spMkLst>
            <pc:docMk/>
            <pc:sldMk cId="4271314085" sldId="282"/>
            <ac:spMk id="6" creationId="{16C73558-429D-5B17-AF4D-68F43D0DDAAE}"/>
          </ac:spMkLst>
        </pc:spChg>
        <pc:spChg chg="del">
          <ac:chgData name="Climate Education" userId="e2df5dcb-53b6-49a5-8ffd-fe09d58e5096" providerId="ADAL" clId="{1C963760-EC4B-4867-812B-A17AC513A347}" dt="2023-10-18T13:27:13.644" v="679" actId="478"/>
          <ac:spMkLst>
            <pc:docMk/>
            <pc:sldMk cId="4271314085" sldId="282"/>
            <ac:spMk id="10" creationId="{0F361271-7030-241D-8CD0-162E0EF86094}"/>
          </ac:spMkLst>
        </pc:spChg>
      </pc:sldChg>
      <pc:sldChg chg="addSp modSp add mod modTransition">
        <pc:chgData name="Climate Education" userId="e2df5dcb-53b6-49a5-8ffd-fe09d58e5096" providerId="ADAL" clId="{1C963760-EC4B-4867-812B-A17AC513A347}" dt="2023-10-18T13:31:32.044" v="797"/>
        <pc:sldMkLst>
          <pc:docMk/>
          <pc:sldMk cId="3016551110" sldId="283"/>
        </pc:sldMkLst>
        <pc:spChg chg="add mod">
          <ac:chgData name="Climate Education" userId="e2df5dcb-53b6-49a5-8ffd-fe09d58e5096" providerId="ADAL" clId="{1C963760-EC4B-4867-812B-A17AC513A347}" dt="2023-10-18T13:30:03.542" v="784" actId="115"/>
          <ac:spMkLst>
            <pc:docMk/>
            <pc:sldMk cId="3016551110" sldId="283"/>
            <ac:spMk id="2" creationId="{BB4C6003-CF17-A443-C3F8-8C2BBAF7BF6F}"/>
          </ac:spMkLst>
        </pc:spChg>
        <pc:spChg chg="mod">
          <ac:chgData name="Climate Education" userId="e2df5dcb-53b6-49a5-8ffd-fe09d58e5096" providerId="ADAL" clId="{1C963760-EC4B-4867-812B-A17AC513A347}" dt="2023-10-18T13:30:16.065" v="785" actId="1076"/>
          <ac:spMkLst>
            <pc:docMk/>
            <pc:sldMk cId="3016551110" sldId="283"/>
            <ac:spMk id="6" creationId="{16C73558-429D-5B17-AF4D-68F43D0DDAAE}"/>
          </ac:spMkLst>
        </pc:spChg>
      </pc:sldChg>
      <pc:sldChg chg="addSp delSp modSp add mod modTransition">
        <pc:chgData name="Climate Education" userId="e2df5dcb-53b6-49a5-8ffd-fe09d58e5096" providerId="ADAL" clId="{1C963760-EC4B-4867-812B-A17AC513A347}" dt="2023-10-18T13:34:34.455" v="839" actId="1076"/>
        <pc:sldMkLst>
          <pc:docMk/>
          <pc:sldMk cId="2537725647" sldId="284"/>
        </pc:sldMkLst>
        <pc:spChg chg="del">
          <ac:chgData name="Climate Education" userId="e2df5dcb-53b6-49a5-8ffd-fe09d58e5096" providerId="ADAL" clId="{1C963760-EC4B-4867-812B-A17AC513A347}" dt="2023-10-18T13:32:53.947" v="799" actId="478"/>
          <ac:spMkLst>
            <pc:docMk/>
            <pc:sldMk cId="2537725647" sldId="284"/>
            <ac:spMk id="2" creationId="{BB4C6003-CF17-A443-C3F8-8C2BBAF7BF6F}"/>
          </ac:spMkLst>
        </pc:spChg>
        <pc:spChg chg="del">
          <ac:chgData name="Climate Education" userId="e2df5dcb-53b6-49a5-8ffd-fe09d58e5096" providerId="ADAL" clId="{1C963760-EC4B-4867-812B-A17AC513A347}" dt="2023-10-18T13:32:56.130" v="800" actId="478"/>
          <ac:spMkLst>
            <pc:docMk/>
            <pc:sldMk cId="2537725647" sldId="284"/>
            <ac:spMk id="6" creationId="{16C73558-429D-5B17-AF4D-68F43D0DDAAE}"/>
          </ac:spMkLst>
        </pc:spChg>
        <pc:spChg chg="add mod">
          <ac:chgData name="Climate Education" userId="e2df5dcb-53b6-49a5-8ffd-fe09d58e5096" providerId="ADAL" clId="{1C963760-EC4B-4867-812B-A17AC513A347}" dt="2023-10-18T13:34:34.455" v="839" actId="1076"/>
          <ac:spMkLst>
            <pc:docMk/>
            <pc:sldMk cId="2537725647" sldId="284"/>
            <ac:spMk id="8" creationId="{A63FD63A-833A-D190-55B6-FB291B949D59}"/>
          </ac:spMkLst>
        </pc:spChg>
        <pc:picChg chg="mod">
          <ac:chgData name="Climate Education" userId="e2df5dcb-53b6-49a5-8ffd-fe09d58e5096" providerId="ADAL" clId="{1C963760-EC4B-4867-812B-A17AC513A347}" dt="2023-10-18T13:33:12.084" v="806" actId="1076"/>
          <ac:picMkLst>
            <pc:docMk/>
            <pc:sldMk cId="2537725647" sldId="284"/>
            <ac:picMk id="7" creationId="{A377F381-16C7-791C-9040-F8561563B91A}"/>
          </ac:picMkLst>
        </pc:picChg>
        <pc:picChg chg="mod">
          <ac:chgData name="Climate Education" userId="e2df5dcb-53b6-49a5-8ffd-fe09d58e5096" providerId="ADAL" clId="{1C963760-EC4B-4867-812B-A17AC513A347}" dt="2023-10-18T13:33:19.888" v="811" actId="1076"/>
          <ac:picMkLst>
            <pc:docMk/>
            <pc:sldMk cId="2537725647" sldId="284"/>
            <ac:picMk id="9" creationId="{E2042422-3B2D-A59B-E85F-EE54DE645954}"/>
          </ac:picMkLst>
        </pc:picChg>
      </pc:sldChg>
      <pc:sldChg chg="modSp add mod">
        <pc:chgData name="Climate Education" userId="e2df5dcb-53b6-49a5-8ffd-fe09d58e5096" providerId="ADAL" clId="{1C963760-EC4B-4867-812B-A17AC513A347}" dt="2023-10-18T13:35:13.114" v="897" actId="1076"/>
        <pc:sldMkLst>
          <pc:docMk/>
          <pc:sldMk cId="2052561814" sldId="285"/>
        </pc:sldMkLst>
        <pc:spChg chg="mod">
          <ac:chgData name="Climate Education" userId="e2df5dcb-53b6-49a5-8ffd-fe09d58e5096" providerId="ADAL" clId="{1C963760-EC4B-4867-812B-A17AC513A347}" dt="2023-10-18T13:35:13.114" v="897" actId="1076"/>
          <ac:spMkLst>
            <pc:docMk/>
            <pc:sldMk cId="2052561814" sldId="285"/>
            <ac:spMk id="8" creationId="{A63FD63A-833A-D190-55B6-FB291B949D59}"/>
          </ac:spMkLst>
        </pc:spChg>
        <pc:picChg chg="mod">
          <ac:chgData name="Climate Education" userId="e2df5dcb-53b6-49a5-8ffd-fe09d58e5096" providerId="ADAL" clId="{1C963760-EC4B-4867-812B-A17AC513A347}" dt="2023-10-18T13:34:45.521" v="842" actId="29295"/>
          <ac:picMkLst>
            <pc:docMk/>
            <pc:sldMk cId="2052561814" sldId="285"/>
            <ac:picMk id="9" creationId="{E2042422-3B2D-A59B-E85F-EE54DE645954}"/>
          </ac:picMkLst>
        </pc:picChg>
      </pc:sldChg>
      <pc:sldChg chg="addSp modSp add mod modNotesTx">
        <pc:chgData name="Climate Education" userId="e2df5dcb-53b6-49a5-8ffd-fe09d58e5096" providerId="ADAL" clId="{1C963760-EC4B-4867-812B-A17AC513A347}" dt="2023-10-18T14:21:16.887" v="1066"/>
        <pc:sldMkLst>
          <pc:docMk/>
          <pc:sldMk cId="1553575601" sldId="286"/>
        </pc:sldMkLst>
        <pc:spChg chg="add mod">
          <ac:chgData name="Climate Education" userId="e2df5dcb-53b6-49a5-8ffd-fe09d58e5096" providerId="ADAL" clId="{1C963760-EC4B-4867-812B-A17AC513A347}" dt="2023-10-18T14:20:56.229" v="1064" actId="1076"/>
          <ac:spMkLst>
            <pc:docMk/>
            <pc:sldMk cId="1553575601" sldId="286"/>
            <ac:spMk id="2" creationId="{C1487363-A542-BA31-9B17-390F5F23692B}"/>
          </ac:spMkLst>
        </pc:spChg>
        <pc:spChg chg="mod">
          <ac:chgData name="Climate Education" userId="e2df5dcb-53b6-49a5-8ffd-fe09d58e5096" providerId="ADAL" clId="{1C963760-EC4B-4867-812B-A17AC513A347}" dt="2023-10-18T14:20:32.247" v="1060" actId="404"/>
          <ac:spMkLst>
            <pc:docMk/>
            <pc:sldMk cId="1553575601" sldId="286"/>
            <ac:spMk id="8" creationId="{A63FD63A-833A-D190-55B6-FB291B949D59}"/>
          </ac:spMkLst>
        </pc:spChg>
      </pc:sldChg>
      <pc:sldChg chg="addSp delSp modSp add mod modNotesTx">
        <pc:chgData name="Climate Education" userId="e2df5dcb-53b6-49a5-8ffd-fe09d58e5096" providerId="ADAL" clId="{1C963760-EC4B-4867-812B-A17AC513A347}" dt="2023-10-18T17:11:46.641" v="2852" actId="5793"/>
        <pc:sldMkLst>
          <pc:docMk/>
          <pc:sldMk cId="4021726061" sldId="287"/>
        </pc:sldMkLst>
        <pc:spChg chg="del mod">
          <ac:chgData name="Climate Education" userId="e2df5dcb-53b6-49a5-8ffd-fe09d58e5096" providerId="ADAL" clId="{1C963760-EC4B-4867-812B-A17AC513A347}" dt="2023-10-18T14:39:34.453" v="1069" actId="478"/>
          <ac:spMkLst>
            <pc:docMk/>
            <pc:sldMk cId="4021726061" sldId="287"/>
            <ac:spMk id="2" creationId="{C1487363-A542-BA31-9B17-390F5F23692B}"/>
          </ac:spMkLst>
        </pc:spChg>
        <pc:spChg chg="add del mod">
          <ac:chgData name="Climate Education" userId="e2df5dcb-53b6-49a5-8ffd-fe09d58e5096" providerId="ADAL" clId="{1C963760-EC4B-4867-812B-A17AC513A347}" dt="2023-10-18T17:00:04.777" v="1677" actId="14100"/>
          <ac:spMkLst>
            <pc:docMk/>
            <pc:sldMk cId="4021726061" sldId="287"/>
            <ac:spMk id="8" creationId="{A63FD63A-833A-D190-55B6-FB291B949D59}"/>
          </ac:spMkLst>
        </pc:spChg>
        <pc:spChg chg="add mod">
          <ac:chgData name="Climate Education" userId="e2df5dcb-53b6-49a5-8ffd-fe09d58e5096" providerId="ADAL" clId="{1C963760-EC4B-4867-812B-A17AC513A347}" dt="2023-10-18T16:52:31.713" v="1275" actId="1076"/>
          <ac:spMkLst>
            <pc:docMk/>
            <pc:sldMk cId="4021726061" sldId="287"/>
            <ac:spMk id="16" creationId="{DD042576-8D9D-4274-31E2-443D735EDE99}"/>
          </ac:spMkLst>
        </pc:spChg>
        <pc:picChg chg="add mod">
          <ac:chgData name="Climate Education" userId="e2df5dcb-53b6-49a5-8ffd-fe09d58e5096" providerId="ADAL" clId="{1C963760-EC4B-4867-812B-A17AC513A347}" dt="2023-10-18T16:52:47.156" v="1278" actId="1076"/>
          <ac:picMkLst>
            <pc:docMk/>
            <pc:sldMk cId="4021726061" sldId="287"/>
            <ac:picMk id="10" creationId="{558EB07C-AA25-BCDD-4173-E0C96DC74F93}"/>
          </ac:picMkLst>
        </pc:picChg>
        <pc:picChg chg="add mod">
          <ac:chgData name="Climate Education" userId="e2df5dcb-53b6-49a5-8ffd-fe09d58e5096" providerId="ADAL" clId="{1C963760-EC4B-4867-812B-A17AC513A347}" dt="2023-10-18T16:51:14.861" v="1115" actId="1076"/>
          <ac:picMkLst>
            <pc:docMk/>
            <pc:sldMk cId="4021726061" sldId="287"/>
            <ac:picMk id="14" creationId="{46822F3C-E064-A9AE-2C2C-118D675565EC}"/>
          </ac:picMkLst>
        </pc:picChg>
        <pc:picChg chg="add mod">
          <ac:chgData name="Climate Education" userId="e2df5dcb-53b6-49a5-8ffd-fe09d58e5096" providerId="ADAL" clId="{1C963760-EC4B-4867-812B-A17AC513A347}" dt="2023-10-18T16:51:34.331" v="1122" actId="14100"/>
          <ac:picMkLst>
            <pc:docMk/>
            <pc:sldMk cId="4021726061" sldId="287"/>
            <ac:picMk id="15" creationId="{5B1C837A-E88A-0372-9EC5-B580C55228BC}"/>
          </ac:picMkLst>
        </pc:picChg>
      </pc:sldChg>
      <pc:sldChg chg="addSp delSp modSp add mod modNotesTx">
        <pc:chgData name="Climate Education" userId="e2df5dcb-53b6-49a5-8ffd-fe09d58e5096" providerId="ADAL" clId="{1C963760-EC4B-4867-812B-A17AC513A347}" dt="2023-10-18T17:11:25.223" v="2838" actId="115"/>
        <pc:sldMkLst>
          <pc:docMk/>
          <pc:sldMk cId="2499399118" sldId="288"/>
        </pc:sldMkLst>
        <pc:spChg chg="mod">
          <ac:chgData name="Climate Education" userId="e2df5dcb-53b6-49a5-8ffd-fe09d58e5096" providerId="ADAL" clId="{1C963760-EC4B-4867-812B-A17AC513A347}" dt="2023-10-18T16:59:57.986" v="1675" actId="403"/>
          <ac:spMkLst>
            <pc:docMk/>
            <pc:sldMk cId="2499399118" sldId="288"/>
            <ac:spMk id="8" creationId="{A63FD63A-833A-D190-55B6-FB291B949D59}"/>
          </ac:spMkLst>
        </pc:spChg>
        <pc:spChg chg="mod">
          <ac:chgData name="Climate Education" userId="e2df5dcb-53b6-49a5-8ffd-fe09d58e5096" providerId="ADAL" clId="{1C963760-EC4B-4867-812B-A17AC513A347}" dt="2023-10-18T16:54:09.860" v="1469" actId="33524"/>
          <ac:spMkLst>
            <pc:docMk/>
            <pc:sldMk cId="2499399118" sldId="288"/>
            <ac:spMk id="16" creationId="{DD042576-8D9D-4274-31E2-443D735EDE99}"/>
          </ac:spMkLst>
        </pc:spChg>
        <pc:picChg chg="add mod">
          <ac:chgData name="Climate Education" userId="e2df5dcb-53b6-49a5-8ffd-fe09d58e5096" providerId="ADAL" clId="{1C963760-EC4B-4867-812B-A17AC513A347}" dt="2023-10-18T16:54:15.335" v="1470" actId="1076"/>
          <ac:picMkLst>
            <pc:docMk/>
            <pc:sldMk cId="2499399118" sldId="288"/>
            <ac:picMk id="6" creationId="{F8887EC5-0009-947F-DE4F-D11F73D5CA23}"/>
          </ac:picMkLst>
        </pc:picChg>
        <pc:picChg chg="del">
          <ac:chgData name="Climate Education" userId="e2df5dcb-53b6-49a5-8ffd-fe09d58e5096" providerId="ADAL" clId="{1C963760-EC4B-4867-812B-A17AC513A347}" dt="2023-10-18T16:52:59.374" v="1280" actId="478"/>
          <ac:picMkLst>
            <pc:docMk/>
            <pc:sldMk cId="2499399118" sldId="288"/>
            <ac:picMk id="10" creationId="{558EB07C-AA25-BCDD-4173-E0C96DC74F93}"/>
          </ac:picMkLst>
        </pc:picChg>
        <pc:picChg chg="add mod">
          <ac:chgData name="Climate Education" userId="e2df5dcb-53b6-49a5-8ffd-fe09d58e5096" providerId="ADAL" clId="{1C963760-EC4B-4867-812B-A17AC513A347}" dt="2023-10-18T16:54:52.556" v="1484" actId="14100"/>
          <ac:picMkLst>
            <pc:docMk/>
            <pc:sldMk cId="2499399118" sldId="288"/>
            <ac:picMk id="12" creationId="{3733BB7A-AA60-4062-7818-9327B604C7B4}"/>
          </ac:picMkLst>
        </pc:picChg>
      </pc:sldChg>
      <pc:sldChg chg="addSp delSp modSp add mod modNotesTx">
        <pc:chgData name="Climate Education" userId="e2df5dcb-53b6-49a5-8ffd-fe09d58e5096" providerId="ADAL" clId="{1C963760-EC4B-4867-812B-A17AC513A347}" dt="2023-10-18T17:12:35.400" v="2872" actId="115"/>
        <pc:sldMkLst>
          <pc:docMk/>
          <pc:sldMk cId="2598695352" sldId="289"/>
        </pc:sldMkLst>
        <pc:spChg chg="mod">
          <ac:chgData name="Climate Education" userId="e2df5dcb-53b6-49a5-8ffd-fe09d58e5096" providerId="ADAL" clId="{1C963760-EC4B-4867-812B-A17AC513A347}" dt="2023-10-18T16:59:51.979" v="1673" actId="1076"/>
          <ac:spMkLst>
            <pc:docMk/>
            <pc:sldMk cId="2598695352" sldId="289"/>
            <ac:spMk id="8" creationId="{A63FD63A-833A-D190-55B6-FB291B949D59}"/>
          </ac:spMkLst>
        </pc:spChg>
        <pc:spChg chg="mod">
          <ac:chgData name="Climate Education" userId="e2df5dcb-53b6-49a5-8ffd-fe09d58e5096" providerId="ADAL" clId="{1C963760-EC4B-4867-812B-A17AC513A347}" dt="2023-10-18T16:59:05.393" v="1663" actId="1076"/>
          <ac:spMkLst>
            <pc:docMk/>
            <pc:sldMk cId="2598695352" sldId="289"/>
            <ac:spMk id="16" creationId="{DD042576-8D9D-4274-31E2-443D735EDE99}"/>
          </ac:spMkLst>
        </pc:spChg>
        <pc:picChg chg="del">
          <ac:chgData name="Climate Education" userId="e2df5dcb-53b6-49a5-8ffd-fe09d58e5096" providerId="ADAL" clId="{1C963760-EC4B-4867-812B-A17AC513A347}" dt="2023-10-18T16:58:20.546" v="1525" actId="478"/>
          <ac:picMkLst>
            <pc:docMk/>
            <pc:sldMk cId="2598695352" sldId="289"/>
            <ac:picMk id="6" creationId="{F8887EC5-0009-947F-DE4F-D11F73D5CA23}"/>
          </ac:picMkLst>
        </pc:picChg>
        <pc:picChg chg="add mod">
          <ac:chgData name="Climate Education" userId="e2df5dcb-53b6-49a5-8ffd-fe09d58e5096" providerId="ADAL" clId="{1C963760-EC4B-4867-812B-A17AC513A347}" dt="2023-10-18T16:58:32.317" v="1528" actId="1076"/>
          <ac:picMkLst>
            <pc:docMk/>
            <pc:sldMk cId="2598695352" sldId="289"/>
            <ac:picMk id="10" creationId="{92A5015A-288C-17C8-0357-56FA03674069}"/>
          </ac:picMkLst>
        </pc:picChg>
        <pc:picChg chg="add mod">
          <ac:chgData name="Climate Education" userId="e2df5dcb-53b6-49a5-8ffd-fe09d58e5096" providerId="ADAL" clId="{1C963760-EC4B-4867-812B-A17AC513A347}" dt="2023-10-18T16:59:28.082" v="1668" actId="1076"/>
          <ac:picMkLst>
            <pc:docMk/>
            <pc:sldMk cId="2598695352" sldId="289"/>
            <ac:picMk id="17" creationId="{0FB983A4-F931-BF1B-A4AC-A546108A6659}"/>
          </ac:picMkLst>
        </pc:picChg>
      </pc:sldChg>
      <pc:sldChg chg="add del">
        <pc:chgData name="Climate Education" userId="e2df5dcb-53b6-49a5-8ffd-fe09d58e5096" providerId="ADAL" clId="{1C963760-EC4B-4867-812B-A17AC513A347}" dt="2023-10-18T17:00:19.543" v="1678" actId="47"/>
        <pc:sldMkLst>
          <pc:docMk/>
          <pc:sldMk cId="275795145" sldId="290"/>
        </pc:sldMkLst>
      </pc:sldChg>
      <pc:sldChg chg="addSp delSp modSp add mod modNotesTx">
        <pc:chgData name="Climate Education" userId="e2df5dcb-53b6-49a5-8ffd-fe09d58e5096" providerId="ADAL" clId="{1C963760-EC4B-4867-812B-A17AC513A347}" dt="2023-10-18T17:13:25.877" v="2892" actId="115"/>
        <pc:sldMkLst>
          <pc:docMk/>
          <pc:sldMk cId="1142983648" sldId="290"/>
        </pc:sldMkLst>
        <pc:spChg chg="mod">
          <ac:chgData name="Climate Education" userId="e2df5dcb-53b6-49a5-8ffd-fe09d58e5096" providerId="ADAL" clId="{1C963760-EC4B-4867-812B-A17AC513A347}" dt="2023-10-18T17:00:31.665" v="1701" actId="20577"/>
          <ac:spMkLst>
            <pc:docMk/>
            <pc:sldMk cId="1142983648" sldId="290"/>
            <ac:spMk id="8" creationId="{A63FD63A-833A-D190-55B6-FB291B949D59}"/>
          </ac:spMkLst>
        </pc:spChg>
        <pc:spChg chg="mod">
          <ac:chgData name="Climate Education" userId="e2df5dcb-53b6-49a5-8ffd-fe09d58e5096" providerId="ADAL" clId="{1C963760-EC4B-4867-812B-A17AC513A347}" dt="2023-10-18T17:00:58.149" v="1804" actId="313"/>
          <ac:spMkLst>
            <pc:docMk/>
            <pc:sldMk cId="1142983648" sldId="290"/>
            <ac:spMk id="16" creationId="{DD042576-8D9D-4274-31E2-443D735EDE99}"/>
          </ac:spMkLst>
        </pc:spChg>
        <pc:picChg chg="add mod">
          <ac:chgData name="Climate Education" userId="e2df5dcb-53b6-49a5-8ffd-fe09d58e5096" providerId="ADAL" clId="{1C963760-EC4B-4867-812B-A17AC513A347}" dt="2023-10-18T17:01:12.963" v="1809" actId="1076"/>
          <ac:picMkLst>
            <pc:docMk/>
            <pc:sldMk cId="1142983648" sldId="290"/>
            <ac:picMk id="6" creationId="{CF01D087-63B1-51AF-A877-A34708CC6C41}"/>
          </ac:picMkLst>
        </pc:picChg>
        <pc:picChg chg="del">
          <ac:chgData name="Climate Education" userId="e2df5dcb-53b6-49a5-8ffd-fe09d58e5096" providerId="ADAL" clId="{1C963760-EC4B-4867-812B-A17AC513A347}" dt="2023-10-18T17:00:33.187" v="1702" actId="478"/>
          <ac:picMkLst>
            <pc:docMk/>
            <pc:sldMk cId="1142983648" sldId="290"/>
            <ac:picMk id="10" creationId="{92A5015A-288C-17C8-0357-56FA03674069}"/>
          </ac:picMkLst>
        </pc:picChg>
        <pc:picChg chg="add mod">
          <ac:chgData name="Climate Education" userId="e2df5dcb-53b6-49a5-8ffd-fe09d58e5096" providerId="ADAL" clId="{1C963760-EC4B-4867-812B-A17AC513A347}" dt="2023-10-18T17:01:26.936" v="1812" actId="1076"/>
          <ac:picMkLst>
            <pc:docMk/>
            <pc:sldMk cId="1142983648" sldId="290"/>
            <ac:picMk id="18" creationId="{28D9B28E-EA75-15C5-31C6-1B39EF5E2F17}"/>
          </ac:picMkLst>
        </pc:picChg>
      </pc:sldChg>
      <pc:sldChg chg="addSp delSp modSp add mod modNotesTx">
        <pc:chgData name="Climate Education" userId="e2df5dcb-53b6-49a5-8ffd-fe09d58e5096" providerId="ADAL" clId="{1C963760-EC4B-4867-812B-A17AC513A347}" dt="2023-10-18T17:14:11.178" v="2912" actId="115"/>
        <pc:sldMkLst>
          <pc:docMk/>
          <pc:sldMk cId="3880344395" sldId="291"/>
        </pc:sldMkLst>
        <pc:spChg chg="mod">
          <ac:chgData name="Climate Education" userId="e2df5dcb-53b6-49a5-8ffd-fe09d58e5096" providerId="ADAL" clId="{1C963760-EC4B-4867-812B-A17AC513A347}" dt="2023-10-18T17:02:02.226" v="1859" actId="1076"/>
          <ac:spMkLst>
            <pc:docMk/>
            <pc:sldMk cId="3880344395" sldId="291"/>
            <ac:spMk id="8" creationId="{A63FD63A-833A-D190-55B6-FB291B949D59}"/>
          </ac:spMkLst>
        </pc:spChg>
        <pc:spChg chg="mod">
          <ac:chgData name="Climate Education" userId="e2df5dcb-53b6-49a5-8ffd-fe09d58e5096" providerId="ADAL" clId="{1C963760-EC4B-4867-812B-A17AC513A347}" dt="2023-10-18T17:05:38.257" v="2326" actId="1076"/>
          <ac:spMkLst>
            <pc:docMk/>
            <pc:sldMk cId="3880344395" sldId="291"/>
            <ac:spMk id="16" creationId="{DD042576-8D9D-4274-31E2-443D735EDE99}"/>
          </ac:spMkLst>
        </pc:spChg>
        <pc:picChg chg="del">
          <ac:chgData name="Climate Education" userId="e2df5dcb-53b6-49a5-8ffd-fe09d58e5096" providerId="ADAL" clId="{1C963760-EC4B-4867-812B-A17AC513A347}" dt="2023-10-18T17:02:38.996" v="2016" actId="478"/>
          <ac:picMkLst>
            <pc:docMk/>
            <pc:sldMk cId="3880344395" sldId="291"/>
            <ac:picMk id="6" creationId="{CF01D087-63B1-51AF-A877-A34708CC6C41}"/>
          </ac:picMkLst>
        </pc:picChg>
        <pc:picChg chg="add mod">
          <ac:chgData name="Climate Education" userId="e2df5dcb-53b6-49a5-8ffd-fe09d58e5096" providerId="ADAL" clId="{1C963760-EC4B-4867-812B-A17AC513A347}" dt="2023-10-18T17:02:52.799" v="2021" actId="1076"/>
          <ac:picMkLst>
            <pc:docMk/>
            <pc:sldMk cId="3880344395" sldId="291"/>
            <ac:picMk id="10" creationId="{553DD1E4-407B-195B-551D-4EC773FCF574}"/>
          </ac:picMkLst>
        </pc:picChg>
        <pc:picChg chg="add mod">
          <ac:chgData name="Climate Education" userId="e2df5dcb-53b6-49a5-8ffd-fe09d58e5096" providerId="ADAL" clId="{1C963760-EC4B-4867-812B-A17AC513A347}" dt="2023-10-18T17:03:30.398" v="2027" actId="1076"/>
          <ac:picMkLst>
            <pc:docMk/>
            <pc:sldMk cId="3880344395" sldId="291"/>
            <ac:picMk id="19" creationId="{42F54505-AEAB-F92B-3D37-A2301D861F74}"/>
          </ac:picMkLst>
        </pc:picChg>
      </pc:sldChg>
      <pc:sldChg chg="addSp delSp modSp add mod modNotesTx">
        <pc:chgData name="Climate Education" userId="e2df5dcb-53b6-49a5-8ffd-fe09d58e5096" providerId="ADAL" clId="{1C963760-EC4B-4867-812B-A17AC513A347}" dt="2023-10-18T17:15:23.176" v="2932" actId="115"/>
        <pc:sldMkLst>
          <pc:docMk/>
          <pc:sldMk cId="706679594" sldId="292"/>
        </pc:sldMkLst>
        <pc:spChg chg="mod">
          <ac:chgData name="Climate Education" userId="e2df5dcb-53b6-49a5-8ffd-fe09d58e5096" providerId="ADAL" clId="{1C963760-EC4B-4867-812B-A17AC513A347}" dt="2023-10-18T17:03:51.561" v="2054" actId="20577"/>
          <ac:spMkLst>
            <pc:docMk/>
            <pc:sldMk cId="706679594" sldId="292"/>
            <ac:spMk id="8" creationId="{A63FD63A-833A-D190-55B6-FB291B949D59}"/>
          </ac:spMkLst>
        </pc:spChg>
        <pc:spChg chg="mod">
          <ac:chgData name="Climate Education" userId="e2df5dcb-53b6-49a5-8ffd-fe09d58e5096" providerId="ADAL" clId="{1C963760-EC4B-4867-812B-A17AC513A347}" dt="2023-10-18T17:04:25.739" v="2202" actId="20577"/>
          <ac:spMkLst>
            <pc:docMk/>
            <pc:sldMk cId="706679594" sldId="292"/>
            <ac:spMk id="16" creationId="{DD042576-8D9D-4274-31E2-443D735EDE99}"/>
          </ac:spMkLst>
        </pc:spChg>
        <pc:picChg chg="add mod">
          <ac:chgData name="Climate Education" userId="e2df5dcb-53b6-49a5-8ffd-fe09d58e5096" providerId="ADAL" clId="{1C963760-EC4B-4867-812B-A17AC513A347}" dt="2023-10-18T17:04:41.253" v="2207" actId="1076"/>
          <ac:picMkLst>
            <pc:docMk/>
            <pc:sldMk cId="706679594" sldId="292"/>
            <ac:picMk id="6" creationId="{6EB2A125-3A0D-7E63-36B8-0E1AADCCC606}"/>
          </ac:picMkLst>
        </pc:picChg>
        <pc:picChg chg="del">
          <ac:chgData name="Climate Education" userId="e2df5dcb-53b6-49a5-8ffd-fe09d58e5096" providerId="ADAL" clId="{1C963760-EC4B-4867-812B-A17AC513A347}" dt="2023-10-18T17:03:45.740" v="2029" actId="478"/>
          <ac:picMkLst>
            <pc:docMk/>
            <pc:sldMk cId="706679594" sldId="292"/>
            <ac:picMk id="10" creationId="{553DD1E4-407B-195B-551D-4EC773FCF574}"/>
          </ac:picMkLst>
        </pc:picChg>
        <pc:picChg chg="add mod">
          <ac:chgData name="Climate Education" userId="e2df5dcb-53b6-49a5-8ffd-fe09d58e5096" providerId="ADAL" clId="{1C963760-EC4B-4867-812B-A17AC513A347}" dt="2023-10-18T17:06:54.563" v="2416" actId="1076"/>
          <ac:picMkLst>
            <pc:docMk/>
            <pc:sldMk cId="706679594" sldId="292"/>
            <ac:picMk id="20" creationId="{D5C4C7C1-4D42-3D04-7B8D-63999B2AC8D1}"/>
          </ac:picMkLst>
        </pc:picChg>
      </pc:sldChg>
      <pc:sldChg chg="addSp delSp modSp add mod modNotesTx">
        <pc:chgData name="Climate Education" userId="e2df5dcb-53b6-49a5-8ffd-fe09d58e5096" providerId="ADAL" clId="{1C963760-EC4B-4867-812B-A17AC513A347}" dt="2023-10-18T17:16:19.731" v="2952" actId="115"/>
        <pc:sldMkLst>
          <pc:docMk/>
          <pc:sldMk cId="1747460023" sldId="293"/>
        </pc:sldMkLst>
        <pc:spChg chg="mod">
          <ac:chgData name="Climate Education" userId="e2df5dcb-53b6-49a5-8ffd-fe09d58e5096" providerId="ADAL" clId="{1C963760-EC4B-4867-812B-A17AC513A347}" dt="2023-10-18T17:04:59.401" v="2232" actId="20577"/>
          <ac:spMkLst>
            <pc:docMk/>
            <pc:sldMk cId="1747460023" sldId="293"/>
            <ac:spMk id="8" creationId="{A63FD63A-833A-D190-55B6-FB291B949D59}"/>
          </ac:spMkLst>
        </pc:spChg>
        <pc:spChg chg="mod">
          <ac:chgData name="Climate Education" userId="e2df5dcb-53b6-49a5-8ffd-fe09d58e5096" providerId="ADAL" clId="{1C963760-EC4B-4867-812B-A17AC513A347}" dt="2023-10-18T17:06:04.309" v="2401" actId="20577"/>
          <ac:spMkLst>
            <pc:docMk/>
            <pc:sldMk cId="1747460023" sldId="293"/>
            <ac:spMk id="16" creationId="{DD042576-8D9D-4274-31E2-443D735EDE99}"/>
          </ac:spMkLst>
        </pc:spChg>
        <pc:picChg chg="del">
          <ac:chgData name="Climate Education" userId="e2df5dcb-53b6-49a5-8ffd-fe09d58e5096" providerId="ADAL" clId="{1C963760-EC4B-4867-812B-A17AC513A347}" dt="2023-10-18T17:04:51.019" v="2209" actId="478"/>
          <ac:picMkLst>
            <pc:docMk/>
            <pc:sldMk cId="1747460023" sldId="293"/>
            <ac:picMk id="6" creationId="{6EB2A125-3A0D-7E63-36B8-0E1AADCCC606}"/>
          </ac:picMkLst>
        </pc:picChg>
        <pc:picChg chg="add mod">
          <ac:chgData name="Climate Education" userId="e2df5dcb-53b6-49a5-8ffd-fe09d58e5096" providerId="ADAL" clId="{1C963760-EC4B-4867-812B-A17AC513A347}" dt="2023-10-18T17:06:23.031" v="2408" actId="1076"/>
          <ac:picMkLst>
            <pc:docMk/>
            <pc:sldMk cId="1747460023" sldId="293"/>
            <ac:picMk id="10" creationId="{984A2F06-A046-C9C8-A524-6AD2DA7D46C7}"/>
          </ac:picMkLst>
        </pc:picChg>
        <pc:picChg chg="add mod">
          <ac:chgData name="Climate Education" userId="e2df5dcb-53b6-49a5-8ffd-fe09d58e5096" providerId="ADAL" clId="{1C963760-EC4B-4867-812B-A17AC513A347}" dt="2023-10-18T17:06:34.363" v="2411" actId="1076"/>
          <ac:picMkLst>
            <pc:docMk/>
            <pc:sldMk cId="1747460023" sldId="293"/>
            <ac:picMk id="20" creationId="{202099DA-FA02-DD6B-895D-9C7840EDC055}"/>
          </ac:picMkLst>
        </pc:picChg>
        <pc:picChg chg="add mod">
          <ac:chgData name="Climate Education" userId="e2df5dcb-53b6-49a5-8ffd-fe09d58e5096" providerId="ADAL" clId="{1C963760-EC4B-4867-812B-A17AC513A347}" dt="2023-10-18T17:07:05.989" v="2418" actId="1076"/>
          <ac:picMkLst>
            <pc:docMk/>
            <pc:sldMk cId="1747460023" sldId="293"/>
            <ac:picMk id="21" creationId="{FB8FACAE-67F9-7290-3A36-1967573CEC51}"/>
          </ac:picMkLst>
        </pc:picChg>
      </pc:sldChg>
      <pc:sldChg chg="addSp delSp modSp add mod modNotesTx">
        <pc:chgData name="Climate Education" userId="e2df5dcb-53b6-49a5-8ffd-fe09d58e5096" providerId="ADAL" clId="{1C963760-EC4B-4867-812B-A17AC513A347}" dt="2023-10-18T17:16:56.705" v="2974" actId="5793"/>
        <pc:sldMkLst>
          <pc:docMk/>
          <pc:sldMk cId="1157788955" sldId="294"/>
        </pc:sldMkLst>
        <pc:spChg chg="mod">
          <ac:chgData name="Climate Education" userId="e2df5dcb-53b6-49a5-8ffd-fe09d58e5096" providerId="ADAL" clId="{1C963760-EC4B-4867-812B-A17AC513A347}" dt="2023-10-18T17:07:33.001" v="2446" actId="20577"/>
          <ac:spMkLst>
            <pc:docMk/>
            <pc:sldMk cId="1157788955" sldId="294"/>
            <ac:spMk id="8" creationId="{A63FD63A-833A-D190-55B6-FB291B949D59}"/>
          </ac:spMkLst>
        </pc:spChg>
        <pc:spChg chg="mod">
          <ac:chgData name="Climate Education" userId="e2df5dcb-53b6-49a5-8ffd-fe09d58e5096" providerId="ADAL" clId="{1C963760-EC4B-4867-812B-A17AC513A347}" dt="2023-10-18T17:07:56.313" v="2592" actId="20577"/>
          <ac:spMkLst>
            <pc:docMk/>
            <pc:sldMk cId="1157788955" sldId="294"/>
            <ac:spMk id="16" creationId="{DD042576-8D9D-4274-31E2-443D735EDE99}"/>
          </ac:spMkLst>
        </pc:spChg>
        <pc:picChg chg="add mod">
          <ac:chgData name="Climate Education" userId="e2df5dcb-53b6-49a5-8ffd-fe09d58e5096" providerId="ADAL" clId="{1C963760-EC4B-4867-812B-A17AC513A347}" dt="2023-10-18T17:08:14.488" v="2597" actId="1076"/>
          <ac:picMkLst>
            <pc:docMk/>
            <pc:sldMk cId="1157788955" sldId="294"/>
            <ac:picMk id="6" creationId="{3F1D2FC2-229F-BAB7-911D-4F60ABC2A26C}"/>
          </ac:picMkLst>
        </pc:picChg>
        <pc:picChg chg="del">
          <ac:chgData name="Climate Education" userId="e2df5dcb-53b6-49a5-8ffd-fe09d58e5096" providerId="ADAL" clId="{1C963760-EC4B-4867-812B-A17AC513A347}" dt="2023-10-18T17:07:26.811" v="2420" actId="478"/>
          <ac:picMkLst>
            <pc:docMk/>
            <pc:sldMk cId="1157788955" sldId="294"/>
            <ac:picMk id="10" creationId="{984A2F06-A046-C9C8-A524-6AD2DA7D46C7}"/>
          </ac:picMkLst>
        </pc:picChg>
        <pc:picChg chg="add mod">
          <ac:chgData name="Climate Education" userId="e2df5dcb-53b6-49a5-8ffd-fe09d58e5096" providerId="ADAL" clId="{1C963760-EC4B-4867-812B-A17AC513A347}" dt="2023-10-18T17:08:33.964" v="2602" actId="1076"/>
          <ac:picMkLst>
            <pc:docMk/>
            <pc:sldMk cId="1157788955" sldId="294"/>
            <ac:picMk id="22" creationId="{6CCF209A-8B97-2BE8-ADDB-5208FAE051EC}"/>
          </ac:picMkLst>
        </pc:picChg>
      </pc:sldChg>
      <pc:sldChg chg="addSp delSp modSp add mod modNotesTx">
        <pc:chgData name="Climate Education" userId="e2df5dcb-53b6-49a5-8ffd-fe09d58e5096" providerId="ADAL" clId="{1C963760-EC4B-4867-812B-A17AC513A347}" dt="2023-10-18T17:18:13.322" v="2994" actId="115"/>
        <pc:sldMkLst>
          <pc:docMk/>
          <pc:sldMk cId="946481984" sldId="295"/>
        </pc:sldMkLst>
        <pc:spChg chg="mod">
          <ac:chgData name="Climate Education" userId="e2df5dcb-53b6-49a5-8ffd-fe09d58e5096" providerId="ADAL" clId="{1C963760-EC4B-4867-812B-A17AC513A347}" dt="2023-10-18T17:08:58.404" v="2659" actId="20577"/>
          <ac:spMkLst>
            <pc:docMk/>
            <pc:sldMk cId="946481984" sldId="295"/>
            <ac:spMk id="8" creationId="{A63FD63A-833A-D190-55B6-FB291B949D59}"/>
          </ac:spMkLst>
        </pc:spChg>
        <pc:spChg chg="mod">
          <ac:chgData name="Climate Education" userId="e2df5dcb-53b6-49a5-8ffd-fe09d58e5096" providerId="ADAL" clId="{1C963760-EC4B-4867-812B-A17AC513A347}" dt="2023-10-18T17:09:29.729" v="2804" actId="20577"/>
          <ac:spMkLst>
            <pc:docMk/>
            <pc:sldMk cId="946481984" sldId="295"/>
            <ac:spMk id="16" creationId="{DD042576-8D9D-4274-31E2-443D735EDE99}"/>
          </ac:spMkLst>
        </pc:spChg>
        <pc:picChg chg="del">
          <ac:chgData name="Climate Education" userId="e2df5dcb-53b6-49a5-8ffd-fe09d58e5096" providerId="ADAL" clId="{1C963760-EC4B-4867-812B-A17AC513A347}" dt="2023-10-18T17:09:31.428" v="2805" actId="478"/>
          <ac:picMkLst>
            <pc:docMk/>
            <pc:sldMk cId="946481984" sldId="295"/>
            <ac:picMk id="6" creationId="{3F1D2FC2-229F-BAB7-911D-4F60ABC2A26C}"/>
          </ac:picMkLst>
        </pc:picChg>
        <pc:picChg chg="add mod">
          <ac:chgData name="Climate Education" userId="e2df5dcb-53b6-49a5-8ffd-fe09d58e5096" providerId="ADAL" clId="{1C963760-EC4B-4867-812B-A17AC513A347}" dt="2023-10-18T17:09:43.636" v="2810" actId="1076"/>
          <ac:picMkLst>
            <pc:docMk/>
            <pc:sldMk cId="946481984" sldId="295"/>
            <ac:picMk id="10" creationId="{159935CF-E44C-59A5-B844-EC5ACA59D7F9}"/>
          </ac:picMkLst>
        </pc:picChg>
        <pc:picChg chg="add mod">
          <ac:chgData name="Climate Education" userId="e2df5dcb-53b6-49a5-8ffd-fe09d58e5096" providerId="ADAL" clId="{1C963760-EC4B-4867-812B-A17AC513A347}" dt="2023-10-18T17:10:00.144" v="2815" actId="1076"/>
          <ac:picMkLst>
            <pc:docMk/>
            <pc:sldMk cId="946481984" sldId="295"/>
            <ac:picMk id="23" creationId="{10CCEF2A-9537-A164-3FD7-EB03703460C7}"/>
          </ac:picMkLst>
        </pc:picChg>
      </pc:sldChg>
      <pc:sldChg chg="addSp delSp modSp add mod modNotesTx">
        <pc:chgData name="Climate Education" userId="e2df5dcb-53b6-49a5-8ffd-fe09d58e5096" providerId="ADAL" clId="{1C963760-EC4B-4867-812B-A17AC513A347}" dt="2023-10-18T17:20:16.532" v="3131" actId="1076"/>
        <pc:sldMkLst>
          <pc:docMk/>
          <pc:sldMk cId="445824626" sldId="296"/>
        </pc:sldMkLst>
        <pc:spChg chg="mod">
          <ac:chgData name="Climate Education" userId="e2df5dcb-53b6-49a5-8ffd-fe09d58e5096" providerId="ADAL" clId="{1C963760-EC4B-4867-812B-A17AC513A347}" dt="2023-10-18T17:20:05.778" v="3127" actId="1076"/>
          <ac:spMkLst>
            <pc:docMk/>
            <pc:sldMk cId="445824626" sldId="296"/>
            <ac:spMk id="8" creationId="{A63FD63A-833A-D190-55B6-FB291B949D59}"/>
          </ac:spMkLst>
        </pc:spChg>
        <pc:spChg chg="del">
          <ac:chgData name="Climate Education" userId="e2df5dcb-53b6-49a5-8ffd-fe09d58e5096" providerId="ADAL" clId="{1C963760-EC4B-4867-812B-A17AC513A347}" dt="2023-10-18T17:19:06.859" v="2999" actId="478"/>
          <ac:spMkLst>
            <pc:docMk/>
            <pc:sldMk cId="445824626" sldId="296"/>
            <ac:spMk id="16" creationId="{DD042576-8D9D-4274-31E2-443D735EDE99}"/>
          </ac:spMkLst>
        </pc:spChg>
        <pc:picChg chg="add mod">
          <ac:chgData name="Climate Education" userId="e2df5dcb-53b6-49a5-8ffd-fe09d58e5096" providerId="ADAL" clId="{1C963760-EC4B-4867-812B-A17AC513A347}" dt="2023-10-18T17:20:16.532" v="3131" actId="1076"/>
          <ac:picMkLst>
            <pc:docMk/>
            <pc:sldMk cId="445824626" sldId="296"/>
            <ac:picMk id="6" creationId="{DF1D8C09-2606-3927-74BD-4B39E484AFE3}"/>
          </ac:picMkLst>
        </pc:picChg>
        <pc:picChg chg="del">
          <ac:chgData name="Climate Education" userId="e2df5dcb-53b6-49a5-8ffd-fe09d58e5096" providerId="ADAL" clId="{1C963760-EC4B-4867-812B-A17AC513A347}" dt="2023-10-18T17:19:03.883" v="2998" actId="478"/>
          <ac:picMkLst>
            <pc:docMk/>
            <pc:sldMk cId="445824626" sldId="296"/>
            <ac:picMk id="10" creationId="{159935CF-E44C-59A5-B844-EC5ACA59D7F9}"/>
          </ac:picMkLst>
        </pc:picChg>
        <pc:picChg chg="del">
          <ac:chgData name="Climate Education" userId="e2df5dcb-53b6-49a5-8ffd-fe09d58e5096" providerId="ADAL" clId="{1C963760-EC4B-4867-812B-A17AC513A347}" dt="2023-10-18T17:19:16.753" v="3006" actId="478"/>
          <ac:picMkLst>
            <pc:docMk/>
            <pc:sldMk cId="445824626" sldId="296"/>
            <ac:picMk id="12" creationId="{3733BB7A-AA60-4062-7818-9327B604C7B4}"/>
          </ac:picMkLst>
        </pc:picChg>
        <pc:picChg chg="del mod">
          <ac:chgData name="Climate Education" userId="e2df5dcb-53b6-49a5-8ffd-fe09d58e5096" providerId="ADAL" clId="{1C963760-EC4B-4867-812B-A17AC513A347}" dt="2023-10-18T17:19:19.868" v="3011" actId="478"/>
          <ac:picMkLst>
            <pc:docMk/>
            <pc:sldMk cId="445824626" sldId="296"/>
            <ac:picMk id="14" creationId="{46822F3C-E064-A9AE-2C2C-118D675565EC}"/>
          </ac:picMkLst>
        </pc:picChg>
        <pc:picChg chg="del mod">
          <ac:chgData name="Climate Education" userId="e2df5dcb-53b6-49a5-8ffd-fe09d58e5096" providerId="ADAL" clId="{1C963760-EC4B-4867-812B-A17AC513A347}" dt="2023-10-18T17:19:13.524" v="3002" actId="478"/>
          <ac:picMkLst>
            <pc:docMk/>
            <pc:sldMk cId="445824626" sldId="296"/>
            <ac:picMk id="15" creationId="{5B1C837A-E88A-0372-9EC5-B580C55228BC}"/>
          </ac:picMkLst>
        </pc:picChg>
        <pc:picChg chg="del">
          <ac:chgData name="Climate Education" userId="e2df5dcb-53b6-49a5-8ffd-fe09d58e5096" providerId="ADAL" clId="{1C963760-EC4B-4867-812B-A17AC513A347}" dt="2023-10-18T17:19:14.307" v="3003" actId="478"/>
          <ac:picMkLst>
            <pc:docMk/>
            <pc:sldMk cId="445824626" sldId="296"/>
            <ac:picMk id="17" creationId="{0FB983A4-F931-BF1B-A4AC-A546108A6659}"/>
          </ac:picMkLst>
        </pc:picChg>
        <pc:picChg chg="del">
          <ac:chgData name="Climate Education" userId="e2df5dcb-53b6-49a5-8ffd-fe09d58e5096" providerId="ADAL" clId="{1C963760-EC4B-4867-812B-A17AC513A347}" dt="2023-10-18T17:19:18.776" v="3010" actId="478"/>
          <ac:picMkLst>
            <pc:docMk/>
            <pc:sldMk cId="445824626" sldId="296"/>
            <ac:picMk id="18" creationId="{28D9B28E-EA75-15C5-31C6-1B39EF5E2F17}"/>
          </ac:picMkLst>
        </pc:picChg>
        <pc:picChg chg="del">
          <ac:chgData name="Climate Education" userId="e2df5dcb-53b6-49a5-8ffd-fe09d58e5096" providerId="ADAL" clId="{1C963760-EC4B-4867-812B-A17AC513A347}" dt="2023-10-18T17:19:14.961" v="3004" actId="478"/>
          <ac:picMkLst>
            <pc:docMk/>
            <pc:sldMk cId="445824626" sldId="296"/>
            <ac:picMk id="19" creationId="{42F54505-AEAB-F92B-3D37-A2301D861F74}"/>
          </ac:picMkLst>
        </pc:picChg>
        <pc:picChg chg="del">
          <ac:chgData name="Climate Education" userId="e2df5dcb-53b6-49a5-8ffd-fe09d58e5096" providerId="ADAL" clId="{1C963760-EC4B-4867-812B-A17AC513A347}" dt="2023-10-18T17:19:17.370" v="3007" actId="478"/>
          <ac:picMkLst>
            <pc:docMk/>
            <pc:sldMk cId="445824626" sldId="296"/>
            <ac:picMk id="20" creationId="{202099DA-FA02-DD6B-895D-9C7840EDC055}"/>
          </ac:picMkLst>
        </pc:picChg>
        <pc:picChg chg="del">
          <ac:chgData name="Climate Education" userId="e2df5dcb-53b6-49a5-8ffd-fe09d58e5096" providerId="ADAL" clId="{1C963760-EC4B-4867-812B-A17AC513A347}" dt="2023-10-18T17:19:18.339" v="3009" actId="478"/>
          <ac:picMkLst>
            <pc:docMk/>
            <pc:sldMk cId="445824626" sldId="296"/>
            <ac:picMk id="21" creationId="{FB8FACAE-67F9-7290-3A36-1967573CEC51}"/>
          </ac:picMkLst>
        </pc:picChg>
        <pc:picChg chg="del">
          <ac:chgData name="Climate Education" userId="e2df5dcb-53b6-49a5-8ffd-fe09d58e5096" providerId="ADAL" clId="{1C963760-EC4B-4867-812B-A17AC513A347}" dt="2023-10-18T17:19:17.872" v="3008" actId="478"/>
          <ac:picMkLst>
            <pc:docMk/>
            <pc:sldMk cId="445824626" sldId="296"/>
            <ac:picMk id="22" creationId="{6CCF209A-8B97-2BE8-ADDB-5208FAE051EC}"/>
          </ac:picMkLst>
        </pc:picChg>
        <pc:picChg chg="del">
          <ac:chgData name="Climate Education" userId="e2df5dcb-53b6-49a5-8ffd-fe09d58e5096" providerId="ADAL" clId="{1C963760-EC4B-4867-812B-A17AC513A347}" dt="2023-10-18T17:19:15.811" v="3005" actId="478"/>
          <ac:picMkLst>
            <pc:docMk/>
            <pc:sldMk cId="445824626" sldId="296"/>
            <ac:picMk id="23" creationId="{10CCEF2A-9537-A164-3FD7-EB03703460C7}"/>
          </ac:picMkLst>
        </pc:picChg>
      </pc:sldChg>
      <pc:sldChg chg="add del">
        <pc:chgData name="Climate Education" userId="e2df5dcb-53b6-49a5-8ffd-fe09d58e5096" providerId="ADAL" clId="{1C963760-EC4B-4867-812B-A17AC513A347}" dt="2023-10-18T17:18:21.028" v="2995" actId="47"/>
        <pc:sldMkLst>
          <pc:docMk/>
          <pc:sldMk cId="1169159082" sldId="296"/>
        </pc:sldMkLst>
      </pc:sldChg>
      <pc:sldChg chg="addSp modSp add mod">
        <pc:chgData name="Climate Education" userId="e2df5dcb-53b6-49a5-8ffd-fe09d58e5096" providerId="ADAL" clId="{1C963760-EC4B-4867-812B-A17AC513A347}" dt="2023-10-18T17:27:42.469" v="3229" actId="1076"/>
        <pc:sldMkLst>
          <pc:docMk/>
          <pc:sldMk cId="2006474843" sldId="297"/>
        </pc:sldMkLst>
        <pc:spChg chg="mod">
          <ac:chgData name="Climate Education" userId="e2df5dcb-53b6-49a5-8ffd-fe09d58e5096" providerId="ADAL" clId="{1C963760-EC4B-4867-812B-A17AC513A347}" dt="2023-10-18T17:27:42.469" v="3229" actId="1076"/>
          <ac:spMkLst>
            <pc:docMk/>
            <pc:sldMk cId="2006474843" sldId="297"/>
            <ac:spMk id="8" creationId="{A63FD63A-833A-D190-55B6-FB291B949D59}"/>
          </ac:spMkLst>
        </pc:spChg>
        <pc:picChg chg="mod">
          <ac:chgData name="Climate Education" userId="e2df5dcb-53b6-49a5-8ffd-fe09d58e5096" providerId="ADAL" clId="{1C963760-EC4B-4867-812B-A17AC513A347}" dt="2023-10-18T17:21:19.460" v="3198" actId="1076"/>
          <ac:picMkLst>
            <pc:docMk/>
            <pc:sldMk cId="2006474843" sldId="297"/>
            <ac:picMk id="5" creationId="{C15B6042-F500-B670-9841-609CDD7D0346}"/>
          </ac:picMkLst>
        </pc:picChg>
        <pc:picChg chg="mod">
          <ac:chgData name="Climate Education" userId="e2df5dcb-53b6-49a5-8ffd-fe09d58e5096" providerId="ADAL" clId="{1C963760-EC4B-4867-812B-A17AC513A347}" dt="2023-10-18T17:20:56.318" v="3193" actId="1076"/>
          <ac:picMkLst>
            <pc:docMk/>
            <pc:sldMk cId="2006474843" sldId="297"/>
            <ac:picMk id="6" creationId="{DF1D8C09-2606-3927-74BD-4B39E484AFE3}"/>
          </ac:picMkLst>
        </pc:picChg>
        <pc:picChg chg="add mod">
          <ac:chgData name="Climate Education" userId="e2df5dcb-53b6-49a5-8ffd-fe09d58e5096" providerId="ADAL" clId="{1C963760-EC4B-4867-812B-A17AC513A347}" dt="2023-10-18T17:21:19.460" v="3198" actId="1076"/>
          <ac:picMkLst>
            <pc:docMk/>
            <pc:sldMk cId="2006474843" sldId="297"/>
            <ac:picMk id="2050" creationId="{D1239EF4-B95F-5F00-0F4D-03E24CB9E6EA}"/>
          </ac:picMkLst>
        </pc:picChg>
      </pc:sldChg>
      <pc:sldChg chg="addSp delSp modSp add mod modNotesTx">
        <pc:chgData name="Climate Education" userId="e2df5dcb-53b6-49a5-8ffd-fe09d58e5096" providerId="ADAL" clId="{1C963760-EC4B-4867-812B-A17AC513A347}" dt="2023-10-18T17:28:35.243" v="3302"/>
        <pc:sldMkLst>
          <pc:docMk/>
          <pc:sldMk cId="1793110180" sldId="298"/>
        </pc:sldMkLst>
        <pc:spChg chg="del mod">
          <ac:chgData name="Climate Education" userId="e2df5dcb-53b6-49a5-8ffd-fe09d58e5096" providerId="ADAL" clId="{1C963760-EC4B-4867-812B-A17AC513A347}" dt="2023-10-18T17:21:37.642" v="3201" actId="478"/>
          <ac:spMkLst>
            <pc:docMk/>
            <pc:sldMk cId="1793110180" sldId="298"/>
            <ac:spMk id="8" creationId="{A63FD63A-833A-D190-55B6-FB291B949D59}"/>
          </ac:spMkLst>
        </pc:spChg>
        <pc:picChg chg="mod">
          <ac:chgData name="Climate Education" userId="e2df5dcb-53b6-49a5-8ffd-fe09d58e5096" providerId="ADAL" clId="{1C963760-EC4B-4867-812B-A17AC513A347}" dt="2023-10-18T17:27:11.188" v="3223" actId="1076"/>
          <ac:picMkLst>
            <pc:docMk/>
            <pc:sldMk cId="1793110180" sldId="298"/>
            <ac:picMk id="6" creationId="{DF1D8C09-2606-3927-74BD-4B39E484AFE3}"/>
          </ac:picMkLst>
        </pc:picChg>
        <pc:picChg chg="add del mod">
          <ac:chgData name="Climate Education" userId="e2df5dcb-53b6-49a5-8ffd-fe09d58e5096" providerId="ADAL" clId="{1C963760-EC4B-4867-812B-A17AC513A347}" dt="2023-10-18T17:26:07.645" v="3212" actId="478"/>
          <ac:picMkLst>
            <pc:docMk/>
            <pc:sldMk cId="1793110180" sldId="298"/>
            <ac:picMk id="10" creationId="{8B5F779A-AF20-DB27-B37C-3A52A845955C}"/>
          </ac:picMkLst>
        </pc:picChg>
        <pc:picChg chg="add del mod">
          <ac:chgData name="Climate Education" userId="e2df5dcb-53b6-49a5-8ffd-fe09d58e5096" providerId="ADAL" clId="{1C963760-EC4B-4867-812B-A17AC513A347}" dt="2023-10-18T17:26:20.523" v="3215" actId="478"/>
          <ac:picMkLst>
            <pc:docMk/>
            <pc:sldMk cId="1793110180" sldId="298"/>
            <ac:picMk id="14" creationId="{DE7137C7-A6B6-29A9-BD58-B01433FBEEAC}"/>
          </ac:picMkLst>
        </pc:picChg>
        <pc:picChg chg="add mod">
          <ac:chgData name="Climate Education" userId="e2df5dcb-53b6-49a5-8ffd-fe09d58e5096" providerId="ADAL" clId="{1C963760-EC4B-4867-812B-A17AC513A347}" dt="2023-10-18T17:27:05.655" v="3222" actId="1076"/>
          <ac:picMkLst>
            <pc:docMk/>
            <pc:sldMk cId="1793110180" sldId="298"/>
            <ac:picMk id="16" creationId="{C8AC179E-60D0-6A5F-9AB0-14291CC31DF6}"/>
          </ac:picMkLst>
        </pc:picChg>
        <pc:picChg chg="del">
          <ac:chgData name="Climate Education" userId="e2df5dcb-53b6-49a5-8ffd-fe09d58e5096" providerId="ADAL" clId="{1C963760-EC4B-4867-812B-A17AC513A347}" dt="2023-10-18T17:21:38.666" v="3202" actId="478"/>
          <ac:picMkLst>
            <pc:docMk/>
            <pc:sldMk cId="1793110180" sldId="298"/>
            <ac:picMk id="2050" creationId="{D1239EF4-B95F-5F00-0F4D-03E24CB9E6EA}"/>
          </ac:picMkLst>
        </pc:picChg>
      </pc:sldChg>
      <pc:sldChg chg="addSp delSp modSp add mod modNotesTx">
        <pc:chgData name="Climate Education" userId="e2df5dcb-53b6-49a5-8ffd-fe09d58e5096" providerId="ADAL" clId="{1C963760-EC4B-4867-812B-A17AC513A347}" dt="2023-10-18T17:29:09.958" v="3304"/>
        <pc:sldMkLst>
          <pc:docMk/>
          <pc:sldMk cId="667107495" sldId="299"/>
        </pc:sldMkLst>
        <pc:spChg chg="add mod">
          <ac:chgData name="Climate Education" userId="e2df5dcb-53b6-49a5-8ffd-fe09d58e5096" providerId="ADAL" clId="{1C963760-EC4B-4867-812B-A17AC513A347}" dt="2023-10-18T17:28:19.986" v="3300" actId="313"/>
          <ac:spMkLst>
            <pc:docMk/>
            <pc:sldMk cId="667107495" sldId="299"/>
            <ac:spMk id="2" creationId="{2900D7B0-E02E-C123-19EC-D0E87ABD2368}"/>
          </ac:spMkLst>
        </pc:spChg>
        <pc:picChg chg="del">
          <ac:chgData name="Climate Education" userId="e2df5dcb-53b6-49a5-8ffd-fe09d58e5096" providerId="ADAL" clId="{1C963760-EC4B-4867-812B-A17AC513A347}" dt="2023-10-18T17:27:31.163" v="3225" actId="478"/>
          <ac:picMkLst>
            <pc:docMk/>
            <pc:sldMk cId="667107495" sldId="299"/>
            <ac:picMk id="6" creationId="{DF1D8C09-2606-3927-74BD-4B39E484AFE3}"/>
          </ac:picMkLst>
        </pc:picChg>
        <pc:picChg chg="mod">
          <ac:chgData name="Climate Education" userId="e2df5dcb-53b6-49a5-8ffd-fe09d58e5096" providerId="ADAL" clId="{1C963760-EC4B-4867-812B-A17AC513A347}" dt="2023-10-18T17:28:24.612" v="3301" actId="1076"/>
          <ac:picMkLst>
            <pc:docMk/>
            <pc:sldMk cId="667107495" sldId="299"/>
            <ac:picMk id="16" creationId="{C8AC179E-60D0-6A5F-9AB0-14291CC31DF6}"/>
          </ac:picMkLst>
        </pc:picChg>
      </pc:sldChg>
      <pc:sldChg chg="addSp delSp modSp add mod modAnim modNotesTx">
        <pc:chgData name="Climate Education" userId="e2df5dcb-53b6-49a5-8ffd-fe09d58e5096" providerId="ADAL" clId="{1C963760-EC4B-4867-812B-A17AC513A347}" dt="2023-10-18T17:40:25.099" v="3479"/>
        <pc:sldMkLst>
          <pc:docMk/>
          <pc:sldMk cId="2618619229" sldId="300"/>
        </pc:sldMkLst>
        <pc:spChg chg="mod">
          <ac:chgData name="Climate Education" userId="e2df5dcb-53b6-49a5-8ffd-fe09d58e5096" providerId="ADAL" clId="{1C963760-EC4B-4867-812B-A17AC513A347}" dt="2023-10-18T17:36:57.099" v="3398" actId="20577"/>
          <ac:spMkLst>
            <pc:docMk/>
            <pc:sldMk cId="2618619229" sldId="300"/>
            <ac:spMk id="2" creationId="{2900D7B0-E02E-C123-19EC-D0E87ABD2368}"/>
          </ac:spMkLst>
        </pc:spChg>
        <pc:spChg chg="add mod">
          <ac:chgData name="Climate Education" userId="e2df5dcb-53b6-49a5-8ffd-fe09d58e5096" providerId="ADAL" clId="{1C963760-EC4B-4867-812B-A17AC513A347}" dt="2023-10-18T17:35:56.639" v="3387" actId="1076"/>
          <ac:spMkLst>
            <pc:docMk/>
            <pc:sldMk cId="2618619229" sldId="300"/>
            <ac:spMk id="10" creationId="{F7BD3B8A-732A-EE20-948A-7AF66C567287}"/>
          </ac:spMkLst>
        </pc:spChg>
        <pc:spChg chg="add mod">
          <ac:chgData name="Climate Education" userId="e2df5dcb-53b6-49a5-8ffd-fe09d58e5096" providerId="ADAL" clId="{1C963760-EC4B-4867-812B-A17AC513A347}" dt="2023-10-18T17:36:06.994" v="3389" actId="1076"/>
          <ac:spMkLst>
            <pc:docMk/>
            <pc:sldMk cId="2618619229" sldId="300"/>
            <ac:spMk id="12" creationId="{EECB93CA-7FE5-B813-FE15-8B9EF36EBF6E}"/>
          </ac:spMkLst>
        </pc:spChg>
        <pc:spChg chg="add mod">
          <ac:chgData name="Climate Education" userId="e2df5dcb-53b6-49a5-8ffd-fe09d58e5096" providerId="ADAL" clId="{1C963760-EC4B-4867-812B-A17AC513A347}" dt="2023-10-18T17:36:37.047" v="3394" actId="1076"/>
          <ac:spMkLst>
            <pc:docMk/>
            <pc:sldMk cId="2618619229" sldId="300"/>
            <ac:spMk id="14" creationId="{FFC5E1E9-5928-30B0-A02C-B15ABEBABDAA}"/>
          </ac:spMkLst>
        </pc:spChg>
        <pc:spChg chg="add mod">
          <ac:chgData name="Climate Education" userId="e2df5dcb-53b6-49a5-8ffd-fe09d58e5096" providerId="ADAL" clId="{1C963760-EC4B-4867-812B-A17AC513A347}" dt="2023-10-18T17:37:23.659" v="3430" actId="207"/>
          <ac:spMkLst>
            <pc:docMk/>
            <pc:sldMk cId="2618619229" sldId="300"/>
            <ac:spMk id="15" creationId="{BA9414F5-F89D-0A5F-04CA-3EB5BE5CCDFA}"/>
          </ac:spMkLst>
        </pc:spChg>
        <pc:spChg chg="add mod">
          <ac:chgData name="Climate Education" userId="e2df5dcb-53b6-49a5-8ffd-fe09d58e5096" providerId="ADAL" clId="{1C963760-EC4B-4867-812B-A17AC513A347}" dt="2023-10-18T17:40:16.125" v="3478" actId="1076"/>
          <ac:spMkLst>
            <pc:docMk/>
            <pc:sldMk cId="2618619229" sldId="300"/>
            <ac:spMk id="17" creationId="{812AFD91-F543-1323-7158-59E39F603BDF}"/>
          </ac:spMkLst>
        </pc:spChg>
        <pc:spChg chg="add mod">
          <ac:chgData name="Climate Education" userId="e2df5dcb-53b6-49a5-8ffd-fe09d58e5096" providerId="ADAL" clId="{1C963760-EC4B-4867-812B-A17AC513A347}" dt="2023-10-18T17:40:05.246" v="3477" actId="208"/>
          <ac:spMkLst>
            <pc:docMk/>
            <pc:sldMk cId="2618619229" sldId="300"/>
            <ac:spMk id="18" creationId="{57F90E9E-47AA-BF4D-9F5B-001FE5B71060}"/>
          </ac:spMkLst>
        </pc:spChg>
        <pc:picChg chg="add mod">
          <ac:chgData name="Climate Education" userId="e2df5dcb-53b6-49a5-8ffd-fe09d58e5096" providerId="ADAL" clId="{1C963760-EC4B-4867-812B-A17AC513A347}" dt="2023-10-18T17:30:33.264" v="3346" actId="1076"/>
          <ac:picMkLst>
            <pc:docMk/>
            <pc:sldMk cId="2618619229" sldId="300"/>
            <ac:picMk id="8" creationId="{E1C0A895-4718-73C0-F209-DD888456092C}"/>
          </ac:picMkLst>
        </pc:picChg>
        <pc:picChg chg="del">
          <ac:chgData name="Climate Education" userId="e2df5dcb-53b6-49a5-8ffd-fe09d58e5096" providerId="ADAL" clId="{1C963760-EC4B-4867-812B-A17AC513A347}" dt="2023-10-18T17:29:52.707" v="3305" actId="478"/>
          <ac:picMkLst>
            <pc:docMk/>
            <pc:sldMk cId="2618619229" sldId="300"/>
            <ac:picMk id="16" creationId="{C8AC179E-60D0-6A5F-9AB0-14291CC31DF6}"/>
          </ac:picMkLst>
        </pc:picChg>
      </pc:sldChg>
      <pc:sldChg chg="addSp delSp modSp add mod addAnim delAnim modAnim modNotesTx">
        <pc:chgData name="Climate Education" userId="e2df5dcb-53b6-49a5-8ffd-fe09d58e5096" providerId="ADAL" clId="{1C963760-EC4B-4867-812B-A17AC513A347}" dt="2023-10-18T17:49:41.699" v="3686" actId="20577"/>
        <pc:sldMkLst>
          <pc:docMk/>
          <pc:sldMk cId="131533499" sldId="301"/>
        </pc:sldMkLst>
        <pc:spChg chg="del mod">
          <ac:chgData name="Climate Education" userId="e2df5dcb-53b6-49a5-8ffd-fe09d58e5096" providerId="ADAL" clId="{1C963760-EC4B-4867-812B-A17AC513A347}" dt="2023-10-18T17:41:29.142" v="3504"/>
          <ac:spMkLst>
            <pc:docMk/>
            <pc:sldMk cId="131533499" sldId="301"/>
            <ac:spMk id="2" creationId="{2900D7B0-E02E-C123-19EC-D0E87ABD2368}"/>
          </ac:spMkLst>
        </pc:spChg>
        <pc:spChg chg="add mod">
          <ac:chgData name="Climate Education" userId="e2df5dcb-53b6-49a5-8ffd-fe09d58e5096" providerId="ADAL" clId="{1C963760-EC4B-4867-812B-A17AC513A347}" dt="2023-10-18T17:42:13.624" v="3525" actId="1076"/>
          <ac:spMkLst>
            <pc:docMk/>
            <pc:sldMk cId="131533499" sldId="301"/>
            <ac:spMk id="6" creationId="{AC3D5C28-89A1-7FDA-507A-731461C94689}"/>
          </ac:spMkLst>
        </pc:spChg>
        <pc:spChg chg="add del">
          <ac:chgData name="Climate Education" userId="e2df5dcb-53b6-49a5-8ffd-fe09d58e5096" providerId="ADAL" clId="{1C963760-EC4B-4867-812B-A17AC513A347}" dt="2023-10-18T17:41:13.271" v="3483" actId="478"/>
          <ac:spMkLst>
            <pc:docMk/>
            <pc:sldMk cId="131533499" sldId="301"/>
            <ac:spMk id="10" creationId="{F7BD3B8A-732A-EE20-948A-7AF66C567287}"/>
          </ac:spMkLst>
        </pc:spChg>
        <pc:spChg chg="add del">
          <ac:chgData name="Climate Education" userId="e2df5dcb-53b6-49a5-8ffd-fe09d58e5096" providerId="ADAL" clId="{1C963760-EC4B-4867-812B-A17AC513A347}" dt="2023-10-18T17:41:13.271" v="3483" actId="478"/>
          <ac:spMkLst>
            <pc:docMk/>
            <pc:sldMk cId="131533499" sldId="301"/>
            <ac:spMk id="12" creationId="{EECB93CA-7FE5-B813-FE15-8B9EF36EBF6E}"/>
          </ac:spMkLst>
        </pc:spChg>
        <pc:spChg chg="add del">
          <ac:chgData name="Climate Education" userId="e2df5dcb-53b6-49a5-8ffd-fe09d58e5096" providerId="ADAL" clId="{1C963760-EC4B-4867-812B-A17AC513A347}" dt="2023-10-18T17:41:13.271" v="3483" actId="478"/>
          <ac:spMkLst>
            <pc:docMk/>
            <pc:sldMk cId="131533499" sldId="301"/>
            <ac:spMk id="14" creationId="{FFC5E1E9-5928-30B0-A02C-B15ABEBABDAA}"/>
          </ac:spMkLst>
        </pc:spChg>
        <pc:spChg chg="del mod">
          <ac:chgData name="Climate Education" userId="e2df5dcb-53b6-49a5-8ffd-fe09d58e5096" providerId="ADAL" clId="{1C963760-EC4B-4867-812B-A17AC513A347}" dt="2023-10-18T17:41:16.058" v="3485" actId="478"/>
          <ac:spMkLst>
            <pc:docMk/>
            <pc:sldMk cId="131533499" sldId="301"/>
            <ac:spMk id="15" creationId="{BA9414F5-F89D-0A5F-04CA-3EB5BE5CCDFA}"/>
          </ac:spMkLst>
        </pc:spChg>
        <pc:spChg chg="del">
          <ac:chgData name="Climate Education" userId="e2df5dcb-53b6-49a5-8ffd-fe09d58e5096" providerId="ADAL" clId="{1C963760-EC4B-4867-812B-A17AC513A347}" dt="2023-10-18T17:41:17.269" v="3486" actId="478"/>
          <ac:spMkLst>
            <pc:docMk/>
            <pc:sldMk cId="131533499" sldId="301"/>
            <ac:spMk id="17" creationId="{812AFD91-F543-1323-7158-59E39F603BDF}"/>
          </ac:spMkLst>
        </pc:spChg>
        <pc:spChg chg="add del">
          <ac:chgData name="Climate Education" userId="e2df5dcb-53b6-49a5-8ffd-fe09d58e5096" providerId="ADAL" clId="{1C963760-EC4B-4867-812B-A17AC513A347}" dt="2023-10-18T17:41:13.271" v="3483" actId="478"/>
          <ac:spMkLst>
            <pc:docMk/>
            <pc:sldMk cId="131533499" sldId="301"/>
            <ac:spMk id="18" creationId="{57F90E9E-47AA-BF4D-9F5B-001FE5B71060}"/>
          </ac:spMkLst>
        </pc:spChg>
        <pc:picChg chg="add del">
          <ac:chgData name="Climate Education" userId="e2df5dcb-53b6-49a5-8ffd-fe09d58e5096" providerId="ADAL" clId="{1C963760-EC4B-4867-812B-A17AC513A347}" dt="2023-10-18T17:41:33.235" v="3506" actId="478"/>
          <ac:picMkLst>
            <pc:docMk/>
            <pc:sldMk cId="131533499" sldId="301"/>
            <ac:picMk id="8" creationId="{E1C0A895-4718-73C0-F209-DD888456092C}"/>
          </ac:picMkLst>
        </pc:picChg>
        <pc:picChg chg="mod">
          <ac:chgData name="Climate Education" userId="e2df5dcb-53b6-49a5-8ffd-fe09d58e5096" providerId="ADAL" clId="{1C963760-EC4B-4867-812B-A17AC513A347}" dt="2023-10-18T17:41:52.367" v="3517" actId="1076"/>
          <ac:picMkLst>
            <pc:docMk/>
            <pc:sldMk cId="131533499" sldId="301"/>
            <ac:picMk id="9" creationId="{E2042422-3B2D-A59B-E85F-EE54DE645954}"/>
          </ac:picMkLst>
        </pc:picChg>
        <pc:picChg chg="mod">
          <ac:chgData name="Climate Education" userId="e2df5dcb-53b6-49a5-8ffd-fe09d58e5096" providerId="ADAL" clId="{1C963760-EC4B-4867-812B-A17AC513A347}" dt="2023-10-18T17:41:45.420" v="3514" actId="1076"/>
          <ac:picMkLst>
            <pc:docMk/>
            <pc:sldMk cId="131533499" sldId="301"/>
            <ac:picMk id="13" creationId="{15E441FA-69FE-4BEA-21A2-C68200999F09}"/>
          </ac:picMkLst>
        </pc:picChg>
      </pc:sldChg>
      <pc:sldChg chg="addSp delSp modSp add del mod modAnim modNotesTx">
        <pc:chgData name="Climate Education" userId="e2df5dcb-53b6-49a5-8ffd-fe09d58e5096" providerId="ADAL" clId="{1C963760-EC4B-4867-812B-A17AC513A347}" dt="2023-10-18T18:07:47.719" v="3748" actId="47"/>
        <pc:sldMkLst>
          <pc:docMk/>
          <pc:sldMk cId="1609592184" sldId="302"/>
        </pc:sldMkLst>
        <pc:spChg chg="add mod">
          <ac:chgData name="Climate Education" userId="e2df5dcb-53b6-49a5-8ffd-fe09d58e5096" providerId="ADAL" clId="{1C963760-EC4B-4867-812B-A17AC513A347}" dt="2023-10-18T17:50:19.817" v="3691" actId="404"/>
          <ac:spMkLst>
            <pc:docMk/>
            <pc:sldMk cId="1609592184" sldId="302"/>
            <ac:spMk id="10" creationId="{AA128E01-DC04-BBB8-CE0B-804B595E03D8}"/>
          </ac:spMkLst>
        </pc:spChg>
        <pc:picChg chg="add mod">
          <ac:chgData name="Climate Education" userId="e2df5dcb-53b6-49a5-8ffd-fe09d58e5096" providerId="ADAL" clId="{1C963760-EC4B-4867-812B-A17AC513A347}" dt="2023-10-18T17:42:26.206" v="3528"/>
          <ac:picMkLst>
            <pc:docMk/>
            <pc:sldMk cId="1609592184" sldId="302"/>
            <ac:picMk id="2" creationId="{709C9F16-53D2-3FC6-565D-1BB12E0CDC0B}"/>
          </ac:picMkLst>
        </pc:picChg>
        <pc:picChg chg="add mod">
          <ac:chgData name="Climate Education" userId="e2df5dcb-53b6-49a5-8ffd-fe09d58e5096" providerId="ADAL" clId="{1C963760-EC4B-4867-812B-A17AC513A347}" dt="2023-10-18T17:42:48.143" v="3534" actId="1076"/>
          <ac:picMkLst>
            <pc:docMk/>
            <pc:sldMk cId="1609592184" sldId="302"/>
            <ac:picMk id="6" creationId="{3A7EC94F-F3B7-35DF-11E8-B3739D254AAC}"/>
          </ac:picMkLst>
        </pc:picChg>
        <pc:picChg chg="del">
          <ac:chgData name="Climate Education" userId="e2df5dcb-53b6-49a5-8ffd-fe09d58e5096" providerId="ADAL" clId="{1C963760-EC4B-4867-812B-A17AC513A347}" dt="2023-10-18T17:42:16.212" v="3526" actId="478"/>
          <ac:picMkLst>
            <pc:docMk/>
            <pc:sldMk cId="1609592184" sldId="302"/>
            <ac:picMk id="9" creationId="{E2042422-3B2D-A59B-E85F-EE54DE645954}"/>
          </ac:picMkLst>
        </pc:picChg>
        <pc:picChg chg="del">
          <ac:chgData name="Climate Education" userId="e2df5dcb-53b6-49a5-8ffd-fe09d58e5096" providerId="ADAL" clId="{1C963760-EC4B-4867-812B-A17AC513A347}" dt="2023-10-18T17:42:24.667" v="3527" actId="478"/>
          <ac:picMkLst>
            <pc:docMk/>
            <pc:sldMk cId="1609592184" sldId="302"/>
            <ac:picMk id="13" creationId="{15E441FA-69FE-4BEA-21A2-C68200999F09}"/>
          </ac:picMkLst>
        </pc:picChg>
      </pc:sldChg>
      <pc:sldChg chg="modSp add modNotesTx">
        <pc:chgData name="Climate Education" userId="e2df5dcb-53b6-49a5-8ffd-fe09d58e5096" providerId="ADAL" clId="{1C963760-EC4B-4867-812B-A17AC513A347}" dt="2023-10-18T18:08:43.911" v="3754" actId="20577"/>
        <pc:sldMkLst>
          <pc:docMk/>
          <pc:sldMk cId="616767531" sldId="303"/>
        </pc:sldMkLst>
        <pc:spChg chg="mod">
          <ac:chgData name="Climate Education" userId="e2df5dcb-53b6-49a5-8ffd-fe09d58e5096" providerId="ADAL" clId="{1C963760-EC4B-4867-812B-A17AC513A347}" dt="2023-10-18T17:50:56.294" v="3698" actId="403"/>
          <ac:spMkLst>
            <pc:docMk/>
            <pc:sldMk cId="616767531" sldId="303"/>
            <ac:spMk id="10" creationId="{AA128E01-DC04-BBB8-CE0B-804B595E03D8}"/>
          </ac:spMkLst>
        </pc:spChg>
      </pc:sldChg>
      <pc:sldChg chg="addSp modSp add mod modAnim">
        <pc:chgData name="Climate Education" userId="e2df5dcb-53b6-49a5-8ffd-fe09d58e5096" providerId="ADAL" clId="{1C963760-EC4B-4867-812B-A17AC513A347}" dt="2023-10-18T18:12:56.611" v="4193" actId="20577"/>
        <pc:sldMkLst>
          <pc:docMk/>
          <pc:sldMk cId="1169355488" sldId="304"/>
        </pc:sldMkLst>
        <pc:spChg chg="mod">
          <ac:chgData name="Climate Education" userId="e2df5dcb-53b6-49a5-8ffd-fe09d58e5096" providerId="ADAL" clId="{1C963760-EC4B-4867-812B-A17AC513A347}" dt="2023-10-18T18:12:56.611" v="4193" actId="20577"/>
          <ac:spMkLst>
            <pc:docMk/>
            <pc:sldMk cId="1169355488" sldId="304"/>
            <ac:spMk id="10" creationId="{AA128E01-DC04-BBB8-CE0B-804B595E03D8}"/>
          </ac:spMkLst>
        </pc:spChg>
        <pc:spChg chg="add mod">
          <ac:chgData name="Climate Education" userId="e2df5dcb-53b6-49a5-8ffd-fe09d58e5096" providerId="ADAL" clId="{1C963760-EC4B-4867-812B-A17AC513A347}" dt="2023-10-18T18:12:23.823" v="4184" actId="1076"/>
          <ac:spMkLst>
            <pc:docMk/>
            <pc:sldMk cId="1169355488" sldId="304"/>
            <ac:spMk id="12" creationId="{9B6C95B3-34A4-F2C4-2EC3-0D44D08A93A2}"/>
          </ac:spMkLst>
        </pc:spChg>
        <pc:picChg chg="mod">
          <ac:chgData name="Climate Education" userId="e2df5dcb-53b6-49a5-8ffd-fe09d58e5096" providerId="ADAL" clId="{1C963760-EC4B-4867-812B-A17AC513A347}" dt="2023-10-18T18:12:46.249" v="4186" actId="1076"/>
          <ac:picMkLst>
            <pc:docMk/>
            <pc:sldMk cId="1169355488" sldId="304"/>
            <ac:picMk id="8" creationId="{E1C0A895-4718-73C0-F209-DD888456092C}"/>
          </ac:picMkLst>
        </pc:picChg>
      </pc:sldChg>
      <pc:sldChg chg="add del modNotesTx">
        <pc:chgData name="Climate Education" userId="e2df5dcb-53b6-49a5-8ffd-fe09d58e5096" providerId="ADAL" clId="{1C963760-EC4B-4867-812B-A17AC513A347}" dt="2023-10-18T18:08:13.597" v="3751" actId="47"/>
        <pc:sldMkLst>
          <pc:docMk/>
          <pc:sldMk cId="2735144231" sldId="304"/>
        </pc:sldMkLst>
      </pc:sldChg>
      <pc:sldChg chg="add del">
        <pc:chgData name="Climate Education" userId="e2df5dcb-53b6-49a5-8ffd-fe09d58e5096" providerId="ADAL" clId="{1C963760-EC4B-4867-812B-A17AC513A347}" dt="2023-10-18T18:13:17.788" v="4198" actId="47"/>
        <pc:sldMkLst>
          <pc:docMk/>
          <pc:sldMk cId="3403901482" sldId="305"/>
        </pc:sldMkLst>
      </pc:sldChg>
      <pc:sldChg chg="addSp delSp modSp add mod ord modNotesTx">
        <pc:chgData name="Climate Education" userId="e2df5dcb-53b6-49a5-8ffd-fe09d58e5096" providerId="ADAL" clId="{1C963760-EC4B-4867-812B-A17AC513A347}" dt="2023-10-18T18:13:50.012" v="4202" actId="20577"/>
        <pc:sldMkLst>
          <pc:docMk/>
          <pc:sldMk cId="2344809240" sldId="306"/>
        </pc:sldMkLst>
        <pc:picChg chg="add mod">
          <ac:chgData name="Climate Education" userId="e2df5dcb-53b6-49a5-8ffd-fe09d58e5096" providerId="ADAL" clId="{1C963760-EC4B-4867-812B-A17AC513A347}" dt="2023-10-18T18:13:27.596" v="4200"/>
          <ac:picMkLst>
            <pc:docMk/>
            <pc:sldMk cId="2344809240" sldId="306"/>
            <ac:picMk id="2" creationId="{AFBBF06E-9A13-C3B7-1244-9D482EE2BDAF}"/>
          </ac:picMkLst>
        </pc:picChg>
        <pc:picChg chg="del">
          <ac:chgData name="Climate Education" userId="e2df5dcb-53b6-49a5-8ffd-fe09d58e5096" providerId="ADAL" clId="{1C963760-EC4B-4867-812B-A17AC513A347}" dt="2023-10-18T18:13:20.428" v="4199" actId="478"/>
          <ac:picMkLst>
            <pc:docMk/>
            <pc:sldMk cId="2344809240" sldId="306"/>
            <ac:picMk id="9" creationId="{E2042422-3B2D-A59B-E85F-EE54DE645954}"/>
          </ac:picMkLst>
        </pc:picChg>
      </pc:sldChg>
      <pc:sldChg chg="addSp delSp modSp add mod modAnim modNotesTx">
        <pc:chgData name="Climate Education" userId="e2df5dcb-53b6-49a5-8ffd-fe09d58e5096" providerId="ADAL" clId="{1C963760-EC4B-4867-812B-A17AC513A347}" dt="2023-10-18T18:20:58.692" v="4525"/>
        <pc:sldMkLst>
          <pc:docMk/>
          <pc:sldMk cId="4006052276" sldId="307"/>
        </pc:sldMkLst>
        <pc:spChg chg="add mod">
          <ac:chgData name="Climate Education" userId="e2df5dcb-53b6-49a5-8ffd-fe09d58e5096" providerId="ADAL" clId="{1C963760-EC4B-4867-812B-A17AC513A347}" dt="2023-10-18T18:20:02.496" v="4505" actId="14"/>
          <ac:spMkLst>
            <pc:docMk/>
            <pc:sldMk cId="4006052276" sldId="307"/>
            <ac:spMk id="8" creationId="{BB61BFE9-5614-1483-C4CE-786D71A085C8}"/>
          </ac:spMkLst>
        </pc:spChg>
        <pc:picChg chg="del mod">
          <ac:chgData name="Climate Education" userId="e2df5dcb-53b6-49a5-8ffd-fe09d58e5096" providerId="ADAL" clId="{1C963760-EC4B-4867-812B-A17AC513A347}" dt="2023-10-18T18:14:51.131" v="4211" actId="478"/>
          <ac:picMkLst>
            <pc:docMk/>
            <pc:sldMk cId="4006052276" sldId="307"/>
            <ac:picMk id="6" creationId="{DF1D8C09-2606-3927-74BD-4B39E484AFE3}"/>
          </ac:picMkLst>
        </pc:picChg>
        <pc:picChg chg="add mod modCrop">
          <ac:chgData name="Climate Education" userId="e2df5dcb-53b6-49a5-8ffd-fe09d58e5096" providerId="ADAL" clId="{1C963760-EC4B-4867-812B-A17AC513A347}" dt="2023-10-18T18:20:06.106" v="4506" actId="1076"/>
          <ac:picMkLst>
            <pc:docMk/>
            <pc:sldMk cId="4006052276" sldId="307"/>
            <ac:picMk id="9" creationId="{00C730E3-1AF6-25CA-BE4C-841BC33A335A}"/>
          </ac:picMkLst>
        </pc:picChg>
        <pc:picChg chg="add mod modCrop">
          <ac:chgData name="Climate Education" userId="e2df5dcb-53b6-49a5-8ffd-fe09d58e5096" providerId="ADAL" clId="{1C963760-EC4B-4867-812B-A17AC513A347}" dt="2023-10-18T18:20:06.826" v="4507" actId="1076"/>
          <ac:picMkLst>
            <pc:docMk/>
            <pc:sldMk cId="4006052276" sldId="307"/>
            <ac:picMk id="10" creationId="{7B5B28AC-62B3-537A-B025-AB3D5A620B67}"/>
          </ac:picMkLst>
        </pc:picChg>
        <pc:picChg chg="add mod modCrop">
          <ac:chgData name="Climate Education" userId="e2df5dcb-53b6-49a5-8ffd-fe09d58e5096" providerId="ADAL" clId="{1C963760-EC4B-4867-812B-A17AC513A347}" dt="2023-10-18T18:20:08.136" v="4509" actId="1076"/>
          <ac:picMkLst>
            <pc:docMk/>
            <pc:sldMk cId="4006052276" sldId="307"/>
            <ac:picMk id="12" creationId="{6C8132D8-2E05-3FE9-CFA8-518E2124E02B}"/>
          </ac:picMkLst>
        </pc:picChg>
        <pc:picChg chg="del">
          <ac:chgData name="Climate Education" userId="e2df5dcb-53b6-49a5-8ffd-fe09d58e5096" providerId="ADAL" clId="{1C963760-EC4B-4867-812B-A17AC513A347}" dt="2023-10-18T18:20:57.180" v="4524" actId="478"/>
          <ac:picMkLst>
            <pc:docMk/>
            <pc:sldMk cId="4006052276" sldId="307"/>
            <ac:picMk id="13" creationId="{15E441FA-69FE-4BEA-21A2-C68200999F09}"/>
          </ac:picMkLst>
        </pc:picChg>
        <pc:picChg chg="add mod modCrop">
          <ac:chgData name="Climate Education" userId="e2df5dcb-53b6-49a5-8ffd-fe09d58e5096" providerId="ADAL" clId="{1C963760-EC4B-4867-812B-A17AC513A347}" dt="2023-10-18T18:20:07.409" v="4508" actId="1076"/>
          <ac:picMkLst>
            <pc:docMk/>
            <pc:sldMk cId="4006052276" sldId="307"/>
            <ac:picMk id="14" creationId="{F318E5F6-8E61-AB2A-553E-D5072BF859FB}"/>
          </ac:picMkLst>
        </pc:picChg>
        <pc:picChg chg="add mod">
          <ac:chgData name="Climate Education" userId="e2df5dcb-53b6-49a5-8ffd-fe09d58e5096" providerId="ADAL" clId="{1C963760-EC4B-4867-812B-A17AC513A347}" dt="2023-10-18T18:20:58.692" v="4525"/>
          <ac:picMkLst>
            <pc:docMk/>
            <pc:sldMk cId="4006052276" sldId="307"/>
            <ac:picMk id="15" creationId="{BA40E5E5-89B0-9E99-B72F-307276B36401}"/>
          </ac:picMkLst>
        </pc:picChg>
        <pc:picChg chg="del mod">
          <ac:chgData name="Climate Education" userId="e2df5dcb-53b6-49a5-8ffd-fe09d58e5096" providerId="ADAL" clId="{1C963760-EC4B-4867-812B-A17AC513A347}" dt="2023-10-18T18:14:51.131" v="4211" actId="478"/>
          <ac:picMkLst>
            <pc:docMk/>
            <pc:sldMk cId="4006052276" sldId="307"/>
            <ac:picMk id="16" creationId="{C8AC179E-60D0-6A5F-9AB0-14291CC31DF6}"/>
          </ac:picMkLst>
        </pc:picChg>
      </pc:sldChg>
      <pc:sldChg chg="addSp delSp modSp add mod delAnim modNotesTx">
        <pc:chgData name="Climate Education" userId="e2df5dcb-53b6-49a5-8ffd-fe09d58e5096" providerId="ADAL" clId="{1C963760-EC4B-4867-812B-A17AC513A347}" dt="2023-10-18T18:23:18.929" v="4639" actId="20577"/>
        <pc:sldMkLst>
          <pc:docMk/>
          <pc:sldMk cId="1442992574" sldId="308"/>
        </pc:sldMkLst>
        <pc:spChg chg="del">
          <ac:chgData name="Climate Education" userId="e2df5dcb-53b6-49a5-8ffd-fe09d58e5096" providerId="ADAL" clId="{1C963760-EC4B-4867-812B-A17AC513A347}" dt="2023-10-18T18:20:26.411" v="4511" actId="478"/>
          <ac:spMkLst>
            <pc:docMk/>
            <pc:sldMk cId="1442992574" sldId="308"/>
            <ac:spMk id="8" creationId="{BB61BFE9-5614-1483-C4CE-786D71A085C8}"/>
          </ac:spMkLst>
        </pc:spChg>
        <pc:spChg chg="add mod">
          <ac:chgData name="Climate Education" userId="e2df5dcb-53b6-49a5-8ffd-fe09d58e5096" providerId="ADAL" clId="{1C963760-EC4B-4867-812B-A17AC513A347}" dt="2023-10-18T18:21:43.751" v="4546" actId="1076"/>
          <ac:spMkLst>
            <pc:docMk/>
            <pc:sldMk cId="1442992574" sldId="308"/>
            <ac:spMk id="15" creationId="{E3A24643-D653-7F49-6110-B4ABBE94133B}"/>
          </ac:spMkLst>
        </pc:spChg>
        <pc:picChg chg="mod">
          <ac:chgData name="Climate Education" userId="e2df5dcb-53b6-49a5-8ffd-fe09d58e5096" providerId="ADAL" clId="{1C963760-EC4B-4867-812B-A17AC513A347}" dt="2023-10-18T18:20:49.396" v="4523" actId="1076"/>
          <ac:picMkLst>
            <pc:docMk/>
            <pc:sldMk cId="1442992574" sldId="308"/>
            <ac:picMk id="2" creationId="{AFBBF06E-9A13-C3B7-1244-9D482EE2BDAF}"/>
          </ac:picMkLst>
        </pc:picChg>
        <pc:picChg chg="add mod">
          <ac:chgData name="Climate Education" userId="e2df5dcb-53b6-49a5-8ffd-fe09d58e5096" providerId="ADAL" clId="{1C963760-EC4B-4867-812B-A17AC513A347}" dt="2023-10-18T18:21:01.995" v="4526"/>
          <ac:picMkLst>
            <pc:docMk/>
            <pc:sldMk cId="1442992574" sldId="308"/>
            <ac:picMk id="6" creationId="{091BB05B-8572-9023-21EF-EC3FB277B670}"/>
          </ac:picMkLst>
        </pc:picChg>
        <pc:picChg chg="del">
          <ac:chgData name="Climate Education" userId="e2df5dcb-53b6-49a5-8ffd-fe09d58e5096" providerId="ADAL" clId="{1C963760-EC4B-4867-812B-A17AC513A347}" dt="2023-10-18T18:20:29.137" v="4514" actId="478"/>
          <ac:picMkLst>
            <pc:docMk/>
            <pc:sldMk cId="1442992574" sldId="308"/>
            <ac:picMk id="9" creationId="{00C730E3-1AF6-25CA-BE4C-841BC33A335A}"/>
          </ac:picMkLst>
        </pc:picChg>
        <pc:picChg chg="del">
          <ac:chgData name="Climate Education" userId="e2df5dcb-53b6-49a5-8ffd-fe09d58e5096" providerId="ADAL" clId="{1C963760-EC4B-4867-812B-A17AC513A347}" dt="2023-10-18T18:20:29.819" v="4515" actId="478"/>
          <ac:picMkLst>
            <pc:docMk/>
            <pc:sldMk cId="1442992574" sldId="308"/>
            <ac:picMk id="10" creationId="{7B5B28AC-62B3-537A-B025-AB3D5A620B67}"/>
          </ac:picMkLst>
        </pc:picChg>
        <pc:picChg chg="mod">
          <ac:chgData name="Climate Education" userId="e2df5dcb-53b6-49a5-8ffd-fe09d58e5096" providerId="ADAL" clId="{1C963760-EC4B-4867-812B-A17AC513A347}" dt="2023-10-18T18:21:18.416" v="4534" actId="1076"/>
          <ac:picMkLst>
            <pc:docMk/>
            <pc:sldMk cId="1442992574" sldId="308"/>
            <ac:picMk id="11" creationId="{5EC13C38-8021-168C-1DFA-41148BE80535}"/>
          </ac:picMkLst>
        </pc:picChg>
        <pc:picChg chg="del">
          <ac:chgData name="Climate Education" userId="e2df5dcb-53b6-49a5-8ffd-fe09d58e5096" providerId="ADAL" clId="{1C963760-EC4B-4867-812B-A17AC513A347}" dt="2023-10-18T18:20:28.753" v="4513" actId="478"/>
          <ac:picMkLst>
            <pc:docMk/>
            <pc:sldMk cId="1442992574" sldId="308"/>
            <ac:picMk id="12" creationId="{6C8132D8-2E05-3FE9-CFA8-518E2124E02B}"/>
          </ac:picMkLst>
        </pc:picChg>
        <pc:picChg chg="del">
          <ac:chgData name="Climate Education" userId="e2df5dcb-53b6-49a5-8ffd-fe09d58e5096" providerId="ADAL" clId="{1C963760-EC4B-4867-812B-A17AC513A347}" dt="2023-10-18T18:20:36.908" v="4517" actId="478"/>
          <ac:picMkLst>
            <pc:docMk/>
            <pc:sldMk cId="1442992574" sldId="308"/>
            <ac:picMk id="13" creationId="{15E441FA-69FE-4BEA-21A2-C68200999F09}"/>
          </ac:picMkLst>
        </pc:picChg>
        <pc:picChg chg="del">
          <ac:chgData name="Climate Education" userId="e2df5dcb-53b6-49a5-8ffd-fe09d58e5096" providerId="ADAL" clId="{1C963760-EC4B-4867-812B-A17AC513A347}" dt="2023-10-18T18:20:28.253" v="4512" actId="478"/>
          <ac:picMkLst>
            <pc:docMk/>
            <pc:sldMk cId="1442992574" sldId="308"/>
            <ac:picMk id="14" creationId="{F318E5F6-8E61-AB2A-553E-D5072BF859FB}"/>
          </ac:picMkLst>
        </pc:picChg>
      </pc:sldChg>
      <pc:sldChg chg="addSp delSp modSp add mod modNotesTx">
        <pc:chgData name="Climate Education" userId="e2df5dcb-53b6-49a5-8ffd-fe09d58e5096" providerId="ADAL" clId="{1C963760-EC4B-4867-812B-A17AC513A347}" dt="2023-10-18T18:23:13.915" v="4638" actId="20577"/>
        <pc:sldMkLst>
          <pc:docMk/>
          <pc:sldMk cId="259339179" sldId="309"/>
        </pc:sldMkLst>
        <pc:spChg chg="add mod">
          <ac:chgData name="Climate Education" userId="e2df5dcb-53b6-49a5-8ffd-fe09d58e5096" providerId="ADAL" clId="{1C963760-EC4B-4867-812B-A17AC513A347}" dt="2023-10-18T18:22:48.377" v="4630" actId="1076"/>
          <ac:spMkLst>
            <pc:docMk/>
            <pc:sldMk cId="259339179" sldId="309"/>
            <ac:spMk id="8" creationId="{7310C31D-9B21-E82F-6474-37DE70969460}"/>
          </ac:spMkLst>
        </pc:spChg>
        <pc:spChg chg="del mod">
          <ac:chgData name="Climate Education" userId="e2df5dcb-53b6-49a5-8ffd-fe09d58e5096" providerId="ADAL" clId="{1C963760-EC4B-4867-812B-A17AC513A347}" dt="2023-10-18T18:21:50.748" v="4549" actId="478"/>
          <ac:spMkLst>
            <pc:docMk/>
            <pc:sldMk cId="259339179" sldId="309"/>
            <ac:spMk id="15" creationId="{E3A24643-D653-7F49-6110-B4ABBE94133B}"/>
          </ac:spMkLst>
        </pc:spChg>
        <pc:picChg chg="add mod">
          <ac:chgData name="Climate Education" userId="e2df5dcb-53b6-49a5-8ffd-fe09d58e5096" providerId="ADAL" clId="{1C963760-EC4B-4867-812B-A17AC513A347}" dt="2023-10-18T18:22:50.325" v="4631" actId="1076"/>
          <ac:picMkLst>
            <pc:docMk/>
            <pc:sldMk cId="259339179" sldId="309"/>
            <ac:picMk id="9" creationId="{4CD97618-9AAA-84A3-9F14-2B35F85A95AD}"/>
          </ac:picMkLst>
        </pc:picChg>
        <pc:picChg chg="mod">
          <ac:chgData name="Climate Education" userId="e2df5dcb-53b6-49a5-8ffd-fe09d58e5096" providerId="ADAL" clId="{1C963760-EC4B-4867-812B-A17AC513A347}" dt="2023-10-18T18:21:56.195" v="4551" actId="29295"/>
          <ac:picMkLst>
            <pc:docMk/>
            <pc:sldMk cId="259339179" sldId="309"/>
            <ac:picMk id="11" creationId="{5EC13C38-8021-168C-1DFA-41148BE805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4A4FA-5C4E-47BA-9FBE-70A378D6F67B}"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3E31B-6473-4B71-9B2A-8B87BDD9124A}" type="slidenum">
              <a:rPr lang="en-US" smtClean="0"/>
              <a:t>‹#›</a:t>
            </a:fld>
            <a:endParaRPr lang="en-US"/>
          </a:p>
        </p:txBody>
      </p:sp>
    </p:spTree>
    <p:extLst>
      <p:ext uri="{BB962C8B-B14F-4D97-AF65-F5344CB8AC3E}">
        <p14:creationId xmlns:p14="http://schemas.microsoft.com/office/powerpoint/2010/main" val="268819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Once the teacher has gone through the list, they can reveal the question.  The question is purposefully a bit confusing and vague.  </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It is likely that the children will think that they will have the most influence the further towards the top of the list they look.  They can change their actions as an individual; they can influence their family, they might have some influence in their school.  But as they get towards the bottom of the list they will feel like they have very little power. </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second part of the question is about impact, and they might rightly say that the most impact will be felt at the largest scale, so that although they have very little influence on society, the greatest positive impact on climate change might happen at a society level.  This is a point worth exploring and drawing out from a short class discussion with the children.  The teacher might want to choose something relatively simple like recycling, to demonstrate that a society wide approach would have a much bigger impact than some individuals and families chose to do more recycling…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7</a:t>
            </a:fld>
            <a:endParaRPr lang="en-US"/>
          </a:p>
        </p:txBody>
      </p:sp>
    </p:spTree>
    <p:extLst>
      <p:ext uri="{BB962C8B-B14F-4D97-AF65-F5344CB8AC3E}">
        <p14:creationId xmlns:p14="http://schemas.microsoft.com/office/powerpoint/2010/main" val="93693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sz="2800" b="0" dirty="0">
              <a:effectLst/>
            </a:endParaRPr>
          </a:p>
          <a:p>
            <a:pPr rtl="0">
              <a:spcBef>
                <a:spcPts val="0"/>
              </a:spcBef>
              <a:spcAft>
                <a:spcPts val="0"/>
              </a:spcAft>
            </a:pPr>
            <a:br>
              <a:rPr lang="en-US" sz="2800" b="0" dirty="0">
                <a:effectLst/>
              </a:rPr>
            </a:br>
            <a:r>
              <a:rPr lang="en-US" sz="1800" b="0" i="0" u="sng" strike="noStrike" dirty="0">
                <a:solidFill>
                  <a:srgbClr val="000000"/>
                </a:solidFill>
                <a:effectLst/>
                <a:latin typeface="Arial" panose="020B0604020202020204" pitchFamily="34" charset="0"/>
              </a:rPr>
              <a:t>Sustainable Transportation:</a:t>
            </a:r>
          </a:p>
          <a:p>
            <a:pPr rtl="0">
              <a:spcBef>
                <a:spcPts val="0"/>
              </a:spcBef>
              <a:spcAft>
                <a:spcPts val="0"/>
              </a:spcAft>
            </a:pPr>
            <a:endParaRPr lang="en-US" sz="2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Develop and expand public transportation options to reduce reliance on private vehicles.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Develop electric or hydrogen vehicles and phase out combustion engines.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Invest in infrastructure for electric vehicle charging stations.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Encourage the use of bicycles and walking for short distances.</a:t>
            </a:r>
          </a:p>
          <a:p>
            <a:pPr rtl="0">
              <a:spcBef>
                <a:spcPts val="0"/>
              </a:spcBef>
              <a:spcAft>
                <a:spcPts val="0"/>
              </a:spcAft>
            </a:pPr>
            <a:br>
              <a:rPr lang="en-US" sz="2800"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sz="2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Cleaner Air: Sustainable transportation, like electric cars and bikes, produces fewer harmful emissions, making the air we breathe cleaner and healthier.</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Fighting Climate Change: By using eco-friendly transportation, we reduce greenhouse gases that heat up the Earth and help protect the climate.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Saving Energy: Sustainable transportation uses less fuel or renewable energy, which helps conserve valuable resources for the future.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Nature: Using eco-friendly vehicles reduces pollution and protects wildlife and natural habitats.</a:t>
            </a:r>
          </a:p>
        </p:txBody>
      </p:sp>
      <p:sp>
        <p:nvSpPr>
          <p:cNvPr id="4" name="Slide Number Placeholder 3"/>
          <p:cNvSpPr>
            <a:spLocks noGrp="1"/>
          </p:cNvSpPr>
          <p:nvPr>
            <p:ph type="sldNum" sz="quarter" idx="5"/>
          </p:nvPr>
        </p:nvSpPr>
        <p:spPr/>
        <p:txBody>
          <a:bodyPr/>
          <a:lstStyle/>
          <a:p>
            <a:fld id="{B8F3E31B-6473-4B71-9B2A-8B87BDD9124A}" type="slidenum">
              <a:rPr lang="en-US" smtClean="0"/>
              <a:t>16</a:t>
            </a:fld>
            <a:endParaRPr lang="en-US"/>
          </a:p>
        </p:txBody>
      </p:sp>
    </p:spTree>
    <p:extLst>
      <p:ext uri="{BB962C8B-B14F-4D97-AF65-F5344CB8AC3E}">
        <p14:creationId xmlns:p14="http://schemas.microsoft.com/office/powerpoint/2010/main" val="337789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Reforestation and Conservation:</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Implement reforestation projects to restore and expand natural carbon sinks.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Preserve and protect existing ecosystems and biodiversity to enhance resilience.</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Wildlife: Conservation and reforestation create safe habitats for animals and plants, helping protect their homes and prevent extinction.</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Cleaner Air: Trees absorb carbon dioxide, a harmful gas that causes climate change, and release oxygen, making the air fresher and healthier.</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Preventing Soil Erosion: Trees and plants help keep the soil in place, preventing erosion and protecting our land.</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Biodiversity: Conservation and reforestation promote a variety of plant and animal species, making our ecosystems more diverse and balanced.</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Fighting Climate Change: More trees mean less carbon in the atmosphere, which helps fight global warming and keeps the Earth cooler.</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Sustainable Resources: Reforestation ensures a steady supply of wood and other forest products without harming the environment.</a:t>
            </a:r>
          </a:p>
          <a:p>
            <a:br>
              <a:rPr lang="en-US" b="0" dirty="0">
                <a:effectLst/>
              </a:rPr>
            </a:br>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17</a:t>
            </a:fld>
            <a:endParaRPr lang="en-US"/>
          </a:p>
        </p:txBody>
      </p:sp>
    </p:spTree>
    <p:extLst>
      <p:ext uri="{BB962C8B-B14F-4D97-AF65-F5344CB8AC3E}">
        <p14:creationId xmlns:p14="http://schemas.microsoft.com/office/powerpoint/2010/main" val="99597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Waste management, reducing consumption and recycling:</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Enhance waste management practices, including waste reduction, recycling, and composting.</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Encourage less consumption when not needed.</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Implement waste-to-energy initiatives to reduce greenhouse gas emissions from landfill sites.</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Cleaner Environment: Proper waste management and recycling keep our surroundings clean, preventing pollution and protecting wildlife.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Less Pollution: Reducing consumption and recycling mean less garbage is burned or buried, reducing harmful emissions and conserving energy.</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Saving Resources: Recycling helps turn old things into new ones, saving resources like paper, metal, and plastic for future use.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Fighting Climate Change: Waste management and recycling reduce greenhouse gas emissions, helping combat global warming and its effects.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Biodiversity Protection: Proper waste disposal and recycling prevent harm to nature, preserving habitats for plants and animals.</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18</a:t>
            </a:fld>
            <a:endParaRPr lang="en-US"/>
          </a:p>
        </p:txBody>
      </p:sp>
    </p:spTree>
    <p:extLst>
      <p:ext uri="{BB962C8B-B14F-4D97-AF65-F5344CB8AC3E}">
        <p14:creationId xmlns:p14="http://schemas.microsoft.com/office/powerpoint/2010/main" val="103299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Coastal Protection and Erosion Control:</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Invest in coastal protection measures to safeguard against rising sea levels and extreme weather events.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Implement erosion control strategies to protect critical infrastructure and habitats.</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Shoreline: Coastal protection and erosion control measures safeguard beaches and land from being washed away by waves and storms.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Preserving Wildlife: Healthy coastal areas provide habitats for various marine animals and birds, preserving biodiversity.</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Preventing Coastal Flooding: These measures help reduce the risk of flooding in coastal communities during storms and high tides.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Maintaining Natural Beauty: Coastal protection ensures that our beaches and scenic areas remain beautiful and enjoyable for everyone.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Mitigating Climate Change: Coastal ecosystems, like mangroves and salt marshes, capture carbon and help fight climate change.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Sustainable Tourism: By preserving our coasts, we support sustainable tourism and local economies that depend on beach attractions.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Resilience to Climate Events: Coastal protection and erosion control enhance our resilience to the impacts of climate change, such as rising sea levels and extreme weather.</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19</a:t>
            </a:fld>
            <a:endParaRPr lang="en-US"/>
          </a:p>
        </p:txBody>
      </p:sp>
    </p:spTree>
    <p:extLst>
      <p:ext uri="{BB962C8B-B14F-4D97-AF65-F5344CB8AC3E}">
        <p14:creationId xmlns:p14="http://schemas.microsoft.com/office/powerpoint/2010/main" val="136056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Climate Education and Awareness:</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Conduct public awareness campaigns to educate citizens about climate change and its impacts.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Introduce climate change education in schools and integrate sustainable practices into the curriculum.</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Understanding Climate Change: Climate education helps us learn about global warming and its effects on the environment.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Making Informed Choices: Being aware of climate issues empowers us to make eco-friendly decisions in our daily lives.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Taking Action: Climate education inspires us to take action and be part of solutions to protect the planet.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Advocating for Change: Being informed allows us to speak up and support policies that promote sustainability and conservation.</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Wildlife: Climate education helps us understand how climate change affects animals and plants, motivating us to protect biodiversity.</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Sustainable Living: Learning about climate change encourages us to adopt sustainable practices, like reducing waste and using renewable energy.</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Resilience to Climate Events: Understanding climate impacts prepares us to face and adapt to extreme weather and other climate-related challenges.</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20</a:t>
            </a:fld>
            <a:endParaRPr lang="en-US"/>
          </a:p>
        </p:txBody>
      </p:sp>
    </p:spTree>
    <p:extLst>
      <p:ext uri="{BB962C8B-B14F-4D97-AF65-F5344CB8AC3E}">
        <p14:creationId xmlns:p14="http://schemas.microsoft.com/office/powerpoint/2010/main" val="413515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Climate Resilience Planning:</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Conduct vulnerability assessments to identify climate-related risks and develop climate adaptation and resilience plans.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Incorporate climate resilience measures into infrastructure projects and land-use planning.</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Weathering Climate Challenges: Climate resilience planning helps communities prepare for and cope with extreme weather events like storms and floods.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Homes and Nature: By planning ahead, we can build homes and infrastructure that can withstand climate impacts, reducing damage to the environment.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Saving Lives: Climate resilience measures can save lives by providing early warnings and safe evacuation plans during disasters.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Preserving Resources: Resilience planning ensures we use resources wisely, conserving water, energy, and other essentials.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Helping Wildlife: Planning for climate resilience protects habitats and wildlife, ensuring they have a safe place to thrive.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Sustainable Development: Resilience planning promotes smart and eco-friendly development that benefits both people and the environment.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Being Ready for Change: By preparing for climate changes, we can adapt to new conditions and keep our planet healthy for the future.</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21</a:t>
            </a:fld>
            <a:endParaRPr lang="en-US"/>
          </a:p>
        </p:txBody>
      </p:sp>
    </p:spTree>
    <p:extLst>
      <p:ext uri="{BB962C8B-B14F-4D97-AF65-F5344CB8AC3E}">
        <p14:creationId xmlns:p14="http://schemas.microsoft.com/office/powerpoint/2010/main" val="162691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International Collaboration:</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Engage in international climate agreements and partnerships to address global climate challenges.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Advocate for climate action at international forums and collaborate with other nations on best practices.</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Sharing Knowledge: International collaboration allows countries to share ideas and knowledge about protecting the environment.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Solving Global Problems: Working together helps tackle big issues like climate change that affect the whole world.</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Wildlife: Collaborating with other countries helps save endangered species and preserve natural habitats.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Sharing Resources: Countries can pool resources and technologies to find better ways to protect the planet.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Learning from Each Other: By collaborating, we can learn from different cultures and approaches to environmental conservation.</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Stronger Together: When countries join forces, they can have a bigger impact and make a real difference in saving the Earth.</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22</a:t>
            </a:fld>
            <a:endParaRPr lang="en-US"/>
          </a:p>
        </p:txBody>
      </p:sp>
    </p:spTree>
    <p:extLst>
      <p:ext uri="{BB962C8B-B14F-4D97-AF65-F5344CB8AC3E}">
        <p14:creationId xmlns:p14="http://schemas.microsoft.com/office/powerpoint/2010/main" val="3116715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23</a:t>
            </a:fld>
            <a:endParaRPr lang="en-US"/>
          </a:p>
        </p:txBody>
      </p:sp>
    </p:spTree>
    <p:extLst>
      <p:ext uri="{BB962C8B-B14F-4D97-AF65-F5344CB8AC3E}">
        <p14:creationId xmlns:p14="http://schemas.microsoft.com/office/powerpoint/2010/main" val="2516309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24</a:t>
            </a:fld>
            <a:endParaRPr lang="en-US"/>
          </a:p>
        </p:txBody>
      </p:sp>
    </p:spTree>
    <p:extLst>
      <p:ext uri="{BB962C8B-B14F-4D97-AF65-F5344CB8AC3E}">
        <p14:creationId xmlns:p14="http://schemas.microsoft.com/office/powerpoint/2010/main" val="251865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Stress that these were things we could do as a WHOLE SOCIETY - these are the large scale / top-down things that will help.</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25</a:t>
            </a:fld>
            <a:endParaRPr lang="en-US"/>
          </a:p>
        </p:txBody>
      </p:sp>
    </p:spTree>
    <p:extLst>
      <p:ext uri="{BB962C8B-B14F-4D97-AF65-F5344CB8AC3E}">
        <p14:creationId xmlns:p14="http://schemas.microsoft.com/office/powerpoint/2010/main" val="399473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Once the teacher has gone through the list, they can reveal the question.  The question is purposefully a bit confusing and vague.  </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It is likely that the children will think that they will have the most influence the further towards the top of the list they look.  They can change their actions as an individual; they can influence their family, they might have some influence in their school.  But as they get towards the bottom of the list they will feel like they have very little power. </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second part of the question is about impact, and they might rightly say that the most impact will be felt at the largest scale, so that although they have very little influence on society, the greatest positive impact on climate change might happen at a society level.  This is a point worth exploring and drawing out from a short class discussion with the children.  The teacher might want to choose something relatively simple like recycling, to demonstrate that a society wide approach would have a much bigger impact than some individuals and families chose to do more recycling…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8</a:t>
            </a:fld>
            <a:endParaRPr lang="en-US"/>
          </a:p>
        </p:txBody>
      </p:sp>
    </p:spTree>
    <p:extLst>
      <p:ext uri="{BB962C8B-B14F-4D97-AF65-F5344CB8AC3E}">
        <p14:creationId xmlns:p14="http://schemas.microsoft.com/office/powerpoint/2010/main" val="2747926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At this point the teacher MIGHT want to try the Diamond 9 and ask the class to choose their top three from these - probably a quick 30 second bit of pair work.</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26</a:t>
            </a:fld>
            <a:endParaRPr lang="en-US"/>
          </a:p>
        </p:txBody>
      </p:sp>
    </p:spTree>
    <p:extLst>
      <p:ext uri="{BB962C8B-B14F-4D97-AF65-F5344CB8AC3E}">
        <p14:creationId xmlns:p14="http://schemas.microsoft.com/office/powerpoint/2010/main" val="133660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Explain how the diamond 9 works: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9 = things that we have listed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3 = top three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1 - first choice.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27</a:t>
            </a:fld>
            <a:endParaRPr lang="en-US"/>
          </a:p>
        </p:txBody>
      </p:sp>
    </p:spTree>
    <p:extLst>
      <p:ext uri="{BB962C8B-B14F-4D97-AF65-F5344CB8AC3E}">
        <p14:creationId xmlns:p14="http://schemas.microsoft.com/office/powerpoint/2010/main" val="1436183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28</a:t>
            </a:fld>
            <a:endParaRPr lang="en-US"/>
          </a:p>
        </p:txBody>
      </p:sp>
    </p:spTree>
    <p:extLst>
      <p:ext uri="{BB962C8B-B14F-4D97-AF65-F5344CB8AC3E}">
        <p14:creationId xmlns:p14="http://schemas.microsoft.com/office/powerpoint/2010/main" val="1093706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29</a:t>
            </a:fld>
            <a:endParaRPr lang="en-US"/>
          </a:p>
        </p:txBody>
      </p:sp>
    </p:spTree>
    <p:extLst>
      <p:ext uri="{BB962C8B-B14F-4D97-AF65-F5344CB8AC3E}">
        <p14:creationId xmlns:p14="http://schemas.microsoft.com/office/powerpoint/2010/main" val="2623895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At this point, the teacher will allocate the groups.  As a group they will then need to decide upon the most appropriate causes of action they could take, whether as: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An individual; A family; A school; A community.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GIVE THE EMPTY DIAMOND TO THEM AS A HANDOUT.</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is a talking activity, and they should be given at least 10 minutes to get their Diamond 9 populated.  They might want to start on individual whiteboards or pieces of paper and write down their own ideas first, to see whether there are some that they all agree on, and then open the discussion to find other things. Ideally, they will have more than 9 things, so they can start discussing which are more effective and which less so.  The idea is that they need to explain, justify and qualify their answers to each other.  Not to worry if they only come up with 9, because the next part will allow them to do that anyway.</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30</a:t>
            </a:fld>
            <a:endParaRPr lang="en-US"/>
          </a:p>
        </p:txBody>
      </p:sp>
    </p:spTree>
    <p:extLst>
      <p:ext uri="{BB962C8B-B14F-4D97-AF65-F5344CB8AC3E}">
        <p14:creationId xmlns:p14="http://schemas.microsoft.com/office/powerpoint/2010/main" val="3649047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Leave this slide on the board when the groups are working out their own ideas - it will help them.</a:t>
            </a:r>
            <a:endParaRPr lang="en-US" sz="2800"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31</a:t>
            </a:fld>
            <a:endParaRPr lang="en-US"/>
          </a:p>
        </p:txBody>
      </p:sp>
    </p:spTree>
    <p:extLst>
      <p:ext uri="{BB962C8B-B14F-4D97-AF65-F5344CB8AC3E}">
        <p14:creationId xmlns:p14="http://schemas.microsoft.com/office/powerpoint/2010/main" val="141611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Listen to and write up the responses.</a:t>
            </a:r>
          </a:p>
          <a:p>
            <a:pPr rtl="0">
              <a:spcBef>
                <a:spcPts val="0"/>
              </a:spcBef>
              <a:spcAft>
                <a:spcPts val="0"/>
              </a:spcAft>
            </a:pP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Probably start with the top three, then ask for the top one.</a:t>
            </a:r>
          </a:p>
          <a:p>
            <a:pPr rtl="0">
              <a:spcBef>
                <a:spcPts val="0"/>
              </a:spcBef>
              <a:spcAft>
                <a:spcPts val="0"/>
              </a:spcAft>
            </a:pP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is a good opportunity to see what the rest of the class think. Teacher might ask for votes on the top one, having written down the top three.  Establishing that there are differences of opinion and that none are ‘more right’ than others is very important.  It feeds into the bigger picture that although there is consensus on the science, there is little consensus of what actions we all should take.)</a:t>
            </a:r>
          </a:p>
          <a:p>
            <a:pPr rtl="0">
              <a:spcBef>
                <a:spcPts val="0"/>
              </a:spcBef>
              <a:spcAft>
                <a:spcPts val="0"/>
              </a:spcAft>
            </a:pP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Take lots of feedback from the class and leave with the idea that there is lots we could do.</a:t>
            </a:r>
            <a:endParaRPr lang="en-US" sz="2800" b="0" dirty="0">
              <a:effectLst/>
            </a:endParaRPr>
          </a:p>
          <a:p>
            <a:br>
              <a:rPr lang="en-US" sz="2800"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32</a:t>
            </a:fld>
            <a:endParaRPr lang="en-US"/>
          </a:p>
        </p:txBody>
      </p:sp>
    </p:spTree>
    <p:extLst>
      <p:ext uri="{BB962C8B-B14F-4D97-AF65-F5344CB8AC3E}">
        <p14:creationId xmlns:p14="http://schemas.microsoft.com/office/powerpoint/2010/main" val="1103212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33</a:t>
            </a:fld>
            <a:endParaRPr lang="en-US"/>
          </a:p>
        </p:txBody>
      </p:sp>
    </p:spTree>
    <p:extLst>
      <p:ext uri="{BB962C8B-B14F-4D97-AF65-F5344CB8AC3E}">
        <p14:creationId xmlns:p14="http://schemas.microsoft.com/office/powerpoint/2010/main" val="100758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As you dismiss the class, you could ask them to tell you one thing they will do as they leave the classroom.</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Or, you could give them a post-it note each and ask them to write one thing down that they will do. Don’t ask them to put their names on them.</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You could put up the post-it notes in the classroom and ask them at a later date whether they managed it.  Or what stopped them?  </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reinforces the idea that words are easy and that actions are harder - it doesn’t quite hold them to account without any pointing of fingers, but it raises the idea of accountability.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34</a:t>
            </a:fld>
            <a:endParaRPr lang="en-US"/>
          </a:p>
        </p:txBody>
      </p:sp>
    </p:spTree>
    <p:extLst>
      <p:ext uri="{BB962C8B-B14F-4D97-AF65-F5344CB8AC3E}">
        <p14:creationId xmlns:p14="http://schemas.microsoft.com/office/powerpoint/2010/main" val="3648835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br>
              <a:rPr lang="en-US" b="0"/>
            </a:br>
            <a:endParaRPr/>
          </a:p>
        </p:txBody>
      </p:sp>
      <p:sp>
        <p:nvSpPr>
          <p:cNvPr id="428" name="Google Shape;4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addresses the key issue of bottom up and top down as well as acknowledging the different scale of the impact that can be made by different players or different sizes and influence.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9</a:t>
            </a:fld>
            <a:endParaRPr lang="en-US"/>
          </a:p>
        </p:txBody>
      </p:sp>
    </p:spTree>
    <p:extLst>
      <p:ext uri="{BB962C8B-B14F-4D97-AF65-F5344CB8AC3E}">
        <p14:creationId xmlns:p14="http://schemas.microsoft.com/office/powerpoint/2010/main" val="389212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addresses the key issue of bottom up and top down as well as acknowledging the different scale of the impact that can be made by different players or different sizes and influence.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10</a:t>
            </a:fld>
            <a:endParaRPr lang="en-US"/>
          </a:p>
        </p:txBody>
      </p:sp>
    </p:spTree>
    <p:extLst>
      <p:ext uri="{BB962C8B-B14F-4D97-AF65-F5344CB8AC3E}">
        <p14:creationId xmlns:p14="http://schemas.microsoft.com/office/powerpoint/2010/main" val="328262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addresses the key issue of bottom up and top down as well as acknowledging the different scale of the impact that can be made by different players or different sizes and influence.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11</a:t>
            </a:fld>
            <a:endParaRPr lang="en-US"/>
          </a:p>
        </p:txBody>
      </p:sp>
    </p:spTree>
    <p:extLst>
      <p:ext uri="{BB962C8B-B14F-4D97-AF65-F5344CB8AC3E}">
        <p14:creationId xmlns:p14="http://schemas.microsoft.com/office/powerpoint/2010/main" val="419871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addresses the key issue of bottom up and top down as well as acknowledging the different scale of the impact that can be made by different players or different sizes and influence.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12</a:t>
            </a:fld>
            <a:endParaRPr lang="en-US"/>
          </a:p>
        </p:txBody>
      </p:sp>
    </p:spTree>
    <p:extLst>
      <p:ext uri="{BB962C8B-B14F-4D97-AF65-F5344CB8AC3E}">
        <p14:creationId xmlns:p14="http://schemas.microsoft.com/office/powerpoint/2010/main" val="365553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part of the lesson is very much a teaching part, where the teacher will outline some strategies and technologies that address climate change.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13</a:t>
            </a:fld>
            <a:endParaRPr lang="en-US"/>
          </a:p>
        </p:txBody>
      </p:sp>
    </p:spTree>
    <p:extLst>
      <p:ext uri="{BB962C8B-B14F-4D97-AF65-F5344CB8AC3E}">
        <p14:creationId xmlns:p14="http://schemas.microsoft.com/office/powerpoint/2010/main" val="37897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b="0" dirty="0">
              <a:effectLst/>
            </a:endParaRP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Renewable Energy Promotion:</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Implement policies and incentives to encourage the adoption of renewable energy sources like solar, wind, and geothermal power.</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Set targets for renewable energy capacity and strive to achieve energy independence.</a:t>
            </a:r>
          </a:p>
          <a:p>
            <a:pPr rtl="0">
              <a:spcBef>
                <a:spcPts val="0"/>
              </a:spcBef>
              <a:spcAft>
                <a:spcPts val="0"/>
              </a:spcAft>
            </a:pPr>
            <a:br>
              <a:rPr lang="en-US"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Fighting Climate Change: Renewable energy production helps reduce greenhouse gas emissions, slowing down global warming and climate change.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Clean Air: Using renewable energy sources like the sun and wind means less pollution, making the air we breathe fresher and healthier.</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Nature: Renewable energy projects cause less harm to wildlife and natural habitats compared to fossil fuel extraction.</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Conserving Resources: Renewable energy is infinite, so we don't have to worry about running out of it like we do with fossil fuels.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Cleaner Water: Unlike some energy sources, renewable energy production doesn't pollute water, helping to keep our waterways clean.</a:t>
            </a:r>
          </a:p>
          <a:p>
            <a:br>
              <a:rPr lang="en-US" b="0" dirty="0">
                <a:effectLst/>
              </a:rPr>
            </a:br>
            <a:br>
              <a:rPr lang="en-US" dirty="0"/>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14</a:t>
            </a:fld>
            <a:endParaRPr lang="en-US"/>
          </a:p>
        </p:txBody>
      </p:sp>
    </p:spTree>
    <p:extLst>
      <p:ext uri="{BB962C8B-B14F-4D97-AF65-F5344CB8AC3E}">
        <p14:creationId xmlns:p14="http://schemas.microsoft.com/office/powerpoint/2010/main" val="103298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Need to outline and illuminate all or some of the following:</a:t>
            </a:r>
            <a:endParaRPr lang="en-US" sz="2800" b="0" dirty="0">
              <a:effectLst/>
            </a:endParaRPr>
          </a:p>
          <a:p>
            <a:pPr rtl="0">
              <a:spcBef>
                <a:spcPts val="0"/>
              </a:spcBef>
              <a:spcAft>
                <a:spcPts val="0"/>
              </a:spcAft>
            </a:pPr>
            <a:br>
              <a:rPr lang="en-US" sz="2800" b="0" dirty="0">
                <a:effectLst/>
              </a:rPr>
            </a:br>
            <a:r>
              <a:rPr lang="en-US" sz="1800" b="0" i="0" u="sng" strike="noStrike" dirty="0">
                <a:solidFill>
                  <a:srgbClr val="000000"/>
                </a:solidFill>
                <a:effectLst/>
                <a:latin typeface="Arial" panose="020B0604020202020204" pitchFamily="34" charset="0"/>
              </a:rPr>
              <a:t>Energy Efficiency Programs:</a:t>
            </a:r>
          </a:p>
          <a:p>
            <a:pPr rtl="0">
              <a:spcBef>
                <a:spcPts val="0"/>
              </a:spcBef>
              <a:spcAft>
                <a:spcPts val="0"/>
              </a:spcAft>
            </a:pPr>
            <a:endParaRPr lang="en-US" sz="2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Establish energy efficiency standards for buildings and appliances.</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Offer financial incentives for energy-efficient upgrades and technologies.</a:t>
            </a:r>
          </a:p>
          <a:p>
            <a:pPr rtl="0">
              <a:spcBef>
                <a:spcPts val="0"/>
              </a:spcBef>
              <a:spcAft>
                <a:spcPts val="0"/>
              </a:spcAft>
            </a:pPr>
            <a:br>
              <a:rPr lang="en-US" sz="2800" b="0" dirty="0">
                <a:effectLst/>
              </a:rPr>
            </a:br>
            <a:r>
              <a:rPr lang="en-US" sz="1800" b="0" i="0" u="sng" strike="noStrike" dirty="0">
                <a:solidFill>
                  <a:srgbClr val="000000"/>
                </a:solidFill>
                <a:effectLst/>
                <a:latin typeface="Arial" panose="020B0604020202020204" pitchFamily="34" charset="0"/>
              </a:rPr>
              <a:t>Benefits include:</a:t>
            </a:r>
          </a:p>
          <a:p>
            <a:pPr rtl="0">
              <a:spcBef>
                <a:spcPts val="0"/>
              </a:spcBef>
              <a:spcAft>
                <a:spcPts val="0"/>
              </a:spcAft>
            </a:pPr>
            <a:endParaRPr lang="en-US" sz="2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Less Pollution: Energy efficiency programs help cut down on energy waste, which means fewer harmful gases are released into the air, making the environment cleaner.</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Fighting Climate Change: By using energy smarter, we can reduce greenhouse gases that cause global warming and help protect the planet.</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Saving Resources: Energy efficiency means using less non-renewable resources like coal and oil, which helps preserve them for the future.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Protecting Nature: Using energy efficiently reduces damage to the environment and wildlife habitats, helping plants and animals thrive.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Cleaner Air and Water: Energy efficiency lowers the need for polluting power sources, improving the quality of the air we breathe and the water we drink.</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Eco-Friendly Future: Embracing energy efficiency is like being a superhero for the Earth, ensuring a sustainable and green future for everyone.</a:t>
            </a:r>
          </a:p>
          <a:p>
            <a:br>
              <a:rPr lang="en-US" sz="2800" b="0" dirty="0">
                <a:effectLst/>
              </a:rPr>
            </a:b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15</a:t>
            </a:fld>
            <a:endParaRPr lang="en-US"/>
          </a:p>
        </p:txBody>
      </p:sp>
    </p:spTree>
    <p:extLst>
      <p:ext uri="{BB962C8B-B14F-4D97-AF65-F5344CB8AC3E}">
        <p14:creationId xmlns:p14="http://schemas.microsoft.com/office/powerpoint/2010/main" val="197545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1EE9-665A-42A5-22FC-B0333083E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5D306-6DBB-AFFB-A04F-5FF556F52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EF0B9-169B-028A-CC62-2EDC24202373}"/>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89F4E9D5-0750-F5DF-5180-AD8607632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99180-0342-08B1-DA0E-28FC91D5D9E5}"/>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22212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9109-CE6B-8BD6-F33E-EB08BE00B1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C8C06-3E74-100E-A734-66902E637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29-63B5-CB70-20E9-5B58411BD26C}"/>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A77898BF-21FF-ACE4-77C8-C82C1936E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A9B50-D9AE-648E-19C6-D20D237AC37F}"/>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535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1B2C5-166E-1750-6489-6FC2FEB3C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6EC8D-27B6-C2B9-9549-EBEEF76A5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BF1D4-B654-9839-9C1E-9015BBD9BF21}"/>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3B5BBB3B-1D80-A39B-54F9-EF6E92D72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34EAE-CB0C-6131-AFB1-CDCCB6BB95F2}"/>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63209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967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710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071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564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0390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810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0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384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3CB4-AA16-7EF4-DC33-1A3ED3227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44D07-2381-34AA-D1A2-055F3478D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902E9-D5F2-CC6E-24A8-A857FA771F37}"/>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C1FC9753-D91C-31D1-13AD-418505C6C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66B9D-E99F-870D-7BE0-02293BF4DDF6}"/>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440213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5464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2498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664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1D3-396C-172B-7DB8-5A50095DB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904B20-1D0A-4A9D-106B-DE84D980B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027D65-9476-47C8-909A-589007053303}"/>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C18E0E59-ED5D-4069-3FFD-B858EC033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DC9C4-5A90-AD50-13AB-3CAC5ACCF9E0}"/>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7476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C21B-3E14-6D1E-0EFE-B19FF4E01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58AA9-074C-03E3-C839-90D910DBC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AEAF3C-3F3D-5537-D22C-D61419B7C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43A61A-EF49-E60E-D6D6-5950233F41F1}"/>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6" name="Footer Placeholder 5">
            <a:extLst>
              <a:ext uri="{FF2B5EF4-FFF2-40B4-BE49-F238E27FC236}">
                <a16:creationId xmlns:a16="http://schemas.microsoft.com/office/drawing/2014/main" id="{D9863AFD-87A6-5E57-766B-23D540733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E266C-1D68-7530-8526-C2F0B561363A}"/>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160261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8CD5-C1EE-EDD1-312C-4A87EF3ED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C2018-5394-5C35-C711-7A35DDB6E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B1C6B-F41E-159C-AD53-2C8BA46398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62DD-BAE6-673C-9458-1D34FB0DA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747AD0-8FE9-7D51-D84C-8B35500A6B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31D54-7A5A-72DC-46FC-8EF30D54326A}"/>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8" name="Footer Placeholder 7">
            <a:extLst>
              <a:ext uri="{FF2B5EF4-FFF2-40B4-BE49-F238E27FC236}">
                <a16:creationId xmlns:a16="http://schemas.microsoft.com/office/drawing/2014/main" id="{BA774CA2-9A9F-A716-AC7C-7AACF27395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539E26-579F-D7EE-37F6-691613A2EBDE}"/>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3221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F817-02DD-B4FA-626F-6F53A8D3B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56B6B8-A719-9529-2BD0-7C9B5961A55E}"/>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4" name="Footer Placeholder 3">
            <a:extLst>
              <a:ext uri="{FF2B5EF4-FFF2-40B4-BE49-F238E27FC236}">
                <a16:creationId xmlns:a16="http://schemas.microsoft.com/office/drawing/2014/main" id="{62E3D9A9-D171-AC68-5B3D-4B21B28E4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037F74-429F-6DAF-7F0B-319E636ABC27}"/>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15299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D8AE5-3EDD-471A-7E8E-81F6CAF9B4B7}"/>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3" name="Footer Placeholder 2">
            <a:extLst>
              <a:ext uri="{FF2B5EF4-FFF2-40B4-BE49-F238E27FC236}">
                <a16:creationId xmlns:a16="http://schemas.microsoft.com/office/drawing/2014/main" id="{61178D35-DB1C-D66F-D324-0928C121CA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D2EEC-7EA6-C7AC-C793-CE0362F11C1D}"/>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02437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5127-DB8C-4914-A5B0-D989727D0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1E19A0-1332-D0DB-AA07-3F296AF96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84FBF-AB78-6927-0701-119AAED3B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E6AC4-4821-2320-3B6D-BC6790CB9DAA}"/>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6" name="Footer Placeholder 5">
            <a:extLst>
              <a:ext uri="{FF2B5EF4-FFF2-40B4-BE49-F238E27FC236}">
                <a16:creationId xmlns:a16="http://schemas.microsoft.com/office/drawing/2014/main" id="{8CB56A2E-D4F0-5E3D-8E87-5555B71F0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8C264-DA20-B69E-342B-7C59B56B05F6}"/>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79342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D287-C329-DC79-BC72-2066A5E05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FCF1D-B11E-DBC6-B421-10A6BBA2C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539579D-9DD0-1A62-D341-A03001E8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A167D-D654-381D-76FD-2B5B2089C3CE}"/>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6" name="Footer Placeholder 5">
            <a:extLst>
              <a:ext uri="{FF2B5EF4-FFF2-40B4-BE49-F238E27FC236}">
                <a16:creationId xmlns:a16="http://schemas.microsoft.com/office/drawing/2014/main" id="{B486B866-77A9-D787-18A9-47C5F1F1C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A5D58-9E5E-9434-98DC-395E57614DCF}"/>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85841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36926-3CDB-DDE4-1C3E-275AE2664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67FC31-8106-F005-B8EE-7218FE9A5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4AC60-63BA-4C77-5154-0B1E5FE9F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211FB522-E99C-9698-7560-2D9E3F364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A4C53B-F17C-206E-46D4-F902DA826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4B4B2-68C2-41D4-B208-B1688FBE7C10}" type="slidenum">
              <a:rPr lang="en-US" smtClean="0"/>
              <a:t>‹#›</a:t>
            </a:fld>
            <a:endParaRPr lang="en-US"/>
          </a:p>
        </p:txBody>
      </p:sp>
    </p:spTree>
    <p:extLst>
      <p:ext uri="{BB962C8B-B14F-4D97-AF65-F5344CB8AC3E}">
        <p14:creationId xmlns:p14="http://schemas.microsoft.com/office/powerpoint/2010/main" val="234054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35544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1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5.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3.png"/><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5" name="Picture 4" descr="A logo of a building&#10;&#10;Description automatically generated">
            <a:extLst>
              <a:ext uri="{FF2B5EF4-FFF2-40B4-BE49-F238E27FC236}">
                <a16:creationId xmlns:a16="http://schemas.microsoft.com/office/drawing/2014/main" id="{6D0416AE-F561-CC77-9AED-970B2B9CC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2A9E1A-19A0-64C9-A4AC-5A30F471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427" y="103555"/>
            <a:ext cx="1646715" cy="617518"/>
          </a:xfrm>
          <a:prstGeom prst="rect">
            <a:avLst/>
          </a:prstGeom>
        </p:spPr>
      </p:pic>
      <p:graphicFrame>
        <p:nvGraphicFramePr>
          <p:cNvPr id="11" name="Table 6">
            <a:extLst>
              <a:ext uri="{FF2B5EF4-FFF2-40B4-BE49-F238E27FC236}">
                <a16:creationId xmlns:a16="http://schemas.microsoft.com/office/drawing/2014/main" id="{7EE2EF0C-637B-8642-B03F-EC8F9BC94E74}"/>
              </a:ext>
            </a:extLst>
          </p:cNvPr>
          <p:cNvGraphicFramePr>
            <a:graphicFrameLocks noGrp="1"/>
          </p:cNvGraphicFramePr>
          <p:nvPr>
            <p:extLst>
              <p:ext uri="{D42A27DB-BD31-4B8C-83A1-F6EECF244321}">
                <p14:modId xmlns:p14="http://schemas.microsoft.com/office/powerpoint/2010/main" val="3472986929"/>
              </p:ext>
            </p:extLst>
          </p:nvPr>
        </p:nvGraphicFramePr>
        <p:xfrm>
          <a:off x="429414" y="1079780"/>
          <a:ext cx="11333172" cy="5646372"/>
        </p:xfrm>
        <a:graphic>
          <a:graphicData uri="http://schemas.openxmlformats.org/drawingml/2006/table">
            <a:tbl>
              <a:tblPr firstRow="1" bandRow="1">
                <a:tableStyleId>{BDBED569-4797-4DF1-A0F4-6AAB3CD982D8}</a:tableStyleId>
              </a:tblPr>
              <a:tblGrid>
                <a:gridCol w="5666586">
                  <a:extLst>
                    <a:ext uri="{9D8B030D-6E8A-4147-A177-3AD203B41FA5}">
                      <a16:colId xmlns:a16="http://schemas.microsoft.com/office/drawing/2014/main" val="2410682324"/>
                    </a:ext>
                  </a:extLst>
                </a:gridCol>
                <a:gridCol w="5666586">
                  <a:extLst>
                    <a:ext uri="{9D8B030D-6E8A-4147-A177-3AD203B41FA5}">
                      <a16:colId xmlns:a16="http://schemas.microsoft.com/office/drawing/2014/main" val="2604324137"/>
                    </a:ext>
                  </a:extLst>
                </a:gridCol>
              </a:tblGrid>
              <a:tr h="299601">
                <a:tc gridSpan="2">
                  <a:txBody>
                    <a:bodyPr/>
                    <a:lstStyle/>
                    <a:p>
                      <a:r>
                        <a:rPr lang="en-US" sz="1400" dirty="0"/>
                        <a:t>Atmosphere Mini Unit</a:t>
                      </a:r>
                    </a:p>
                  </a:txBody>
                  <a:tcPr/>
                </a:tc>
                <a:tc hMerge="1">
                  <a:txBody>
                    <a:bodyPr/>
                    <a:lstStyle/>
                    <a:p>
                      <a:endParaRPr lang="en-US" dirty="0"/>
                    </a:p>
                  </a:txBody>
                  <a:tcPr/>
                </a:tc>
                <a:extLst>
                  <a:ext uri="{0D108BD9-81ED-4DB2-BD59-A6C34878D82A}">
                    <a16:rowId xmlns:a16="http://schemas.microsoft.com/office/drawing/2014/main" val="464068839"/>
                  </a:ext>
                </a:extLst>
              </a:tr>
              <a:tr h="318268">
                <a:tc gridSpan="2">
                  <a:txBody>
                    <a:bodyPr/>
                    <a:lstStyle/>
                    <a:p>
                      <a:r>
                        <a:rPr lang="en-US" sz="1400" dirty="0"/>
                        <a:t>SP1: What can WE do!?</a:t>
                      </a:r>
                    </a:p>
                  </a:txBody>
                  <a:tcPr/>
                </a:tc>
                <a:tc hMerge="1">
                  <a:txBody>
                    <a:bodyPr/>
                    <a:lstStyle/>
                    <a:p>
                      <a:endParaRPr lang="en-US" dirty="0"/>
                    </a:p>
                  </a:txBody>
                  <a:tcPr/>
                </a:tc>
                <a:extLst>
                  <a:ext uri="{0D108BD9-81ED-4DB2-BD59-A6C34878D82A}">
                    <a16:rowId xmlns:a16="http://schemas.microsoft.com/office/drawing/2014/main" val="2012842887"/>
                  </a:ext>
                </a:extLst>
              </a:tr>
              <a:tr h="1822833">
                <a:tc>
                  <a:txBody>
                    <a:bodyPr/>
                    <a:lstStyle/>
                    <a:p>
                      <a:r>
                        <a:rPr lang="en-US" sz="1400" b="1" u="sng" dirty="0"/>
                        <a:t>Objective: </a:t>
                      </a:r>
                    </a:p>
                    <a:p>
                      <a:pPr rtl="0"/>
                      <a:r>
                        <a:rPr lang="en-US" sz="1400" b="0" i="0" u="none" strike="noStrike" kern="1200" dirty="0">
                          <a:solidFill>
                            <a:schemeClr val="tx1"/>
                          </a:solidFill>
                          <a:effectLst/>
                          <a:latin typeface="+mn-lt"/>
                          <a:ea typeface="+mn-ea"/>
                          <a:cs typeface="+mn-cs"/>
                        </a:rPr>
                        <a:t>To understand the different ‘levels’ of intervention, from the individual, family, community and society.</a:t>
                      </a:r>
                    </a:p>
                    <a:p>
                      <a:pPr rtl="0"/>
                      <a:endParaRPr lang="en-US" sz="1400" b="0" dirty="0">
                        <a:effectLst/>
                      </a:endParaRPr>
                    </a:p>
                    <a:p>
                      <a:pPr rtl="0"/>
                      <a:r>
                        <a:rPr lang="en-US" sz="1400" b="0" i="0" u="none" strike="noStrike" kern="1200" dirty="0">
                          <a:solidFill>
                            <a:schemeClr val="tx1"/>
                          </a:solidFill>
                          <a:effectLst/>
                          <a:latin typeface="+mn-lt"/>
                          <a:ea typeface="+mn-ea"/>
                          <a:cs typeface="+mn-cs"/>
                        </a:rPr>
                        <a:t>To be able to make suggestions about action to reduce climate change or mitigate against its effects.</a:t>
                      </a:r>
                    </a:p>
                    <a:p>
                      <a:pPr rtl="0"/>
                      <a:endParaRPr lang="en-US" sz="1400" b="0" dirty="0">
                        <a:effectLst/>
                      </a:endParaRPr>
                    </a:p>
                    <a:p>
                      <a:pPr rtl="0"/>
                      <a:r>
                        <a:rPr lang="en-US" sz="1400" b="0" i="0" u="none" strike="noStrike" kern="1200" dirty="0">
                          <a:solidFill>
                            <a:schemeClr val="tx1"/>
                          </a:solidFill>
                          <a:effectLst/>
                          <a:latin typeface="+mn-lt"/>
                          <a:ea typeface="+mn-ea"/>
                          <a:cs typeface="+mn-cs"/>
                        </a:rPr>
                        <a:t>To make judgements on efficacy of different actions and rank their impact and importance.</a:t>
                      </a:r>
                      <a:endParaRPr lang="en-US" sz="1400" b="0" dirty="0">
                        <a:effectLst/>
                      </a:endParaRPr>
                    </a:p>
                  </a:txBody>
                  <a:tcPr/>
                </a:tc>
                <a:tc>
                  <a:txBody>
                    <a:bodyPr/>
                    <a:lstStyle/>
                    <a:p>
                      <a:r>
                        <a:rPr lang="en-US" sz="1400" b="1" u="sng" dirty="0"/>
                        <a:t>Criteria</a:t>
                      </a:r>
                      <a:r>
                        <a:rPr lang="en-US" sz="1400" b="1" dirty="0"/>
                        <a:t>:</a:t>
                      </a:r>
                    </a:p>
                    <a:p>
                      <a:pPr rtl="0"/>
                      <a:r>
                        <a:rPr lang="en-US" sz="1400" b="0" i="0" u="none" strike="noStrike" kern="1200" dirty="0">
                          <a:solidFill>
                            <a:schemeClr val="tx1"/>
                          </a:solidFill>
                          <a:effectLst/>
                          <a:latin typeface="+mn-lt"/>
                          <a:ea typeface="+mn-ea"/>
                          <a:cs typeface="+mn-cs"/>
                        </a:rPr>
                        <a:t>This lesson is an opportunity for the children to think about the actions that could be taken at different levels within society, from governments to individuals.</a:t>
                      </a:r>
                    </a:p>
                    <a:p>
                      <a:pPr rtl="0"/>
                      <a:endParaRPr lang="en-US" sz="1400" b="0" dirty="0">
                        <a:effectLst/>
                      </a:endParaRPr>
                    </a:p>
                    <a:p>
                      <a:pPr rtl="0"/>
                      <a:r>
                        <a:rPr lang="en-US" sz="1400" b="0" i="0" u="none" strike="noStrike" kern="1200" dirty="0">
                          <a:solidFill>
                            <a:schemeClr val="tx1"/>
                          </a:solidFill>
                          <a:effectLst/>
                          <a:latin typeface="+mn-lt"/>
                          <a:ea typeface="+mn-ea"/>
                          <a:cs typeface="+mn-cs"/>
                        </a:rPr>
                        <a:t>This is an important part of making the children understand that actions can make a difference.</a:t>
                      </a:r>
                      <a:endParaRPr lang="en-US" sz="1400" b="0" dirty="0">
                        <a:effectLst/>
                      </a:endParaRPr>
                    </a:p>
                    <a:p>
                      <a:br>
                        <a:rPr lang="en-US" sz="1400" dirty="0"/>
                      </a:br>
                      <a:endParaRPr lang="en-US" sz="1400" b="0" dirty="0"/>
                    </a:p>
                  </a:txBody>
                  <a:tcPr/>
                </a:tc>
                <a:extLst>
                  <a:ext uri="{0D108BD9-81ED-4DB2-BD59-A6C34878D82A}">
                    <a16:rowId xmlns:a16="http://schemas.microsoft.com/office/drawing/2014/main" val="2230592767"/>
                  </a:ext>
                </a:extLst>
              </a:tr>
              <a:tr h="1822833">
                <a:tc gridSpan="2">
                  <a:txBody>
                    <a:bodyPr/>
                    <a:lstStyle/>
                    <a:p>
                      <a:r>
                        <a:rPr lang="en-US" sz="1400" b="1" u="sng" dirty="0"/>
                        <a:t>Process</a:t>
                      </a:r>
                      <a:r>
                        <a:rPr lang="en-US" sz="1400" b="1" dirty="0"/>
                        <a:t>:</a:t>
                      </a:r>
                    </a:p>
                    <a:p>
                      <a:pPr rtl="0"/>
                      <a:r>
                        <a:rPr lang="en-US" sz="1400" b="0" i="0" u="none" strike="noStrike" kern="1200" dirty="0">
                          <a:solidFill>
                            <a:schemeClr val="tx1"/>
                          </a:solidFill>
                          <a:effectLst/>
                          <a:latin typeface="+mn-lt"/>
                          <a:ea typeface="+mn-ea"/>
                          <a:cs typeface="+mn-cs"/>
                        </a:rPr>
                        <a:t>What about something that addresses the different levels of impact: </a:t>
                      </a:r>
                      <a:endParaRPr lang="en-US" sz="1400" b="0" dirty="0">
                        <a:effectLst/>
                      </a:endParaRPr>
                    </a:p>
                    <a:p>
                      <a:pPr rtl="0"/>
                      <a:r>
                        <a:rPr lang="en-US" sz="1400" b="0" i="0" u="none" strike="noStrike" kern="1200" dirty="0">
                          <a:solidFill>
                            <a:schemeClr val="tx1"/>
                          </a:solidFill>
                          <a:effectLst/>
                          <a:latin typeface="+mn-lt"/>
                          <a:ea typeface="+mn-ea"/>
                          <a:cs typeface="+mn-cs"/>
                        </a:rPr>
                        <a:t>- Individual (What could I do?) </a:t>
                      </a:r>
                      <a:endParaRPr lang="en-US" sz="1400" b="0" dirty="0">
                        <a:effectLst/>
                      </a:endParaRPr>
                    </a:p>
                    <a:p>
                      <a:pPr rtl="0"/>
                      <a:r>
                        <a:rPr lang="en-US" sz="1400" b="0" i="0" u="none" strike="noStrike" kern="1200" dirty="0">
                          <a:solidFill>
                            <a:schemeClr val="tx1"/>
                          </a:solidFill>
                          <a:effectLst/>
                          <a:latin typeface="+mn-lt"/>
                          <a:ea typeface="+mn-ea"/>
                          <a:cs typeface="+mn-cs"/>
                        </a:rPr>
                        <a:t>- Family (What could my family do? ) </a:t>
                      </a:r>
                      <a:endParaRPr lang="en-US" sz="1400" b="0" dirty="0">
                        <a:effectLst/>
                      </a:endParaRPr>
                    </a:p>
                    <a:p>
                      <a:pPr rtl="0"/>
                      <a:r>
                        <a:rPr lang="en-US" sz="1400" b="0" i="0" u="none" strike="noStrike" kern="1200" dirty="0">
                          <a:solidFill>
                            <a:schemeClr val="tx1"/>
                          </a:solidFill>
                          <a:effectLst/>
                          <a:latin typeface="+mn-lt"/>
                          <a:ea typeface="+mn-ea"/>
                          <a:cs typeface="+mn-cs"/>
                        </a:rPr>
                        <a:t>- Community (What could my </a:t>
                      </a:r>
                      <a:r>
                        <a:rPr lang="en-US" sz="1400" b="0" i="0" u="none" strike="noStrike" kern="1200" dirty="0" err="1">
                          <a:solidFill>
                            <a:schemeClr val="tx1"/>
                          </a:solidFill>
                          <a:effectLst/>
                          <a:latin typeface="+mn-lt"/>
                          <a:ea typeface="+mn-ea"/>
                          <a:cs typeface="+mn-cs"/>
                        </a:rPr>
                        <a:t>neighbourhood</a:t>
                      </a:r>
                      <a:r>
                        <a:rPr lang="en-US" sz="1400" b="0" i="0" u="none" strike="noStrike" kern="1200" dirty="0">
                          <a:solidFill>
                            <a:schemeClr val="tx1"/>
                          </a:solidFill>
                          <a:effectLst/>
                          <a:latin typeface="+mn-lt"/>
                          <a:ea typeface="+mn-ea"/>
                          <a:cs typeface="+mn-cs"/>
                        </a:rPr>
                        <a:t> and/or school do? Or what could I ask my school to do?)</a:t>
                      </a:r>
                      <a:endParaRPr lang="en-US" sz="1400" b="0" dirty="0">
                        <a:effectLst/>
                      </a:endParaRPr>
                    </a:p>
                    <a:p>
                      <a:pPr rtl="0"/>
                      <a:r>
                        <a:rPr lang="en-US" sz="1400" b="0" i="0" u="none" strike="noStrike" kern="1200" dirty="0">
                          <a:solidFill>
                            <a:schemeClr val="tx1"/>
                          </a:solidFill>
                          <a:effectLst/>
                          <a:latin typeface="+mn-lt"/>
                          <a:ea typeface="+mn-ea"/>
                          <a:cs typeface="+mn-cs"/>
                        </a:rPr>
                        <a:t>- Society (What could the Cayman Islands do? Or what could I ask the government to do?). </a:t>
                      </a:r>
                      <a:endParaRPr lang="en-US" sz="1400" b="0" dirty="0">
                        <a:effectLst/>
                      </a:endParaRPr>
                    </a:p>
                    <a:p>
                      <a:pPr rtl="0"/>
                      <a:br>
                        <a:rPr lang="en-US" sz="1400" b="0" dirty="0">
                          <a:effectLst/>
                        </a:rPr>
                      </a:br>
                      <a:r>
                        <a:rPr lang="en-US" sz="1400" b="0" i="0" u="none" strike="noStrike" kern="1200" dirty="0">
                          <a:solidFill>
                            <a:schemeClr val="tx1"/>
                          </a:solidFill>
                          <a:effectLst/>
                          <a:latin typeface="+mn-lt"/>
                          <a:ea typeface="+mn-ea"/>
                          <a:cs typeface="+mn-cs"/>
                        </a:rPr>
                        <a:t>This addresses the key issue of bottom up and top down as well as acknowledging the different scale of the impact that can be made by different players or different sizes and influence.</a:t>
                      </a:r>
                      <a:endParaRPr lang="en-US" sz="1400" b="0" dirty="0">
                        <a:effectLst/>
                      </a:endParaRPr>
                    </a:p>
                  </a:txBody>
                  <a:tcPr/>
                </a:tc>
                <a:tc hMerge="1">
                  <a:txBody>
                    <a:bodyPr/>
                    <a:lstStyle/>
                    <a:p>
                      <a:endParaRPr lang="en-US" dirty="0"/>
                    </a:p>
                  </a:txBody>
                  <a:tcPr/>
                </a:tc>
                <a:extLst>
                  <a:ext uri="{0D108BD9-81ED-4DB2-BD59-A6C34878D82A}">
                    <a16:rowId xmlns:a16="http://schemas.microsoft.com/office/drawing/2014/main" val="3751806574"/>
                  </a:ext>
                </a:extLst>
              </a:tr>
              <a:tr h="999944">
                <a:tc>
                  <a:txBody>
                    <a:bodyPr/>
                    <a:lstStyle/>
                    <a:p>
                      <a:r>
                        <a:rPr lang="en-US" sz="1400" b="1" u="sng" dirty="0"/>
                        <a:t>Resources</a:t>
                      </a:r>
                      <a:r>
                        <a:rPr lang="en-US" sz="1400" dirty="0"/>
                        <a:t>:</a:t>
                      </a:r>
                    </a:p>
                    <a:p>
                      <a:pPr marL="285750" indent="-285750" rtl="0" fontAlgn="base">
                        <a:buFont typeface="Wingdings" panose="05000000000000000000" pitchFamily="2" charset="2"/>
                        <a:buChar char="q"/>
                      </a:pPr>
                      <a:r>
                        <a:rPr lang="en-US" sz="1400" b="0" i="0" u="none" strike="noStrike" kern="1200" dirty="0">
                          <a:solidFill>
                            <a:schemeClr val="tx1"/>
                          </a:solidFill>
                          <a:effectLst/>
                          <a:latin typeface="+mn-lt"/>
                          <a:ea typeface="+mn-ea"/>
                          <a:cs typeface="+mn-cs"/>
                        </a:rPr>
                        <a:t>Blank Diamond 9</a:t>
                      </a:r>
                    </a:p>
                    <a:p>
                      <a:pPr marL="285750" indent="-285750" rtl="0" fontAlgn="base">
                        <a:buFont typeface="Wingdings" panose="05000000000000000000" pitchFamily="2" charset="2"/>
                        <a:buChar char="q"/>
                      </a:pPr>
                      <a:r>
                        <a:rPr lang="en-US" sz="1400" b="0" i="0" u="none" strike="noStrike" kern="1200" dirty="0">
                          <a:solidFill>
                            <a:schemeClr val="tx1"/>
                          </a:solidFill>
                          <a:effectLst/>
                          <a:latin typeface="+mn-lt"/>
                          <a:ea typeface="+mn-ea"/>
                          <a:cs typeface="+mn-cs"/>
                        </a:rPr>
                        <a:t>Example Diamond 9</a:t>
                      </a:r>
                    </a:p>
                    <a:p>
                      <a:pPr marL="285750" indent="-285750" rtl="0" fontAlgn="base">
                        <a:buFont typeface="Wingdings" panose="05000000000000000000" pitchFamily="2" charset="2"/>
                        <a:buChar char="q"/>
                      </a:pPr>
                      <a:r>
                        <a:rPr lang="en-US" sz="1400" b="0" i="0" u="none" strike="noStrike" kern="1200" dirty="0">
                          <a:solidFill>
                            <a:schemeClr val="tx1"/>
                          </a:solidFill>
                          <a:effectLst/>
                          <a:latin typeface="+mn-lt"/>
                          <a:ea typeface="+mn-ea"/>
                          <a:cs typeface="+mn-cs"/>
                        </a:rPr>
                        <a:t>Presentation and lesson plan</a:t>
                      </a:r>
                    </a:p>
                  </a:txBody>
                  <a:tcPr/>
                </a:tc>
                <a:tc>
                  <a:txBody>
                    <a:bodyPr/>
                    <a:lstStyle/>
                    <a:p>
                      <a:r>
                        <a:rPr lang="en-US" sz="1400" b="1" u="sng" dirty="0"/>
                        <a:t>Notes</a:t>
                      </a:r>
                      <a:r>
                        <a:rPr lang="en-US" sz="1400" dirty="0"/>
                        <a:t>:</a:t>
                      </a:r>
                    </a:p>
                    <a:p>
                      <a:r>
                        <a:rPr lang="en-US" sz="1400" b="0" i="0" u="none" strike="noStrike" kern="1200" dirty="0">
                          <a:solidFill>
                            <a:schemeClr val="tx1"/>
                          </a:solidFill>
                          <a:effectLst/>
                          <a:latin typeface="+mn-lt"/>
                          <a:ea typeface="+mn-ea"/>
                          <a:cs typeface="+mn-cs"/>
                        </a:rPr>
                        <a:t>Ensure that notes and presentation are printed and read before lesson.</a:t>
                      </a:r>
                      <a:br>
                        <a:rPr lang="en-US" sz="1400" dirty="0"/>
                      </a:br>
                      <a:endParaRPr lang="en-US" sz="1400" dirty="0"/>
                    </a:p>
                  </a:txBody>
                  <a:tcPr/>
                </a:tc>
                <a:extLst>
                  <a:ext uri="{0D108BD9-81ED-4DB2-BD59-A6C34878D82A}">
                    <a16:rowId xmlns:a16="http://schemas.microsoft.com/office/drawing/2014/main" val="104078183"/>
                  </a:ext>
                </a:extLst>
              </a:tr>
            </a:tbl>
          </a:graphicData>
        </a:graphic>
      </p:graphicFrame>
      <p:pic>
        <p:nvPicPr>
          <p:cNvPr id="3" name="Picture 2">
            <a:extLst>
              <a:ext uri="{FF2B5EF4-FFF2-40B4-BE49-F238E27FC236}">
                <a16:creationId xmlns:a16="http://schemas.microsoft.com/office/drawing/2014/main" id="{61B8537C-8400-35CB-1EBF-166F0A204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252" y="186857"/>
            <a:ext cx="4809748" cy="450914"/>
          </a:xfrm>
          <a:prstGeom prst="rect">
            <a:avLst/>
          </a:prstGeom>
        </p:spPr>
      </p:pic>
    </p:spTree>
    <p:extLst>
      <p:ext uri="{BB962C8B-B14F-4D97-AF65-F5344CB8AC3E}">
        <p14:creationId xmlns:p14="http://schemas.microsoft.com/office/powerpoint/2010/main" val="510387724"/>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5438989" y="-167256"/>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004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6" name="TextBox 5">
            <a:extLst>
              <a:ext uri="{FF2B5EF4-FFF2-40B4-BE49-F238E27FC236}">
                <a16:creationId xmlns:a16="http://schemas.microsoft.com/office/drawing/2014/main" id="{16C73558-429D-5B17-AF4D-68F43D0DDAAE}"/>
              </a:ext>
            </a:extLst>
          </p:cNvPr>
          <p:cNvSpPr txBox="1"/>
          <p:nvPr/>
        </p:nvSpPr>
        <p:spPr>
          <a:xfrm>
            <a:off x="1841630" y="1130268"/>
            <a:ext cx="8902570" cy="584775"/>
          </a:xfrm>
          <a:prstGeom prst="rect">
            <a:avLst/>
          </a:prstGeom>
          <a:noFill/>
        </p:spPr>
        <p:txBody>
          <a:bodyPr wrap="square">
            <a:spAutoFit/>
          </a:bodyPr>
          <a:lstStyle/>
          <a:p>
            <a:pPr algn="ctr"/>
            <a:r>
              <a:rPr dirty="0" lang="en-US" sz="3200">
                <a:solidFill>
                  <a:srgbClr val="002060"/>
                </a:solidFill>
                <a:latin charset="0" panose="0207040306080B030204" pitchFamily="18" typeface="Californian FB"/>
              </a:rPr>
              <a:t>You will be looking at some of these ‘versions of us’</a:t>
            </a:r>
          </a:p>
        </p:txBody>
      </p:sp>
      <p:sp>
        <p:nvSpPr>
          <p:cNvPr id="2" name="TextBox 1">
            <a:extLst>
              <a:ext uri="{FF2B5EF4-FFF2-40B4-BE49-F238E27FC236}">
                <a16:creationId xmlns:a16="http://schemas.microsoft.com/office/drawing/2014/main" id="{BB4C6003-CF17-A443-C3F8-8C2BBAF7BF6F}"/>
              </a:ext>
            </a:extLst>
          </p:cNvPr>
          <p:cNvSpPr txBox="1"/>
          <p:nvPr/>
        </p:nvSpPr>
        <p:spPr>
          <a:xfrm>
            <a:off x="1841630" y="2242005"/>
            <a:ext cx="8902570" cy="3108543"/>
          </a:xfrm>
          <a:prstGeom prst="rect">
            <a:avLst/>
          </a:prstGeom>
          <a:noFill/>
        </p:spPr>
        <p:txBody>
          <a:bodyPr wrap="square">
            <a:spAutoFit/>
          </a:bodyPr>
          <a:lstStyle/>
          <a:p>
            <a:pPr algn="ctr"/>
            <a:r>
              <a:rPr b="0" dirty="0" i="0" lang="en-US" strike="noStrike" sz="3200" u="none">
                <a:solidFill>
                  <a:srgbClr val="0070C0"/>
                </a:solidFill>
                <a:effectLst/>
                <a:latin charset="0" panose="0207040306080B030204" pitchFamily="18" typeface="Californian FB"/>
              </a:rPr>
              <a:t>Before we do that, we are going to learn a little bit about what approaches could be taken at a large scale by looking at </a:t>
            </a:r>
            <a:r>
              <a:rPr b="1" dirty="0" i="0" lang="en-US" strike="noStrike" sz="3600" u="sng">
                <a:solidFill>
                  <a:srgbClr val="0070C0"/>
                </a:solidFill>
                <a:effectLst/>
                <a:latin charset="0" panose="0207040306080B030204" pitchFamily="18" typeface="Californian FB"/>
              </a:rPr>
              <a:t>what our society could do</a:t>
            </a:r>
            <a:r>
              <a:rPr b="0" dirty="0" i="0" lang="en-US" strike="noStrike" sz="3600" u="sng">
                <a:solidFill>
                  <a:srgbClr val="0070C0"/>
                </a:solidFill>
                <a:effectLst/>
                <a:latin charset="0" panose="0207040306080B030204" pitchFamily="18" typeface="Californian FB"/>
              </a:rPr>
              <a:t> </a:t>
            </a:r>
            <a:r>
              <a:rPr b="0" dirty="0" i="0" lang="en-US" strike="noStrike" sz="3200" u="none">
                <a:solidFill>
                  <a:srgbClr val="0070C0"/>
                </a:solidFill>
                <a:effectLst/>
                <a:latin charset="0" panose="0207040306080B030204" pitchFamily="18" typeface="Californian FB"/>
              </a:rPr>
              <a:t>to reduce things that cause climate change and what actions it could take to respond effectively to its negative impacts.</a:t>
            </a:r>
            <a:endParaRPr dirty="0" lang="en-US" sz="3200">
              <a:solidFill>
                <a:srgbClr val="0070C0"/>
              </a:solidFill>
              <a:latin charset="0" panose="0207040306080B030204" pitchFamily="18" typeface="Californian FB"/>
            </a:endParaRPr>
          </a:p>
        </p:txBody>
      </p:sp>
    </p:spTree>
    <p:extLst>
      <p:ext uri="{BB962C8B-B14F-4D97-AF65-F5344CB8AC3E}">
        <p14:creationId xmlns:p14="http://schemas.microsoft.com/office/powerpoint/2010/main" val="3016551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266"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2794549" y="2542063"/>
            <a:ext cx="7001915" cy="193899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What could </a:t>
            </a:r>
          </a:p>
          <a:p>
            <a:pPr algn="ctr"/>
            <a:r>
              <a:rPr dirty="0" lang="en-US" sz="6000">
                <a:solidFill>
                  <a:srgbClr val="002060"/>
                </a:solidFill>
                <a:latin charset="0" panose="0207040306080B030204" pitchFamily="18" typeface="Californian FB"/>
              </a:rPr>
              <a:t>WE do? </a:t>
            </a:r>
          </a:p>
        </p:txBody>
      </p:sp>
    </p:spTree>
    <p:extLst>
      <p:ext uri="{BB962C8B-B14F-4D97-AF65-F5344CB8AC3E}">
        <p14:creationId xmlns:p14="http://schemas.microsoft.com/office/powerpoint/2010/main" val="2537725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2595042" y="2393001"/>
            <a:ext cx="7001915" cy="193899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What could we do as a society?</a:t>
            </a:r>
          </a:p>
        </p:txBody>
      </p:sp>
    </p:spTree>
    <p:extLst>
      <p:ext uri="{BB962C8B-B14F-4D97-AF65-F5344CB8AC3E}">
        <p14:creationId xmlns:p14="http://schemas.microsoft.com/office/powerpoint/2010/main" val="2052561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1178901" y="1150610"/>
            <a:ext cx="9834198" cy="523220"/>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What could we do as a society?</a:t>
            </a:r>
          </a:p>
        </p:txBody>
      </p:sp>
      <p:sp>
        <p:nvSpPr>
          <p:cNvPr id="2" name="TextBox 1">
            <a:extLst>
              <a:ext uri="{FF2B5EF4-FFF2-40B4-BE49-F238E27FC236}">
                <a16:creationId xmlns:a16="http://schemas.microsoft.com/office/drawing/2014/main" id="{C1487363-A542-BA31-9B17-390F5F23692B}"/>
              </a:ext>
            </a:extLst>
          </p:cNvPr>
          <p:cNvSpPr txBox="1"/>
          <p:nvPr/>
        </p:nvSpPr>
        <p:spPr>
          <a:xfrm>
            <a:off x="2500806" y="2300221"/>
            <a:ext cx="7408508" cy="2800767"/>
          </a:xfrm>
          <a:prstGeom prst="rect">
            <a:avLst/>
          </a:prstGeom>
          <a:noFill/>
        </p:spPr>
        <p:txBody>
          <a:bodyPr rtlCol="0" wrap="square">
            <a:spAutoFit/>
          </a:bodyPr>
          <a:lstStyle/>
          <a:p>
            <a:pPr algn="ctr"/>
            <a:r>
              <a:rPr dirty="0" lang="en-US" sz="4400">
                <a:solidFill>
                  <a:srgbClr val="002060"/>
                </a:solidFill>
                <a:latin charset="0" panose="0207040306080B030204" pitchFamily="18" typeface="Californian FB"/>
              </a:rPr>
              <a:t>We will now look at some of the things that we could do </a:t>
            </a:r>
            <a:r>
              <a:rPr b="1" dirty="0" lang="en-US" sz="4400">
                <a:solidFill>
                  <a:srgbClr val="002060"/>
                </a:solidFill>
                <a:latin charset="0" panose="0207040306080B030204" pitchFamily="18" typeface="Californian FB"/>
              </a:rPr>
              <a:t>as a society</a:t>
            </a:r>
            <a:r>
              <a:rPr dirty="0" lang="en-US" sz="4400">
                <a:solidFill>
                  <a:srgbClr val="002060"/>
                </a:solidFill>
                <a:latin charset="0" panose="0207040306080B030204" pitchFamily="18" typeface="Californian FB"/>
              </a:rPr>
              <a:t> that would make a </a:t>
            </a:r>
            <a:r>
              <a:rPr dirty="0" i="1" lang="en-US" sz="4400">
                <a:solidFill>
                  <a:srgbClr val="002060"/>
                </a:solidFill>
                <a:latin charset="0" panose="0207040306080B030204" pitchFamily="18" typeface="Californian FB"/>
              </a:rPr>
              <a:t>positive</a:t>
            </a:r>
            <a:r>
              <a:rPr dirty="0" lang="en-US" sz="4400">
                <a:solidFill>
                  <a:srgbClr val="002060"/>
                </a:solidFill>
                <a:latin charset="0" panose="0207040306080B030204" pitchFamily="18" typeface="Californian FB"/>
              </a:rPr>
              <a:t> difference.</a:t>
            </a:r>
          </a:p>
        </p:txBody>
      </p:sp>
    </p:spTree>
    <p:extLst>
      <p:ext uri="{BB962C8B-B14F-4D97-AF65-F5344CB8AC3E}">
        <p14:creationId xmlns:p14="http://schemas.microsoft.com/office/powerpoint/2010/main" val="1553575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550781" y="1061647"/>
            <a:ext cx="4937023" cy="584775"/>
          </a:xfrm>
          <a:prstGeom prst="rect">
            <a:avLst/>
          </a:prstGeom>
          <a:noFill/>
        </p:spPr>
        <p:txBody>
          <a:bodyPr rtlCol="0" wrap="square">
            <a:spAutoFit/>
          </a:bodyPr>
          <a:lstStyle/>
          <a:p>
            <a:pPr algn="ctr"/>
            <a:r>
              <a:rPr dirty="0" lang="en-US" sz="3200">
                <a:solidFill>
                  <a:srgbClr val="002060"/>
                </a:solidFill>
                <a:latin charset="0" panose="0207040306080B030204" pitchFamily="18" typeface="Californian FB"/>
              </a:rPr>
              <a:t>Using Sun and Wind Power:</a:t>
            </a:r>
          </a:p>
        </p:txBody>
      </p:sp>
      <p:pic>
        <p:nvPicPr>
          <p:cNvPr descr="A solar panels and wind turbine&#10;&#10;Description automatically generated" id="10" name="Picture 9">
            <a:extLst>
              <a:ext uri="{FF2B5EF4-FFF2-40B4-BE49-F238E27FC236}">
                <a16:creationId xmlns:a16="http://schemas.microsoft.com/office/drawing/2014/main" id="{558EB07C-AA25-BCDD-4173-E0C96DC74F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6371" y="1427256"/>
            <a:ext cx="4937023" cy="4937023"/>
          </a:xfrm>
          <a:prstGeom prst="rect">
            <a:avLst/>
          </a:prstGeom>
        </p:spPr>
      </p:pic>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333319" y="3801962"/>
            <a:ext cx="4786661" cy="2246769"/>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The government can encourage people to use electrical energy produced by the sun and wind, which are cleaner and better for our planet. </a:t>
            </a:r>
          </a:p>
        </p:txBody>
      </p:sp>
    </p:spTree>
    <p:extLst>
      <p:ext uri="{BB962C8B-B14F-4D97-AF65-F5344CB8AC3E}">
        <p14:creationId xmlns:p14="http://schemas.microsoft.com/office/powerpoint/2010/main" val="4021726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550781" y="1061647"/>
            <a:ext cx="2974895" cy="646331"/>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Saving Energy:</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333319" y="3801962"/>
            <a:ext cx="4786661" cy="2246769"/>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We can try to use electricity and other things more carefully and only build buildings that are efficient, so we don’t waste energy.</a:t>
            </a:r>
          </a:p>
        </p:txBody>
      </p:sp>
      <p:pic>
        <p:nvPicPr>
          <p:cNvPr descr="A light bulb with leaves on a branch&#10;&#10;Description automatically generated" id="6" name="Picture 5">
            <a:extLst>
              <a:ext uri="{FF2B5EF4-FFF2-40B4-BE49-F238E27FC236}">
                <a16:creationId xmlns:a16="http://schemas.microsoft.com/office/drawing/2014/main" id="{F8887EC5-0009-947F-DE4F-D11F73D5CA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1410" y="1237987"/>
            <a:ext cx="5127949" cy="5127949"/>
          </a:xfrm>
          <a:prstGeom prst="rect">
            <a:avLst/>
          </a:prstGeom>
        </p:spPr>
      </p:pic>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spTree>
    <p:extLst>
      <p:ext uri="{BB962C8B-B14F-4D97-AF65-F5344CB8AC3E}">
        <p14:creationId xmlns:p14="http://schemas.microsoft.com/office/powerpoint/2010/main" val="2499399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517324" y="1022799"/>
            <a:ext cx="4349210" cy="646331"/>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Better ways to travel:</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411476" y="4017406"/>
            <a:ext cx="4786661" cy="1815882"/>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The government can help make buses better so more people use them and we don’t have to drive cars as much.</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0" name="Picture 9">
            <a:extLst>
              <a:ext uri="{FF2B5EF4-FFF2-40B4-BE49-F238E27FC236}">
                <a16:creationId xmlns:a16="http://schemas.microsoft.com/office/drawing/2014/main" id="{92A5015A-288C-17C8-0357-56FA036740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1208" y="1415805"/>
            <a:ext cx="4830417" cy="4830417"/>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spTree>
    <p:extLst>
      <p:ext uri="{BB962C8B-B14F-4D97-AF65-F5344CB8AC3E}">
        <p14:creationId xmlns:p14="http://schemas.microsoft.com/office/powerpoint/2010/main" val="2598695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517324" y="1022799"/>
            <a:ext cx="4349210" cy="646331"/>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Taking care of nature:</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411476" y="4017406"/>
            <a:ext cx="4786661" cy="1384995"/>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We need to plant more trees and protect animals and plants so that the Earth stays healthy.</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pic>
        <p:nvPicPr>
          <p:cNvPr descr="A yellow diamond with a plant growing out of dirt&#10;&#10;Description automatically generated" id="6" name="Picture 5">
            <a:extLst>
              <a:ext uri="{FF2B5EF4-FFF2-40B4-BE49-F238E27FC236}">
                <a16:creationId xmlns:a16="http://schemas.microsoft.com/office/drawing/2014/main" id="{CF01D087-63B1-51AF-A877-A34708CC6C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0393" y="1371403"/>
            <a:ext cx="4949687" cy="4949687"/>
          </a:xfrm>
          <a:prstGeom prst="rect">
            <a:avLst/>
          </a:prstGeom>
        </p:spPr>
      </p:pic>
      <p:pic>
        <p:nvPicPr>
          <p:cNvPr descr="A yellow diamond with a plant growing out of dirt&#10;&#10;Description automatically generated" id="18" name="Picture 17">
            <a:extLst>
              <a:ext uri="{FF2B5EF4-FFF2-40B4-BE49-F238E27FC236}">
                <a16:creationId xmlns:a16="http://schemas.microsoft.com/office/drawing/2014/main" id="{28D9B28E-EA75-15C5-31C6-1B39EF5E2F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7227" y="925886"/>
            <a:ext cx="936141" cy="936141"/>
          </a:xfrm>
          <a:prstGeom prst="rect">
            <a:avLst/>
          </a:prstGeom>
        </p:spPr>
      </p:pic>
    </p:spTree>
    <p:extLst>
      <p:ext uri="{BB962C8B-B14F-4D97-AF65-F5344CB8AC3E}">
        <p14:creationId xmlns:p14="http://schemas.microsoft.com/office/powerpoint/2010/main" val="114298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784469" y="886413"/>
            <a:ext cx="6539459" cy="1200329"/>
          </a:xfrm>
          <a:prstGeom prst="rect">
            <a:avLst/>
          </a:prstGeom>
          <a:noFill/>
        </p:spPr>
        <p:txBody>
          <a:bodyPr rtlCol="0" wrap="square">
            <a:spAutoFit/>
          </a:bodyPr>
          <a:lstStyle/>
          <a:p>
            <a:r>
              <a:rPr dirty="0" lang="en-US" sz="3600">
                <a:solidFill>
                  <a:srgbClr val="002060"/>
                </a:solidFill>
                <a:latin charset="0" panose="0207040306080B030204" pitchFamily="18" typeface="Californian FB"/>
              </a:rPr>
              <a:t>Less consumption and more recycling: </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621630" y="3536490"/>
            <a:ext cx="4786661" cy="2677656"/>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We should try to use less stuff and recycle what we can, so we don’t make too much trash. This could be encouraged through a container deposit money back program.</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pic>
        <p:nvPicPr>
          <p:cNvPr descr="A yellow diamond with a plant growing out of dirt&#10;&#10;Description automatically generated" id="18" name="Picture 17">
            <a:extLst>
              <a:ext uri="{FF2B5EF4-FFF2-40B4-BE49-F238E27FC236}">
                <a16:creationId xmlns:a16="http://schemas.microsoft.com/office/drawing/2014/main" id="{28D9B28E-EA75-15C5-31C6-1B39EF5E2F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7227" y="925886"/>
            <a:ext cx="936141" cy="936141"/>
          </a:xfrm>
          <a:prstGeom prst="rect">
            <a:avLst/>
          </a:prstGeom>
        </p:spPr>
      </p:pic>
      <p:pic>
        <p:nvPicPr>
          <p:cNvPr descr="A blue diamond with white recycle symbol on it&#10;&#10;Description automatically generated" id="10" name="Picture 9">
            <a:extLst>
              <a:ext uri="{FF2B5EF4-FFF2-40B4-BE49-F238E27FC236}">
                <a16:creationId xmlns:a16="http://schemas.microsoft.com/office/drawing/2014/main" id="{553DD1E4-407B-195B-551D-4EC773FCF5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58504" y="1249398"/>
            <a:ext cx="5181219" cy="5181219"/>
          </a:xfrm>
          <a:prstGeom prst="rect">
            <a:avLst/>
          </a:prstGeom>
        </p:spPr>
      </p:pic>
      <p:pic>
        <p:nvPicPr>
          <p:cNvPr descr="A blue diamond with white recycle symbol on it&#10;&#10;Description automatically generated" id="19" name="Picture 18">
            <a:extLst>
              <a:ext uri="{FF2B5EF4-FFF2-40B4-BE49-F238E27FC236}">
                <a16:creationId xmlns:a16="http://schemas.microsoft.com/office/drawing/2014/main" id="{42F54505-AEAB-F92B-3D37-A2301D861F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7537" y="1382272"/>
            <a:ext cx="958713" cy="958713"/>
          </a:xfrm>
          <a:prstGeom prst="rect">
            <a:avLst/>
          </a:prstGeom>
        </p:spPr>
      </p:pic>
    </p:spTree>
    <p:extLst>
      <p:ext uri="{BB962C8B-B14F-4D97-AF65-F5344CB8AC3E}">
        <p14:creationId xmlns:p14="http://schemas.microsoft.com/office/powerpoint/2010/main" val="3880344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784469" y="886413"/>
            <a:ext cx="6539459" cy="646331"/>
          </a:xfrm>
          <a:prstGeom prst="rect">
            <a:avLst/>
          </a:prstGeom>
          <a:noFill/>
        </p:spPr>
        <p:txBody>
          <a:bodyPr rtlCol="0" wrap="square">
            <a:spAutoFit/>
          </a:bodyPr>
          <a:lstStyle/>
          <a:p>
            <a:r>
              <a:rPr dirty="0" lang="en-US" sz="3600">
                <a:solidFill>
                  <a:srgbClr val="002060"/>
                </a:solidFill>
                <a:latin charset="0" panose="0207040306080B030204" pitchFamily="18" typeface="Californian FB"/>
              </a:rPr>
              <a:t>Protecting our beaches:</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411476" y="4017406"/>
            <a:ext cx="4786661" cy="2246769"/>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The government can build special things to protect out beaches from getting damaged and stop people building on them. </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pic>
        <p:nvPicPr>
          <p:cNvPr descr="A yellow diamond with a plant growing out of dirt&#10;&#10;Description automatically generated" id="18" name="Picture 17">
            <a:extLst>
              <a:ext uri="{FF2B5EF4-FFF2-40B4-BE49-F238E27FC236}">
                <a16:creationId xmlns:a16="http://schemas.microsoft.com/office/drawing/2014/main" id="{28D9B28E-EA75-15C5-31C6-1B39EF5E2F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7227" y="925886"/>
            <a:ext cx="936141" cy="936141"/>
          </a:xfrm>
          <a:prstGeom prst="rect">
            <a:avLst/>
          </a:prstGeom>
        </p:spPr>
      </p:pic>
      <p:pic>
        <p:nvPicPr>
          <p:cNvPr descr="A blue diamond with white recycle symbol on it&#10;&#10;Description automatically generated" id="19" name="Picture 18">
            <a:extLst>
              <a:ext uri="{FF2B5EF4-FFF2-40B4-BE49-F238E27FC236}">
                <a16:creationId xmlns:a16="http://schemas.microsoft.com/office/drawing/2014/main" id="{42F54505-AEAB-F92B-3D37-A2301D861F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7537" y="1382272"/>
            <a:ext cx="958713" cy="958713"/>
          </a:xfrm>
          <a:prstGeom prst="rect">
            <a:avLst/>
          </a:prstGeom>
        </p:spPr>
      </p:pic>
      <p:pic>
        <p:nvPicPr>
          <p:cNvPr descr="A yellow diamond with palm trees&#10;&#10;Description automatically generated" id="6" name="Picture 5">
            <a:extLst>
              <a:ext uri="{FF2B5EF4-FFF2-40B4-BE49-F238E27FC236}">
                <a16:creationId xmlns:a16="http://schemas.microsoft.com/office/drawing/2014/main" id="{6EB2A125-3A0D-7E63-36B8-0E1AADCCC60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6579" y="1254852"/>
            <a:ext cx="5264387" cy="5264387"/>
          </a:xfrm>
          <a:prstGeom prst="rect">
            <a:avLst/>
          </a:prstGeom>
        </p:spPr>
      </p:pic>
      <p:pic>
        <p:nvPicPr>
          <p:cNvPr descr="A yellow diamond with palm trees&#10;&#10;Description automatically generated" id="20" name="Picture 19">
            <a:extLst>
              <a:ext uri="{FF2B5EF4-FFF2-40B4-BE49-F238E27FC236}">
                <a16:creationId xmlns:a16="http://schemas.microsoft.com/office/drawing/2014/main" id="{D5C4C7C1-4D42-3D04-7B8D-63999B2AC8D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88700" y="1390309"/>
            <a:ext cx="918646" cy="918646"/>
          </a:xfrm>
          <a:prstGeom prst="rect">
            <a:avLst/>
          </a:prstGeom>
        </p:spPr>
      </p:pic>
    </p:spTree>
    <p:extLst>
      <p:ext uri="{BB962C8B-B14F-4D97-AF65-F5344CB8AC3E}">
        <p14:creationId xmlns:p14="http://schemas.microsoft.com/office/powerpoint/2010/main" val="706679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7E2B6-6243-81E7-0E1D-A9EB2A36360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38DF62-817E-12CF-82FC-0441B281FB5F}"/>
              </a:ext>
            </a:extLst>
          </p:cNvPr>
          <p:cNvSpPr>
            <a:spLocks noGrp="1"/>
          </p:cNvSpPr>
          <p:nvPr>
            <p:ph type="ctrTitle"/>
          </p:nvPr>
        </p:nvSpPr>
        <p:spPr>
          <a:xfrm>
            <a:off x="1524000" y="2001838"/>
            <a:ext cx="9144000" cy="1023938"/>
          </a:xfrm>
        </p:spPr>
        <p:txBody>
          <a:bodyPr>
            <a:normAutofit/>
          </a:bodyPr>
          <a:lstStyle/>
          <a:p>
            <a:r>
              <a:rPr lang="en-US" dirty="0">
                <a:latin typeface="Bodoni MT" panose="02070603080606020203" pitchFamily="18" charset="0"/>
              </a:rPr>
              <a:t>What can WE do?!</a:t>
            </a:r>
          </a:p>
        </p:txBody>
      </p:sp>
      <p:sp>
        <p:nvSpPr>
          <p:cNvPr id="3" name="Subtitle 2">
            <a:extLst>
              <a:ext uri="{FF2B5EF4-FFF2-40B4-BE49-F238E27FC236}">
                <a16:creationId xmlns:a16="http://schemas.microsoft.com/office/drawing/2014/main" id="{FDBA37C4-E801-F102-0DD0-74F06C7F066F}"/>
              </a:ext>
            </a:extLst>
          </p:cNvPr>
          <p:cNvSpPr>
            <a:spLocks noGrp="1"/>
          </p:cNvSpPr>
          <p:nvPr>
            <p:ph type="subTitle" idx="1"/>
          </p:nvPr>
        </p:nvSpPr>
        <p:spPr>
          <a:xfrm>
            <a:off x="1524000" y="3211513"/>
            <a:ext cx="9144000" cy="1655762"/>
          </a:xfrm>
        </p:spPr>
        <p:txBody>
          <a:bodyPr/>
          <a:lstStyle/>
          <a:p>
            <a:r>
              <a:rPr lang="en-US" i="1" dirty="0">
                <a:latin typeface="Bodoni MT" panose="02070603080606020203" pitchFamily="18" charset="0"/>
              </a:rPr>
              <a:t>Atmosphere Mini Unit: Summative Lesson 1</a:t>
            </a:r>
          </a:p>
        </p:txBody>
      </p:sp>
      <p:pic>
        <p:nvPicPr>
          <p:cNvPr id="5" name="Picture 4" descr="A logo of a building&#10;&#10;Description automatically generated">
            <a:extLst>
              <a:ext uri="{FF2B5EF4-FFF2-40B4-BE49-F238E27FC236}">
                <a16:creationId xmlns:a16="http://schemas.microsoft.com/office/drawing/2014/main" id="{6D0416AE-F561-CC77-9AED-970B2B9CC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2A9E1A-19A0-64C9-A4AC-5A30F471E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727" y="11113"/>
            <a:ext cx="1244103" cy="466539"/>
          </a:xfrm>
          <a:prstGeom prst="rect">
            <a:avLst/>
          </a:prstGeom>
        </p:spPr>
      </p:pic>
      <p:pic>
        <p:nvPicPr>
          <p:cNvPr id="7" name="Picture 6">
            <a:extLst>
              <a:ext uri="{FF2B5EF4-FFF2-40B4-BE49-F238E27FC236}">
                <a16:creationId xmlns:a16="http://schemas.microsoft.com/office/drawing/2014/main" id="{303AE63B-37B5-05AA-DCF0-08E97AC2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305" y="164812"/>
            <a:ext cx="5281794" cy="495169"/>
          </a:xfrm>
          <a:prstGeom prst="rect">
            <a:avLst/>
          </a:prstGeom>
        </p:spPr>
      </p:pic>
    </p:spTree>
    <p:extLst>
      <p:ext uri="{BB962C8B-B14F-4D97-AF65-F5344CB8AC3E}">
        <p14:creationId xmlns:p14="http://schemas.microsoft.com/office/powerpoint/2010/main" val="1717433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784469" y="886413"/>
            <a:ext cx="6539459" cy="646331"/>
          </a:xfrm>
          <a:prstGeom prst="rect">
            <a:avLst/>
          </a:prstGeom>
          <a:noFill/>
        </p:spPr>
        <p:txBody>
          <a:bodyPr rtlCol="0" wrap="square">
            <a:spAutoFit/>
          </a:bodyPr>
          <a:lstStyle/>
          <a:p>
            <a:r>
              <a:rPr dirty="0" lang="en-US" sz="3600">
                <a:solidFill>
                  <a:srgbClr val="002060"/>
                </a:solidFill>
                <a:latin charset="0" panose="0207040306080B030204" pitchFamily="18" typeface="Californian FB"/>
              </a:rPr>
              <a:t>Learning about climate:</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411476" y="4017406"/>
            <a:ext cx="4786661" cy="1815882"/>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All schools should teach about climate change and how it affects us, so we all know what we can do to help.</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pic>
        <p:nvPicPr>
          <p:cNvPr descr="A yellow diamond with a plant growing out of dirt&#10;&#10;Description automatically generated" id="18" name="Picture 17">
            <a:extLst>
              <a:ext uri="{FF2B5EF4-FFF2-40B4-BE49-F238E27FC236}">
                <a16:creationId xmlns:a16="http://schemas.microsoft.com/office/drawing/2014/main" id="{28D9B28E-EA75-15C5-31C6-1B39EF5E2F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7227" y="925886"/>
            <a:ext cx="936141" cy="936141"/>
          </a:xfrm>
          <a:prstGeom prst="rect">
            <a:avLst/>
          </a:prstGeom>
        </p:spPr>
      </p:pic>
      <p:pic>
        <p:nvPicPr>
          <p:cNvPr descr="A blue diamond with white recycle symbol on it&#10;&#10;Description automatically generated" id="19" name="Picture 18">
            <a:extLst>
              <a:ext uri="{FF2B5EF4-FFF2-40B4-BE49-F238E27FC236}">
                <a16:creationId xmlns:a16="http://schemas.microsoft.com/office/drawing/2014/main" id="{42F54505-AEAB-F92B-3D37-A2301D861F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7537" y="1382272"/>
            <a:ext cx="958713" cy="958713"/>
          </a:xfrm>
          <a:prstGeom prst="rect">
            <a:avLst/>
          </a:prstGeom>
        </p:spPr>
      </p:pic>
      <p:pic>
        <p:nvPicPr>
          <p:cNvPr descr="A group of people in a diamond shape&#10;&#10;Description automatically generated with medium confidence" id="10" name="Picture 9">
            <a:extLst>
              <a:ext uri="{FF2B5EF4-FFF2-40B4-BE49-F238E27FC236}">
                <a16:creationId xmlns:a16="http://schemas.microsoft.com/office/drawing/2014/main" id="{984A2F06-A046-C9C8-A524-6AD2DA7D46C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9748" y="1258162"/>
            <a:ext cx="5206790" cy="5206790"/>
          </a:xfrm>
          <a:prstGeom prst="rect">
            <a:avLst/>
          </a:prstGeom>
        </p:spPr>
      </p:pic>
      <p:pic>
        <p:nvPicPr>
          <p:cNvPr descr="A group of people in a diamond shape&#10;&#10;Description automatically generated with medium confidence" id="20" name="Picture 19">
            <a:extLst>
              <a:ext uri="{FF2B5EF4-FFF2-40B4-BE49-F238E27FC236}">
                <a16:creationId xmlns:a16="http://schemas.microsoft.com/office/drawing/2014/main" id="{202099DA-FA02-DD6B-895D-9C7840EDC05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9441" y="1846477"/>
            <a:ext cx="930423" cy="930423"/>
          </a:xfrm>
          <a:prstGeom prst="rect">
            <a:avLst/>
          </a:prstGeom>
        </p:spPr>
      </p:pic>
      <p:pic>
        <p:nvPicPr>
          <p:cNvPr descr="A yellow diamond with palm trees&#10;&#10;Description automatically generated" id="21" name="Picture 20">
            <a:extLst>
              <a:ext uri="{FF2B5EF4-FFF2-40B4-BE49-F238E27FC236}">
                <a16:creationId xmlns:a16="http://schemas.microsoft.com/office/drawing/2014/main" id="{FB8FACAE-67F9-7290-3A36-1967573CEC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7049" y="1398876"/>
            <a:ext cx="918646" cy="918646"/>
          </a:xfrm>
          <a:prstGeom prst="rect">
            <a:avLst/>
          </a:prstGeom>
        </p:spPr>
      </p:pic>
    </p:spTree>
    <p:extLst>
      <p:ext uri="{BB962C8B-B14F-4D97-AF65-F5344CB8AC3E}">
        <p14:creationId xmlns:p14="http://schemas.microsoft.com/office/powerpoint/2010/main" val="1747460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784469" y="886413"/>
            <a:ext cx="6539459" cy="646331"/>
          </a:xfrm>
          <a:prstGeom prst="rect">
            <a:avLst/>
          </a:prstGeom>
          <a:noFill/>
        </p:spPr>
        <p:txBody>
          <a:bodyPr rtlCol="0" wrap="square">
            <a:spAutoFit/>
          </a:bodyPr>
          <a:lstStyle/>
          <a:p>
            <a:r>
              <a:rPr dirty="0" lang="en-US" sz="3600">
                <a:solidFill>
                  <a:srgbClr val="002060"/>
                </a:solidFill>
                <a:latin charset="0" panose="0207040306080B030204" pitchFamily="18" typeface="Californian FB"/>
              </a:rPr>
              <a:t>Being ready for changes:</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411476" y="4017406"/>
            <a:ext cx="4786661" cy="2246769"/>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The government must plan and prepare for big changes in the climate and make sure land use and buildings are suitable for a changing world. </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pic>
        <p:nvPicPr>
          <p:cNvPr descr="A yellow diamond with a plant growing out of dirt&#10;&#10;Description automatically generated" id="18" name="Picture 17">
            <a:extLst>
              <a:ext uri="{FF2B5EF4-FFF2-40B4-BE49-F238E27FC236}">
                <a16:creationId xmlns:a16="http://schemas.microsoft.com/office/drawing/2014/main" id="{28D9B28E-EA75-15C5-31C6-1B39EF5E2F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7227" y="925886"/>
            <a:ext cx="936141" cy="936141"/>
          </a:xfrm>
          <a:prstGeom prst="rect">
            <a:avLst/>
          </a:prstGeom>
        </p:spPr>
      </p:pic>
      <p:pic>
        <p:nvPicPr>
          <p:cNvPr descr="A blue diamond with white recycle symbol on it&#10;&#10;Description automatically generated" id="19" name="Picture 18">
            <a:extLst>
              <a:ext uri="{FF2B5EF4-FFF2-40B4-BE49-F238E27FC236}">
                <a16:creationId xmlns:a16="http://schemas.microsoft.com/office/drawing/2014/main" id="{42F54505-AEAB-F92B-3D37-A2301D861F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7537" y="1382272"/>
            <a:ext cx="958713" cy="958713"/>
          </a:xfrm>
          <a:prstGeom prst="rect">
            <a:avLst/>
          </a:prstGeom>
        </p:spPr>
      </p:pic>
      <p:pic>
        <p:nvPicPr>
          <p:cNvPr descr="A group of people in a diamond shape&#10;&#10;Description automatically generated with medium confidence" id="20" name="Picture 19">
            <a:extLst>
              <a:ext uri="{FF2B5EF4-FFF2-40B4-BE49-F238E27FC236}">
                <a16:creationId xmlns:a16="http://schemas.microsoft.com/office/drawing/2014/main" id="{202099DA-FA02-DD6B-895D-9C7840EDC05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9441" y="1846477"/>
            <a:ext cx="930423" cy="930423"/>
          </a:xfrm>
          <a:prstGeom prst="rect">
            <a:avLst/>
          </a:prstGeom>
        </p:spPr>
      </p:pic>
      <p:pic>
        <p:nvPicPr>
          <p:cNvPr descr="A yellow diamond with palm trees&#10;&#10;Description automatically generated" id="21" name="Picture 20">
            <a:extLst>
              <a:ext uri="{FF2B5EF4-FFF2-40B4-BE49-F238E27FC236}">
                <a16:creationId xmlns:a16="http://schemas.microsoft.com/office/drawing/2014/main" id="{FB8FACAE-67F9-7290-3A36-1967573CEC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7049" y="1398876"/>
            <a:ext cx="918646" cy="918646"/>
          </a:xfrm>
          <a:prstGeom prst="rect">
            <a:avLst/>
          </a:prstGeom>
        </p:spPr>
      </p:pic>
      <p:pic>
        <p:nvPicPr>
          <p:cNvPr descr="A green diamond with a house and solar panels&#10;&#10;Description automatically generated" id="6" name="Picture 5">
            <a:extLst>
              <a:ext uri="{FF2B5EF4-FFF2-40B4-BE49-F238E27FC236}">
                <a16:creationId xmlns:a16="http://schemas.microsoft.com/office/drawing/2014/main" id="{3F1D2FC2-229F-BAB7-911D-4F60ABC2A2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6683" y="1182832"/>
            <a:ext cx="5242157" cy="5242157"/>
          </a:xfrm>
          <a:prstGeom prst="rect">
            <a:avLst/>
          </a:prstGeom>
        </p:spPr>
      </p:pic>
      <p:pic>
        <p:nvPicPr>
          <p:cNvPr descr="A green diamond with a house and solar panels&#10;&#10;Description automatically generated" id="22" name="Picture 21">
            <a:extLst>
              <a:ext uri="{FF2B5EF4-FFF2-40B4-BE49-F238E27FC236}">
                <a16:creationId xmlns:a16="http://schemas.microsoft.com/office/drawing/2014/main" id="{6CCF209A-8B97-2BE8-ADDB-5208FAE051E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0456" y="1861609"/>
            <a:ext cx="936141" cy="936141"/>
          </a:xfrm>
          <a:prstGeom prst="rect">
            <a:avLst/>
          </a:prstGeom>
        </p:spPr>
      </p:pic>
    </p:spTree>
    <p:extLst>
      <p:ext uri="{BB962C8B-B14F-4D97-AF65-F5344CB8AC3E}">
        <p14:creationId xmlns:p14="http://schemas.microsoft.com/office/powerpoint/2010/main" val="1157788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784469" y="886413"/>
            <a:ext cx="6539459" cy="1200329"/>
          </a:xfrm>
          <a:prstGeom prst="rect">
            <a:avLst/>
          </a:prstGeom>
          <a:noFill/>
        </p:spPr>
        <p:txBody>
          <a:bodyPr rtlCol="0" wrap="square">
            <a:spAutoFit/>
          </a:bodyPr>
          <a:lstStyle/>
          <a:p>
            <a:r>
              <a:rPr dirty="0" lang="en-US" sz="3600">
                <a:solidFill>
                  <a:srgbClr val="002060"/>
                </a:solidFill>
                <a:latin charset="0" panose="0207040306080B030204" pitchFamily="18" typeface="Californian FB"/>
              </a:rPr>
              <a:t>Working together with other countries:</a:t>
            </a:r>
          </a:p>
        </p:txBody>
      </p:sp>
      <p:pic>
        <p:nvPicPr>
          <p:cNvPr descr="A black background with a black square&#10;&#10;Description automatically generated with medium confidence" id="14" name="Picture 13">
            <a:extLst>
              <a:ext uri="{FF2B5EF4-FFF2-40B4-BE49-F238E27FC236}">
                <a16:creationId xmlns:a16="http://schemas.microsoft.com/office/drawing/2014/main" id="{46822F3C-E064-A9AE-2C2C-118D675565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325" y="478958"/>
            <a:ext cx="2773017" cy="2773017"/>
          </a:xfrm>
          <a:prstGeom prst="rect">
            <a:avLst/>
          </a:prstGeom>
        </p:spPr>
      </p:pic>
      <p:pic>
        <p:nvPicPr>
          <p:cNvPr descr="A solar panels and wind turbine&#10;&#10;Description automatically generated" id="15" name="Picture 14">
            <a:extLst>
              <a:ext uri="{FF2B5EF4-FFF2-40B4-BE49-F238E27FC236}">
                <a16:creationId xmlns:a16="http://schemas.microsoft.com/office/drawing/2014/main" id="{5B1C837A-E88A-0372-9EC5-B580C55228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684" y="478958"/>
            <a:ext cx="948298" cy="948298"/>
          </a:xfrm>
          <a:prstGeom prst="rect">
            <a:avLst/>
          </a:prstGeom>
        </p:spPr>
      </p:pic>
      <p:sp>
        <p:nvSpPr>
          <p:cNvPr id="16" name="TextBox 15">
            <a:extLst>
              <a:ext uri="{FF2B5EF4-FFF2-40B4-BE49-F238E27FC236}">
                <a16:creationId xmlns:a16="http://schemas.microsoft.com/office/drawing/2014/main" id="{DD042576-8D9D-4274-31E2-443D735EDE99}"/>
              </a:ext>
            </a:extLst>
          </p:cNvPr>
          <p:cNvSpPr txBox="1"/>
          <p:nvPr/>
        </p:nvSpPr>
        <p:spPr>
          <a:xfrm>
            <a:off x="6411476" y="4017406"/>
            <a:ext cx="4786661" cy="2246769"/>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We can talk, work and make agreements with other countries to help each other and the whole world stay safe from climate change.</a:t>
            </a:r>
          </a:p>
        </p:txBody>
      </p:sp>
      <p:pic>
        <p:nvPicPr>
          <p:cNvPr descr="A light bulb with leaves on a branch&#10;&#10;Description automatically generated" id="12" name="Picture 11">
            <a:extLst>
              <a:ext uri="{FF2B5EF4-FFF2-40B4-BE49-F238E27FC236}">
                <a16:creationId xmlns:a16="http://schemas.microsoft.com/office/drawing/2014/main" id="{3733BB7A-AA60-4062-7818-9327B604C7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1567" y="925395"/>
            <a:ext cx="980820" cy="980820"/>
          </a:xfrm>
          <a:prstGeom prst="rect">
            <a:avLst/>
          </a:prstGeom>
        </p:spPr>
      </p:pic>
      <p:pic>
        <p:nvPicPr>
          <p:cNvPr descr="A yellow bus with green leaves on it&#10;&#10;Description automatically generated" id="17" name="Picture 16">
            <a:extLst>
              <a:ext uri="{FF2B5EF4-FFF2-40B4-BE49-F238E27FC236}">
                <a16:creationId xmlns:a16="http://schemas.microsoft.com/office/drawing/2014/main" id="{0FB983A4-F931-BF1B-A4AC-A546108A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240" y="1371403"/>
            <a:ext cx="981249" cy="981249"/>
          </a:xfrm>
          <a:prstGeom prst="rect">
            <a:avLst/>
          </a:prstGeom>
        </p:spPr>
      </p:pic>
      <p:pic>
        <p:nvPicPr>
          <p:cNvPr descr="A yellow diamond with a plant growing out of dirt&#10;&#10;Description automatically generated" id="18" name="Picture 17">
            <a:extLst>
              <a:ext uri="{FF2B5EF4-FFF2-40B4-BE49-F238E27FC236}">
                <a16:creationId xmlns:a16="http://schemas.microsoft.com/office/drawing/2014/main" id="{28D9B28E-EA75-15C5-31C6-1B39EF5E2F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7227" y="925886"/>
            <a:ext cx="936141" cy="936141"/>
          </a:xfrm>
          <a:prstGeom prst="rect">
            <a:avLst/>
          </a:prstGeom>
        </p:spPr>
      </p:pic>
      <p:pic>
        <p:nvPicPr>
          <p:cNvPr descr="A blue diamond with white recycle symbol on it&#10;&#10;Description automatically generated" id="19" name="Picture 18">
            <a:extLst>
              <a:ext uri="{FF2B5EF4-FFF2-40B4-BE49-F238E27FC236}">
                <a16:creationId xmlns:a16="http://schemas.microsoft.com/office/drawing/2014/main" id="{42F54505-AEAB-F92B-3D37-A2301D861F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7537" y="1382272"/>
            <a:ext cx="958713" cy="958713"/>
          </a:xfrm>
          <a:prstGeom prst="rect">
            <a:avLst/>
          </a:prstGeom>
        </p:spPr>
      </p:pic>
      <p:pic>
        <p:nvPicPr>
          <p:cNvPr descr="A group of people in a diamond shape&#10;&#10;Description automatically generated with medium confidence" id="20" name="Picture 19">
            <a:extLst>
              <a:ext uri="{FF2B5EF4-FFF2-40B4-BE49-F238E27FC236}">
                <a16:creationId xmlns:a16="http://schemas.microsoft.com/office/drawing/2014/main" id="{202099DA-FA02-DD6B-895D-9C7840EDC05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9441" y="1846477"/>
            <a:ext cx="930423" cy="930423"/>
          </a:xfrm>
          <a:prstGeom prst="rect">
            <a:avLst/>
          </a:prstGeom>
        </p:spPr>
      </p:pic>
      <p:pic>
        <p:nvPicPr>
          <p:cNvPr descr="A yellow diamond with palm trees&#10;&#10;Description automatically generated" id="21" name="Picture 20">
            <a:extLst>
              <a:ext uri="{FF2B5EF4-FFF2-40B4-BE49-F238E27FC236}">
                <a16:creationId xmlns:a16="http://schemas.microsoft.com/office/drawing/2014/main" id="{FB8FACAE-67F9-7290-3A36-1967573CEC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7049" y="1398876"/>
            <a:ext cx="918646" cy="918646"/>
          </a:xfrm>
          <a:prstGeom prst="rect">
            <a:avLst/>
          </a:prstGeom>
        </p:spPr>
      </p:pic>
      <p:pic>
        <p:nvPicPr>
          <p:cNvPr descr="A green diamond with a house and solar panels&#10;&#10;Description automatically generated" id="22" name="Picture 21">
            <a:extLst>
              <a:ext uri="{FF2B5EF4-FFF2-40B4-BE49-F238E27FC236}">
                <a16:creationId xmlns:a16="http://schemas.microsoft.com/office/drawing/2014/main" id="{6CCF209A-8B97-2BE8-ADDB-5208FAE051E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0456" y="1861609"/>
            <a:ext cx="936141" cy="936141"/>
          </a:xfrm>
          <a:prstGeom prst="rect">
            <a:avLst/>
          </a:prstGeom>
        </p:spPr>
      </p:pic>
      <p:pic>
        <p:nvPicPr>
          <p:cNvPr descr="A person sitting on a computer&#10;&#10;Description automatically generated" id="10" name="Picture 9">
            <a:extLst>
              <a:ext uri="{FF2B5EF4-FFF2-40B4-BE49-F238E27FC236}">
                <a16:creationId xmlns:a16="http://schemas.microsoft.com/office/drawing/2014/main" id="{159935CF-E44C-59A5-B844-EC5ACA59D7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49446" y="1284532"/>
            <a:ext cx="5076512" cy="5076512"/>
          </a:xfrm>
          <a:prstGeom prst="rect">
            <a:avLst/>
          </a:prstGeom>
        </p:spPr>
      </p:pic>
      <p:pic>
        <p:nvPicPr>
          <p:cNvPr descr="A person sitting on a computer&#10;&#10;Description automatically generated" id="23" name="Picture 22">
            <a:extLst>
              <a:ext uri="{FF2B5EF4-FFF2-40B4-BE49-F238E27FC236}">
                <a16:creationId xmlns:a16="http://schemas.microsoft.com/office/drawing/2014/main" id="{10CCEF2A-9537-A164-3FD7-EB03703460C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85774" y="2304157"/>
            <a:ext cx="947817" cy="947817"/>
          </a:xfrm>
          <a:prstGeom prst="rect">
            <a:avLst/>
          </a:prstGeom>
        </p:spPr>
      </p:pic>
    </p:spTree>
    <p:extLst>
      <p:ext uri="{BB962C8B-B14F-4D97-AF65-F5344CB8AC3E}">
        <p14:creationId xmlns:p14="http://schemas.microsoft.com/office/powerpoint/2010/main" val="94648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1358336" y="1814546"/>
            <a:ext cx="4421979" cy="3416320"/>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We have looked at 9 things that we could do as a society to prevent climate change or reduce its impacts.</a:t>
            </a:r>
          </a:p>
        </p:txBody>
      </p:sp>
      <p:pic>
        <p:nvPicPr>
          <p:cNvPr descr="A diamond shaped image of various objects&#10;&#10;Description automatically generated with medium confidence" id="6" name="Picture 5">
            <a:extLst>
              <a:ext uri="{FF2B5EF4-FFF2-40B4-BE49-F238E27FC236}">
                <a16:creationId xmlns:a16="http://schemas.microsoft.com/office/drawing/2014/main" id="{DF1D8C09-2606-3927-74BD-4B39E484AF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6000" y="672875"/>
            <a:ext cx="5512250" cy="5512250"/>
          </a:xfrm>
          <a:prstGeom prst="rect">
            <a:avLst/>
          </a:prstGeom>
        </p:spPr>
      </p:pic>
    </p:spTree>
    <p:extLst>
      <p:ext uri="{BB962C8B-B14F-4D97-AF65-F5344CB8AC3E}">
        <p14:creationId xmlns:p14="http://schemas.microsoft.com/office/powerpoint/2010/main" val="445824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8" name="TextBox 7">
            <a:extLst>
              <a:ext uri="{FF2B5EF4-FFF2-40B4-BE49-F238E27FC236}">
                <a16:creationId xmlns:a16="http://schemas.microsoft.com/office/drawing/2014/main" id="{A63FD63A-833A-D190-55B6-FB291B949D59}"/>
              </a:ext>
            </a:extLst>
          </p:cNvPr>
          <p:cNvSpPr txBox="1"/>
          <p:nvPr/>
        </p:nvSpPr>
        <p:spPr>
          <a:xfrm>
            <a:off x="969661" y="1389459"/>
            <a:ext cx="4421979" cy="1200329"/>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Can you remember what they all are?</a:t>
            </a:r>
          </a:p>
        </p:txBody>
      </p:sp>
      <p:pic>
        <p:nvPicPr>
          <p:cNvPr descr="A diamond shaped image of various objects&#10;&#10;Description automatically generated with medium confidence" id="6" name="Picture 5">
            <a:extLst>
              <a:ext uri="{FF2B5EF4-FFF2-40B4-BE49-F238E27FC236}">
                <a16:creationId xmlns:a16="http://schemas.microsoft.com/office/drawing/2014/main" id="{DF1D8C09-2606-3927-74BD-4B39E484AF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9655" y="409575"/>
            <a:ext cx="6038849" cy="6038849"/>
          </a:xfrm>
          <a:prstGeom prst="rect">
            <a:avLst/>
          </a:prstGeom>
        </p:spPr>
      </p:pic>
      <p:pic>
        <p:nvPicPr>
          <p:cNvPr descr="A purple and white text on a black background&#10;&#10;Description automatically generated" id="10" name="Picture 9">
            <a:extLst>
              <a:ext uri="{FF2B5EF4-FFF2-40B4-BE49-F238E27FC236}">
                <a16:creationId xmlns:a16="http://schemas.microsoft.com/office/drawing/2014/main" id="{FC62CC62-13E6-358B-B444-3FA6F3F702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028" y="3308591"/>
            <a:ext cx="1919243" cy="1919243"/>
          </a:xfrm>
          <a:prstGeom prst="rect">
            <a:avLst/>
          </a:prstGeom>
        </p:spPr>
      </p:pic>
    </p:spTree>
    <p:extLst>
      <p:ext uri="{BB962C8B-B14F-4D97-AF65-F5344CB8AC3E}">
        <p14:creationId xmlns:p14="http://schemas.microsoft.com/office/powerpoint/2010/main" val="2006474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pic>
        <p:nvPicPr>
          <p:cNvPr descr="A diamond shaped image of various objects&#10;&#10;Description automatically generated with medium confidence" id="6" name="Picture 5">
            <a:extLst>
              <a:ext uri="{FF2B5EF4-FFF2-40B4-BE49-F238E27FC236}">
                <a16:creationId xmlns:a16="http://schemas.microsoft.com/office/drawing/2014/main" id="{DF1D8C09-2606-3927-74BD-4B39E484AF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7983" y="709369"/>
            <a:ext cx="5445273" cy="5445273"/>
          </a:xfrm>
          <a:prstGeom prst="rect">
            <a:avLst/>
          </a:prstGeom>
        </p:spPr>
      </p:pic>
      <p:pic>
        <p:nvPicPr>
          <p:cNvPr descr="A black background with a black square&#10;&#10;Description automatically generated with medium confidence" id="16" name="Picture 15">
            <a:extLst>
              <a:ext uri="{FF2B5EF4-FFF2-40B4-BE49-F238E27FC236}">
                <a16:creationId xmlns:a16="http://schemas.microsoft.com/office/drawing/2014/main" id="{C8AC179E-60D0-6A5F-9AB0-14291CC31D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687" y="772851"/>
            <a:ext cx="5312296" cy="5312296"/>
          </a:xfrm>
          <a:prstGeom prst="rect">
            <a:avLst/>
          </a:prstGeom>
        </p:spPr>
      </p:pic>
    </p:spTree>
    <p:extLst>
      <p:ext uri="{BB962C8B-B14F-4D97-AF65-F5344CB8AC3E}">
        <p14:creationId xmlns:p14="http://schemas.microsoft.com/office/powerpoint/2010/main" val="1793110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pic>
        <p:nvPicPr>
          <p:cNvPr descr="A black background with a black square&#10;&#10;Description automatically generated with medium confidence" id="16" name="Picture 15">
            <a:extLst>
              <a:ext uri="{FF2B5EF4-FFF2-40B4-BE49-F238E27FC236}">
                <a16:creationId xmlns:a16="http://schemas.microsoft.com/office/drawing/2014/main" id="{C8AC179E-60D0-6A5F-9AB0-14291CC31D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0707" y="315865"/>
            <a:ext cx="6390713" cy="6390713"/>
          </a:xfrm>
          <a:prstGeom prst="rect">
            <a:avLst/>
          </a:prstGeom>
        </p:spPr>
      </p:pic>
      <p:sp>
        <p:nvSpPr>
          <p:cNvPr id="2" name="TextBox 1">
            <a:extLst>
              <a:ext uri="{FF2B5EF4-FFF2-40B4-BE49-F238E27FC236}">
                <a16:creationId xmlns:a16="http://schemas.microsoft.com/office/drawing/2014/main" id="{2900D7B0-E02E-C123-19EC-D0E87ABD2368}"/>
              </a:ext>
            </a:extLst>
          </p:cNvPr>
          <p:cNvSpPr txBox="1"/>
          <p:nvPr/>
        </p:nvSpPr>
        <p:spPr>
          <a:xfrm>
            <a:off x="1154719" y="2634059"/>
            <a:ext cx="4647368" cy="1754326"/>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There are 9 boxes.</a:t>
            </a:r>
          </a:p>
          <a:p>
            <a:pPr algn="ctr"/>
            <a:endParaRPr dirty="0" lang="en-US" sz="3600">
              <a:solidFill>
                <a:srgbClr val="002060"/>
              </a:solidFill>
              <a:latin charset="0" panose="0207040306080B030204" pitchFamily="18" typeface="Californian FB"/>
            </a:endParaRPr>
          </a:p>
          <a:p>
            <a:pPr algn="ctr"/>
            <a:r>
              <a:rPr dirty="0" lang="en-US" sz="3600">
                <a:solidFill>
                  <a:srgbClr val="002060"/>
                </a:solidFill>
                <a:latin charset="0" panose="0207040306080B030204" pitchFamily="18" typeface="Californian FB"/>
              </a:rPr>
              <a:t>It’s called a ‘Diamond 9’</a:t>
            </a:r>
          </a:p>
        </p:txBody>
      </p:sp>
    </p:spTree>
    <p:extLst>
      <p:ext uri="{BB962C8B-B14F-4D97-AF65-F5344CB8AC3E}">
        <p14:creationId xmlns:p14="http://schemas.microsoft.com/office/powerpoint/2010/main" val="667107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10160" y="-139682"/>
            <a:ext cx="7302482" cy="7302482"/>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2" name="TextBox 1">
            <a:extLst>
              <a:ext uri="{FF2B5EF4-FFF2-40B4-BE49-F238E27FC236}">
                <a16:creationId xmlns:a16="http://schemas.microsoft.com/office/drawing/2014/main" id="{2900D7B0-E02E-C123-19EC-D0E87ABD2368}"/>
              </a:ext>
            </a:extLst>
          </p:cNvPr>
          <p:cNvSpPr txBox="1"/>
          <p:nvPr/>
        </p:nvSpPr>
        <p:spPr>
          <a:xfrm>
            <a:off x="1154719" y="984032"/>
            <a:ext cx="6147763" cy="646331"/>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With your Diamond 9, you can: </a:t>
            </a:r>
          </a:p>
        </p:txBody>
      </p:sp>
      <p:pic>
        <p:nvPicPr>
          <p:cNvPr descr="A black background with a black square&#10;&#10;Description automatically generated with medium confidence" id="8" name="Picture 7">
            <a:extLst>
              <a:ext uri="{FF2B5EF4-FFF2-40B4-BE49-F238E27FC236}">
                <a16:creationId xmlns:a16="http://schemas.microsoft.com/office/drawing/2014/main" id="{E1C0A895-4718-73C0-F209-DD88845609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8513" y="570119"/>
            <a:ext cx="5886916" cy="5886916"/>
          </a:xfrm>
          <a:prstGeom prst="rect">
            <a:avLst/>
          </a:prstGeom>
        </p:spPr>
      </p:pic>
      <p:sp>
        <p:nvSpPr>
          <p:cNvPr id="10" name="Rectangle 9">
            <a:extLst>
              <a:ext uri="{FF2B5EF4-FFF2-40B4-BE49-F238E27FC236}">
                <a16:creationId xmlns:a16="http://schemas.microsoft.com/office/drawing/2014/main" id="{F7BD3B8A-732A-EE20-948A-7AF66C567287}"/>
              </a:ext>
            </a:extLst>
          </p:cNvPr>
          <p:cNvSpPr/>
          <p:nvPr/>
        </p:nvSpPr>
        <p:spPr>
          <a:xfrm rot="18916269">
            <a:off x="8270358" y="921443"/>
            <a:ext cx="1303224" cy="125739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Rectangle 11">
            <a:extLst>
              <a:ext uri="{FF2B5EF4-FFF2-40B4-BE49-F238E27FC236}">
                <a16:creationId xmlns:a16="http://schemas.microsoft.com/office/drawing/2014/main" id="{EECB93CA-7FE5-B813-FE15-8B9EF36EBF6E}"/>
              </a:ext>
            </a:extLst>
          </p:cNvPr>
          <p:cNvSpPr/>
          <p:nvPr/>
        </p:nvSpPr>
        <p:spPr>
          <a:xfrm rot="18916269">
            <a:off x="6320284" y="2909655"/>
            <a:ext cx="1303224" cy="125739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ectangle 13">
            <a:extLst>
              <a:ext uri="{FF2B5EF4-FFF2-40B4-BE49-F238E27FC236}">
                <a16:creationId xmlns:a16="http://schemas.microsoft.com/office/drawing/2014/main" id="{FFC5E1E9-5928-30B0-A02C-B15ABEBABDAA}"/>
              </a:ext>
            </a:extLst>
          </p:cNvPr>
          <p:cNvSpPr/>
          <p:nvPr/>
        </p:nvSpPr>
        <p:spPr>
          <a:xfrm rot="18916280">
            <a:off x="9229900" y="3827504"/>
            <a:ext cx="1303224" cy="125739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TextBox 14">
            <a:extLst>
              <a:ext uri="{FF2B5EF4-FFF2-40B4-BE49-F238E27FC236}">
                <a16:creationId xmlns:a16="http://schemas.microsoft.com/office/drawing/2014/main" id="{BA9414F5-F89D-0A5F-04CA-3EB5BE5CCDFA}"/>
              </a:ext>
            </a:extLst>
          </p:cNvPr>
          <p:cNvSpPr txBox="1"/>
          <p:nvPr/>
        </p:nvSpPr>
        <p:spPr>
          <a:xfrm>
            <a:off x="1244705" y="2232158"/>
            <a:ext cx="4875502" cy="523220"/>
          </a:xfrm>
          <a:prstGeom prst="rect">
            <a:avLst/>
          </a:prstGeom>
          <a:noFill/>
        </p:spPr>
        <p:txBody>
          <a:bodyPr rtlCol="0" wrap="square">
            <a:spAutoFit/>
          </a:bodyPr>
          <a:lstStyle/>
          <a:p>
            <a:pPr algn="ctr"/>
            <a:r>
              <a:rPr dirty="0" lang="en-US" sz="2800">
                <a:solidFill>
                  <a:schemeClr val="accent2"/>
                </a:solidFill>
                <a:latin charset="0" panose="0207040306080B030204" pitchFamily="18" typeface="Californian FB"/>
              </a:rPr>
              <a:t>Highlight your top 3</a:t>
            </a:r>
          </a:p>
        </p:txBody>
      </p:sp>
      <p:sp>
        <p:nvSpPr>
          <p:cNvPr id="17" name="TextBox 16">
            <a:extLst>
              <a:ext uri="{FF2B5EF4-FFF2-40B4-BE49-F238E27FC236}">
                <a16:creationId xmlns:a16="http://schemas.microsoft.com/office/drawing/2014/main" id="{812AFD91-F543-1323-7158-59E39F603BDF}"/>
              </a:ext>
            </a:extLst>
          </p:cNvPr>
          <p:cNvSpPr txBox="1"/>
          <p:nvPr/>
        </p:nvSpPr>
        <p:spPr>
          <a:xfrm>
            <a:off x="1317878" y="4665478"/>
            <a:ext cx="4875502" cy="523220"/>
          </a:xfrm>
          <a:prstGeom prst="rect">
            <a:avLst/>
          </a:prstGeom>
          <a:noFill/>
        </p:spPr>
        <p:txBody>
          <a:bodyPr rtlCol="0" wrap="square">
            <a:spAutoFit/>
          </a:bodyPr>
          <a:lstStyle/>
          <a:p>
            <a:pPr algn="ctr"/>
            <a:r>
              <a:rPr dirty="0" lang="en-US" sz="2800">
                <a:solidFill>
                  <a:schemeClr val="accent6"/>
                </a:solidFill>
                <a:latin charset="0" panose="0207040306080B030204" pitchFamily="18" typeface="Californian FB"/>
              </a:rPr>
              <a:t>Or highlight your top one!</a:t>
            </a:r>
          </a:p>
        </p:txBody>
      </p:sp>
      <p:sp>
        <p:nvSpPr>
          <p:cNvPr id="18" name="Rectangle 17">
            <a:extLst>
              <a:ext uri="{FF2B5EF4-FFF2-40B4-BE49-F238E27FC236}">
                <a16:creationId xmlns:a16="http://schemas.microsoft.com/office/drawing/2014/main" id="{57F90E9E-47AA-BF4D-9F5B-001FE5B71060}"/>
              </a:ext>
            </a:extLst>
          </p:cNvPr>
          <p:cNvSpPr/>
          <p:nvPr/>
        </p:nvSpPr>
        <p:spPr>
          <a:xfrm rot="18916269">
            <a:off x="9261356" y="1895075"/>
            <a:ext cx="1303224" cy="125739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261861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5"/>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12"/>
                                        </p:tgtEl>
                                        <p:attrNameLst>
                                          <p:attrName>style.visibility</p:attrName>
                                        </p:attrNameLst>
                                      </p:cBhvr>
                                      <p:to>
                                        <p:strVal val="visible"/>
                                      </p:to>
                                    </p:set>
                                  </p:childTnLst>
                                </p:cTn>
                              </p:par>
                              <p:par>
                                <p:cTn fill="hold" grpId="0" id="13" nodeType="withEffect" presetClass="entr" presetID="1" presetSubtype="0">
                                  <p:stCondLst>
                                    <p:cond delay="0"/>
                                  </p:stCondLst>
                                  <p:childTnLst>
                                    <p:set>
                                      <p:cBhvr>
                                        <p:cTn dur="1" fill="hold" id="14">
                                          <p:stCondLst>
                                            <p:cond delay="0"/>
                                          </p:stCondLst>
                                        </p:cTn>
                                        <p:tgtEl>
                                          <p:spTgt spid="10"/>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4"/>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 presetSubtype="0">
                                  <p:stCondLst>
                                    <p:cond delay="0"/>
                                  </p:stCondLst>
                                  <p:childTnLst>
                                    <p:set>
                                      <p:cBhvr>
                                        <p:cTn dur="1" fill="hold" id="20">
                                          <p:stCondLst>
                                            <p:cond delay="0"/>
                                          </p:stCondLst>
                                        </p:cTn>
                                        <p:tgtEl>
                                          <p:spTgt spid="17"/>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1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animBg="1" grpId="0" spid="10"/>
      <p:bldP animBg="1" grpId="0" spid="12"/>
      <p:bldP animBg="1" grpId="0" spid="14"/>
      <p:bldP grpId="0" spid="15"/>
      <p:bldP grpId="0" spid="17"/>
      <p:bldP animBg="1" grpId="0" spid="18"/>
    </p:bldLst>
  </p:timing>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11662120" y="2522081"/>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483" y="-202903"/>
            <a:ext cx="7497081" cy="7497081"/>
          </a:xfrm>
          <a:prstGeom prst="rect">
            <a:avLst/>
          </a:prstGeom>
        </p:spPr>
      </p:pic>
      <p:sp>
        <p:nvSpPr>
          <p:cNvPr id="6" name="TextBox 5">
            <a:extLst>
              <a:ext uri="{FF2B5EF4-FFF2-40B4-BE49-F238E27FC236}">
                <a16:creationId xmlns:a16="http://schemas.microsoft.com/office/drawing/2014/main" id="{AC3D5C28-89A1-7FDA-507A-731461C94689}"/>
              </a:ext>
            </a:extLst>
          </p:cNvPr>
          <p:cNvSpPr txBox="1"/>
          <p:nvPr/>
        </p:nvSpPr>
        <p:spPr>
          <a:xfrm>
            <a:off x="3253364" y="3083972"/>
            <a:ext cx="5873318" cy="923330"/>
          </a:xfrm>
          <a:prstGeom prst="rect">
            <a:avLst/>
          </a:prstGeom>
          <a:noFill/>
        </p:spPr>
        <p:txBody>
          <a:bodyPr rtlCol="0" wrap="square">
            <a:spAutoFit/>
          </a:bodyPr>
          <a:lstStyle/>
          <a:p>
            <a:pPr algn="ctr"/>
            <a:r>
              <a:rPr dirty="0" lang="en-US" sz="5400">
                <a:solidFill>
                  <a:srgbClr val="002060"/>
                </a:solidFill>
                <a:latin charset="0" panose="0207040306080B030204" pitchFamily="18" typeface="Californian FB"/>
              </a:rPr>
              <a:t>Your Diamond 9!</a:t>
            </a:r>
          </a:p>
        </p:txBody>
      </p:sp>
    </p:spTree>
    <p:extLst>
      <p:ext uri="{BB962C8B-B14F-4D97-AF65-F5344CB8AC3E}">
        <p14:creationId xmlns:p14="http://schemas.microsoft.com/office/powerpoint/2010/main" val="131533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black background with a black square&#10;&#10;Description automatically generated with medium confidence" id="8" name="Picture 7">
            <a:extLst>
              <a:ext uri="{FF2B5EF4-FFF2-40B4-BE49-F238E27FC236}">
                <a16:creationId xmlns:a16="http://schemas.microsoft.com/office/drawing/2014/main" id="{E1C0A895-4718-73C0-F209-DD8884560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8513" y="570119"/>
            <a:ext cx="5886916" cy="5886916"/>
          </a:xfrm>
          <a:prstGeom prst="rect">
            <a:avLst/>
          </a:prstGeom>
        </p:spPr>
      </p:pic>
      <p:pic>
        <p:nvPicPr>
          <p:cNvPr descr="A green circle on a black background&#10;&#10;Description automatically generated" id="2" name="Picture 1">
            <a:extLst>
              <a:ext uri="{FF2B5EF4-FFF2-40B4-BE49-F238E27FC236}">
                <a16:creationId xmlns:a16="http://schemas.microsoft.com/office/drawing/2014/main" id="{709C9F16-53D2-3FC6-565D-1BB12E0CDC0B}"/>
              </a:ext>
            </a:extLst>
          </p:cNvPr>
          <p:cNvPicPr>
            <a:picLocks noChangeAspect="1"/>
          </p:cNvPicPr>
          <p:nvPr/>
        </p:nvPicPr>
        <p:blipFill>
          <a:blip r:embed="rId8">
            <a:alphaModFix amt="35000"/>
            <a:extLst>
              <a:ext uri="{28A0092B-C50C-407E-A947-70E740481C1C}">
                <a14:useLocalDpi xmlns:a14="http://schemas.microsoft.com/office/drawing/2010/main" val="0"/>
              </a:ext>
            </a:extLst>
          </a:blip>
          <a:stretch>
            <a:fillRect/>
          </a:stretch>
        </p:blipFill>
        <p:spPr>
          <a:xfrm>
            <a:off x="11662120" y="2522081"/>
            <a:ext cx="1679474" cy="1679474"/>
          </a:xfrm>
          <a:prstGeom prst="rect">
            <a:avLst/>
          </a:prstGeom>
        </p:spPr>
      </p:pic>
      <p:pic>
        <p:nvPicPr>
          <p:cNvPr descr="A pink circle on a black background&#10;&#10;Description automatically generated" id="6" name="Picture 5">
            <a:extLst>
              <a:ext uri="{FF2B5EF4-FFF2-40B4-BE49-F238E27FC236}">
                <a16:creationId xmlns:a16="http://schemas.microsoft.com/office/drawing/2014/main" id="{3A7EC94F-F3B7-35DF-11E8-B3739D254AAC}"/>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5602059" y="-147878"/>
            <a:ext cx="7497081" cy="7497081"/>
          </a:xfrm>
          <a:prstGeom prst="rect">
            <a:avLst/>
          </a:prstGeom>
        </p:spPr>
      </p:pic>
      <p:sp>
        <p:nvSpPr>
          <p:cNvPr id="10" name="TextBox 9">
            <a:extLst>
              <a:ext uri="{FF2B5EF4-FFF2-40B4-BE49-F238E27FC236}">
                <a16:creationId xmlns:a16="http://schemas.microsoft.com/office/drawing/2014/main" id="{AA128E01-DC04-BBB8-CE0B-804B595E03D8}"/>
              </a:ext>
            </a:extLst>
          </p:cNvPr>
          <p:cNvSpPr txBox="1"/>
          <p:nvPr/>
        </p:nvSpPr>
        <p:spPr>
          <a:xfrm>
            <a:off x="550781" y="974809"/>
            <a:ext cx="6147763" cy="5078313"/>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Your task: </a:t>
            </a:r>
          </a:p>
          <a:p>
            <a:pPr algn="ctr"/>
            <a:endParaRPr dirty="0" lang="en-US" sz="3600">
              <a:solidFill>
                <a:srgbClr val="002060"/>
              </a:solidFill>
              <a:latin charset="0" panose="0207040306080B030204" pitchFamily="18" typeface="Californian FB"/>
            </a:endParaRPr>
          </a:p>
          <a:p>
            <a:pPr algn="ctr"/>
            <a:r>
              <a:rPr dirty="0" lang="en-US" sz="3600">
                <a:solidFill>
                  <a:srgbClr val="002060"/>
                </a:solidFill>
                <a:latin charset="0" panose="0207040306080B030204" pitchFamily="18" typeface="Californian FB"/>
              </a:rPr>
              <a:t>Your group will be given a different ‘version of us’</a:t>
            </a:r>
          </a:p>
          <a:p>
            <a:pPr algn="ctr"/>
            <a:endParaRPr dirty="0" lang="en-US" sz="3600">
              <a:solidFill>
                <a:srgbClr val="002060"/>
              </a:solidFill>
              <a:latin charset="0" panose="0207040306080B030204" pitchFamily="18" typeface="Californian FB"/>
            </a:endParaRPr>
          </a:p>
          <a:p>
            <a:pPr algn="ctr"/>
            <a:r>
              <a:rPr dirty="0" lang="en-US" sz="3600">
                <a:solidFill>
                  <a:srgbClr val="002060"/>
                </a:solidFill>
                <a:latin charset="0" panose="0207040306080B030204" pitchFamily="18" typeface="Californian FB"/>
              </a:rPr>
              <a:t>An individual </a:t>
            </a:r>
          </a:p>
          <a:p>
            <a:pPr algn="ctr"/>
            <a:r>
              <a:rPr dirty="0" lang="en-US" sz="3600">
                <a:solidFill>
                  <a:srgbClr val="002060"/>
                </a:solidFill>
                <a:latin charset="0" panose="0207040306080B030204" pitchFamily="18" typeface="Californian FB"/>
              </a:rPr>
              <a:t>A family</a:t>
            </a:r>
          </a:p>
          <a:p>
            <a:pPr algn="ctr"/>
            <a:r>
              <a:rPr dirty="0" lang="en-US" sz="3600">
                <a:solidFill>
                  <a:srgbClr val="002060"/>
                </a:solidFill>
                <a:latin charset="0" panose="0207040306080B030204" pitchFamily="18" typeface="Californian FB"/>
              </a:rPr>
              <a:t>A school </a:t>
            </a:r>
          </a:p>
          <a:p>
            <a:pPr algn="ctr"/>
            <a:r>
              <a:rPr dirty="0" lang="en-US" sz="3600">
                <a:solidFill>
                  <a:srgbClr val="002060"/>
                </a:solidFill>
                <a:latin charset="0" panose="0207040306080B030204" pitchFamily="18" typeface="Californian FB"/>
              </a:rPr>
              <a:t>A community </a:t>
            </a:r>
          </a:p>
        </p:txBody>
      </p:sp>
    </p:spTree>
    <p:extLst>
      <p:ext uri="{BB962C8B-B14F-4D97-AF65-F5344CB8AC3E}">
        <p14:creationId xmlns:p14="http://schemas.microsoft.com/office/powerpoint/2010/main" val="616767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92" y="573262"/>
            <a:ext cx="3649790" cy="3649790"/>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284" y="561004"/>
            <a:ext cx="3443771" cy="3443771"/>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8163" y="3000142"/>
            <a:ext cx="3817583" cy="3817583"/>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8475" y="3023332"/>
            <a:ext cx="3539817" cy="3539817"/>
          </a:xfrm>
          <a:prstGeom prst="rect">
            <a:avLst/>
          </a:prstGeom>
        </p:spPr>
      </p:pic>
      <p:sp>
        <p:nvSpPr>
          <p:cNvPr id="16" name="TextBox 15">
            <a:extLst>
              <a:ext uri="{FF2B5EF4-FFF2-40B4-BE49-F238E27FC236}">
                <a16:creationId xmlns:a16="http://schemas.microsoft.com/office/drawing/2014/main" id="{813EFFF7-C515-AD0F-7D82-1B2C426E6CAA}"/>
              </a:ext>
            </a:extLst>
          </p:cNvPr>
          <p:cNvSpPr txBox="1"/>
          <p:nvPr/>
        </p:nvSpPr>
        <p:spPr>
          <a:xfrm>
            <a:off x="969661" y="2069507"/>
            <a:ext cx="2473150" cy="584775"/>
          </a:xfrm>
          <a:prstGeom prst="rect">
            <a:avLst/>
          </a:prstGeom>
          <a:noFill/>
        </p:spPr>
        <p:txBody>
          <a:bodyPr rtlCol="0" wrap="square">
            <a:spAutoFit/>
          </a:bodyPr>
          <a:lstStyle/>
          <a:p>
            <a:r>
              <a:rPr dirty="0" lang="en-US" sz="3200">
                <a:solidFill>
                  <a:srgbClr val="002060"/>
                </a:solidFill>
                <a:latin charset="0" panose="0207040306080B030204" pitchFamily="18" typeface="Californian FB"/>
              </a:rPr>
              <a:t>Introduction </a:t>
            </a:r>
          </a:p>
        </p:txBody>
      </p:sp>
      <p:sp>
        <p:nvSpPr>
          <p:cNvPr id="20" name="TextBox 19">
            <a:extLst>
              <a:ext uri="{FF2B5EF4-FFF2-40B4-BE49-F238E27FC236}">
                <a16:creationId xmlns:a16="http://schemas.microsoft.com/office/drawing/2014/main" id="{1535EC5A-478D-349D-F9CD-D033BCD2A21A}"/>
              </a:ext>
            </a:extLst>
          </p:cNvPr>
          <p:cNvSpPr txBox="1"/>
          <p:nvPr/>
        </p:nvSpPr>
        <p:spPr>
          <a:xfrm>
            <a:off x="6130555" y="1859548"/>
            <a:ext cx="2473150" cy="1077218"/>
          </a:xfrm>
          <a:prstGeom prst="rect">
            <a:avLst/>
          </a:prstGeom>
          <a:noFill/>
        </p:spPr>
        <p:txBody>
          <a:bodyPr rtlCol="0" wrap="square">
            <a:spAutoFit/>
          </a:bodyPr>
          <a:lstStyle/>
          <a:p>
            <a:pPr algn="ctr"/>
            <a:r>
              <a:rPr dirty="0" lang="en-US" sz="3200">
                <a:solidFill>
                  <a:srgbClr val="002060"/>
                </a:solidFill>
                <a:latin charset="0" panose="0207040306080B030204" pitchFamily="18" typeface="Californian FB"/>
              </a:rPr>
              <a:t>What could WE do? </a:t>
            </a:r>
          </a:p>
        </p:txBody>
      </p:sp>
      <p:sp>
        <p:nvSpPr>
          <p:cNvPr id="21" name="TextBox 20">
            <a:extLst>
              <a:ext uri="{FF2B5EF4-FFF2-40B4-BE49-F238E27FC236}">
                <a16:creationId xmlns:a16="http://schemas.microsoft.com/office/drawing/2014/main" id="{76E4D920-3B5D-041B-5B17-574E9E893A4A}"/>
              </a:ext>
            </a:extLst>
          </p:cNvPr>
          <p:cNvSpPr txBox="1"/>
          <p:nvPr/>
        </p:nvSpPr>
        <p:spPr>
          <a:xfrm>
            <a:off x="3585992" y="4206744"/>
            <a:ext cx="2473150" cy="1077218"/>
          </a:xfrm>
          <a:prstGeom prst="rect">
            <a:avLst/>
          </a:prstGeom>
          <a:noFill/>
        </p:spPr>
        <p:txBody>
          <a:bodyPr rtlCol="0" wrap="square">
            <a:spAutoFit/>
          </a:bodyPr>
          <a:lstStyle/>
          <a:p>
            <a:pPr algn="ctr"/>
            <a:r>
              <a:rPr dirty="0" lang="en-US" sz="3200">
                <a:solidFill>
                  <a:srgbClr val="002060"/>
                </a:solidFill>
                <a:latin charset="0" panose="0207040306080B030204" pitchFamily="18" typeface="Californian FB"/>
              </a:rPr>
              <a:t>Your Diamond 9!</a:t>
            </a:r>
          </a:p>
        </p:txBody>
      </p:sp>
      <p:sp>
        <p:nvSpPr>
          <p:cNvPr id="22" name="TextBox 21">
            <a:extLst>
              <a:ext uri="{FF2B5EF4-FFF2-40B4-BE49-F238E27FC236}">
                <a16:creationId xmlns:a16="http://schemas.microsoft.com/office/drawing/2014/main" id="{D2D0F9EF-ABAD-EE6A-840F-06FA5229AD1A}"/>
              </a:ext>
            </a:extLst>
          </p:cNvPr>
          <p:cNvSpPr txBox="1"/>
          <p:nvPr/>
        </p:nvSpPr>
        <p:spPr>
          <a:xfrm>
            <a:off x="8741850" y="4557529"/>
            <a:ext cx="2473150" cy="584775"/>
          </a:xfrm>
          <a:prstGeom prst="rect">
            <a:avLst/>
          </a:prstGeom>
          <a:noFill/>
        </p:spPr>
        <p:txBody>
          <a:bodyPr rtlCol="0" wrap="square">
            <a:spAutoFit/>
          </a:bodyPr>
          <a:lstStyle/>
          <a:p>
            <a:r>
              <a:rPr dirty="0" lang="en-US" sz="3200">
                <a:solidFill>
                  <a:srgbClr val="002060"/>
                </a:solidFill>
                <a:latin charset="0" panose="0207040306080B030204" pitchFamily="18" typeface="Californian FB"/>
              </a:rPr>
              <a:t>Conclusion</a:t>
            </a:r>
          </a:p>
        </p:txBody>
      </p:sp>
    </p:spTree>
    <p:extLst>
      <p:ext uri="{BB962C8B-B14F-4D97-AF65-F5344CB8AC3E}">
        <p14:creationId xmlns:p14="http://schemas.microsoft.com/office/powerpoint/2010/main" val="3863477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black background with a black square&#10;&#10;Description automatically generated with medium confidence" id="8" name="Picture 7">
            <a:extLst>
              <a:ext uri="{FF2B5EF4-FFF2-40B4-BE49-F238E27FC236}">
                <a16:creationId xmlns:a16="http://schemas.microsoft.com/office/drawing/2014/main" id="{E1C0A895-4718-73C0-F209-DD8884560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068" y="3132136"/>
            <a:ext cx="3404057" cy="3404057"/>
          </a:xfrm>
          <a:prstGeom prst="rect">
            <a:avLst/>
          </a:prstGeom>
        </p:spPr>
      </p:pic>
      <p:pic>
        <p:nvPicPr>
          <p:cNvPr descr="A green circle on a black background&#10;&#10;Description automatically generated" id="2" name="Picture 1">
            <a:extLst>
              <a:ext uri="{FF2B5EF4-FFF2-40B4-BE49-F238E27FC236}">
                <a16:creationId xmlns:a16="http://schemas.microsoft.com/office/drawing/2014/main" id="{709C9F16-53D2-3FC6-565D-1BB12E0CDC0B}"/>
              </a:ext>
            </a:extLst>
          </p:cNvPr>
          <p:cNvPicPr>
            <a:picLocks noChangeAspect="1"/>
          </p:cNvPicPr>
          <p:nvPr/>
        </p:nvPicPr>
        <p:blipFill>
          <a:blip r:embed="rId8">
            <a:alphaModFix amt="35000"/>
            <a:extLst>
              <a:ext uri="{28A0092B-C50C-407E-A947-70E740481C1C}">
                <a14:useLocalDpi xmlns:a14="http://schemas.microsoft.com/office/drawing/2010/main" val="0"/>
              </a:ext>
            </a:extLst>
          </a:blip>
          <a:stretch>
            <a:fillRect/>
          </a:stretch>
        </p:blipFill>
        <p:spPr>
          <a:xfrm>
            <a:off x="11662120" y="2522081"/>
            <a:ext cx="1679474" cy="1679474"/>
          </a:xfrm>
          <a:prstGeom prst="rect">
            <a:avLst/>
          </a:prstGeom>
        </p:spPr>
      </p:pic>
      <p:pic>
        <p:nvPicPr>
          <p:cNvPr descr="A pink circle on a black background&#10;&#10;Description automatically generated" id="6" name="Picture 5">
            <a:extLst>
              <a:ext uri="{FF2B5EF4-FFF2-40B4-BE49-F238E27FC236}">
                <a16:creationId xmlns:a16="http://schemas.microsoft.com/office/drawing/2014/main" id="{3A7EC94F-F3B7-35DF-11E8-B3739D254AAC}"/>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5602059" y="-147878"/>
            <a:ext cx="7497081" cy="7497081"/>
          </a:xfrm>
          <a:prstGeom prst="rect">
            <a:avLst/>
          </a:prstGeom>
        </p:spPr>
      </p:pic>
      <p:sp>
        <p:nvSpPr>
          <p:cNvPr id="10" name="TextBox 9">
            <a:extLst>
              <a:ext uri="{FF2B5EF4-FFF2-40B4-BE49-F238E27FC236}">
                <a16:creationId xmlns:a16="http://schemas.microsoft.com/office/drawing/2014/main" id="{AA128E01-DC04-BBB8-CE0B-804B595E03D8}"/>
              </a:ext>
            </a:extLst>
          </p:cNvPr>
          <p:cNvSpPr txBox="1"/>
          <p:nvPr/>
        </p:nvSpPr>
        <p:spPr>
          <a:xfrm>
            <a:off x="1217544" y="1108614"/>
            <a:ext cx="6317616" cy="5078313"/>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Your group will have to answer the question:</a:t>
            </a:r>
          </a:p>
          <a:p>
            <a:pPr algn="ctr"/>
            <a:endParaRPr dirty="0" lang="en-US" sz="2800">
              <a:solidFill>
                <a:srgbClr val="002060"/>
              </a:solidFill>
              <a:latin charset="0" panose="0207040306080B030204" pitchFamily="18" typeface="Californian FB"/>
            </a:endParaRPr>
          </a:p>
          <a:p>
            <a:pPr algn="ctr"/>
            <a:r>
              <a:rPr dirty="0" lang="en-US" sz="4000">
                <a:solidFill>
                  <a:srgbClr val="7030A0"/>
                </a:solidFill>
                <a:latin charset="0" panose="0207040306080B030204" pitchFamily="18" typeface="Californian FB"/>
              </a:rPr>
              <a:t>“What can we do to reduce things that cause climate change and what actions could we take to respond effectively to it’s negative impacts?”</a:t>
            </a:r>
          </a:p>
        </p:txBody>
      </p:sp>
      <p:sp>
        <p:nvSpPr>
          <p:cNvPr id="12" name="TextBox 11">
            <a:extLst>
              <a:ext uri="{FF2B5EF4-FFF2-40B4-BE49-F238E27FC236}">
                <a16:creationId xmlns:a16="http://schemas.microsoft.com/office/drawing/2014/main" id="{9B6C95B3-34A4-F2C4-2EC3-0D44D08A93A2}"/>
              </a:ext>
            </a:extLst>
          </p:cNvPr>
          <p:cNvSpPr txBox="1"/>
          <p:nvPr/>
        </p:nvSpPr>
        <p:spPr>
          <a:xfrm>
            <a:off x="7591526" y="1045266"/>
            <a:ext cx="4465686" cy="1938992"/>
          </a:xfrm>
          <a:prstGeom prst="rect">
            <a:avLst/>
          </a:prstGeom>
          <a:noFill/>
        </p:spPr>
        <p:txBody>
          <a:bodyPr wrap="square">
            <a:spAutoFit/>
          </a:bodyPr>
          <a:lstStyle/>
          <a:p>
            <a:pPr indent="-342900" marL="342900" rtl="0">
              <a:spcBef>
                <a:spcPts val="0"/>
              </a:spcBef>
              <a:spcAft>
                <a:spcPts val="0"/>
              </a:spcAft>
              <a:buAutoNum type="arabicPeriod"/>
            </a:pPr>
            <a:r>
              <a:rPr b="0" dirty="0" i="0" lang="en-US" strike="noStrike" sz="2400" u="none">
                <a:solidFill>
                  <a:srgbClr val="002060"/>
                </a:solidFill>
                <a:effectLst/>
                <a:latin charset="0" panose="0207040306080B030204" pitchFamily="18" typeface="Californian FB"/>
              </a:rPr>
              <a:t>Find at least 9 things that you could do</a:t>
            </a:r>
          </a:p>
          <a:p>
            <a:pPr indent="-342900" marL="342900" rtl="0">
              <a:spcBef>
                <a:spcPts val="0"/>
              </a:spcBef>
              <a:spcAft>
                <a:spcPts val="0"/>
              </a:spcAft>
              <a:buAutoNum type="arabicPeriod"/>
            </a:pPr>
            <a:r>
              <a:rPr dirty="0" lang="en-US" sz="2400">
                <a:solidFill>
                  <a:srgbClr val="002060"/>
                </a:solidFill>
                <a:latin charset="0" panose="0207040306080B030204" pitchFamily="18" typeface="Californian FB"/>
              </a:rPr>
              <a:t>Write them down </a:t>
            </a:r>
          </a:p>
          <a:p>
            <a:pPr indent="-342900" marL="342900" rtl="0">
              <a:spcBef>
                <a:spcPts val="0"/>
              </a:spcBef>
              <a:spcAft>
                <a:spcPts val="0"/>
              </a:spcAft>
              <a:buAutoNum type="arabicPeriod"/>
            </a:pPr>
            <a:r>
              <a:rPr dirty="0" lang="en-US" sz="2400">
                <a:solidFill>
                  <a:srgbClr val="002060"/>
                </a:solidFill>
                <a:latin charset="0" panose="0207040306080B030204" pitchFamily="18" typeface="Californian FB"/>
              </a:rPr>
              <a:t>Choose the best 9 </a:t>
            </a:r>
          </a:p>
          <a:p>
            <a:pPr indent="-342900" marL="342900" rtl="0">
              <a:spcBef>
                <a:spcPts val="0"/>
              </a:spcBef>
              <a:spcAft>
                <a:spcPts val="0"/>
              </a:spcAft>
              <a:buAutoNum type="arabicPeriod"/>
            </a:pPr>
            <a:r>
              <a:rPr b="0" dirty="0" lang="en-US" sz="2400">
                <a:solidFill>
                  <a:srgbClr val="002060"/>
                </a:solidFill>
                <a:effectLst/>
                <a:latin charset="0" panose="0207040306080B030204" pitchFamily="18" typeface="Californian FB"/>
              </a:rPr>
              <a:t>Put them in the Diamond 9</a:t>
            </a:r>
          </a:p>
        </p:txBody>
      </p:sp>
    </p:spTree>
    <p:extLst>
      <p:ext uri="{BB962C8B-B14F-4D97-AF65-F5344CB8AC3E}">
        <p14:creationId xmlns:p14="http://schemas.microsoft.com/office/powerpoint/2010/main" val="1169355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pic>
        <p:nvPicPr>
          <p:cNvPr descr="A diamond shaped image of various objects&#10;&#10;Description automatically generated with medium confidence" id="6" name="Picture 5">
            <a:extLst>
              <a:ext uri="{FF2B5EF4-FFF2-40B4-BE49-F238E27FC236}">
                <a16:creationId xmlns:a16="http://schemas.microsoft.com/office/drawing/2014/main" id="{DF1D8C09-2606-3927-74BD-4B39E484A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7983" y="709369"/>
            <a:ext cx="5445273" cy="5445273"/>
          </a:xfrm>
          <a:prstGeom prst="rect">
            <a:avLst/>
          </a:prstGeom>
        </p:spPr>
      </p:pic>
      <p:pic>
        <p:nvPicPr>
          <p:cNvPr descr="A black background with a black square&#10;&#10;Description automatically generated with medium confidence" id="16" name="Picture 15">
            <a:extLst>
              <a:ext uri="{FF2B5EF4-FFF2-40B4-BE49-F238E27FC236}">
                <a16:creationId xmlns:a16="http://schemas.microsoft.com/office/drawing/2014/main" id="{C8AC179E-60D0-6A5F-9AB0-14291CC31D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687" y="772851"/>
            <a:ext cx="5312296" cy="5312296"/>
          </a:xfrm>
          <a:prstGeom prst="rect">
            <a:avLst/>
          </a:prstGeom>
        </p:spPr>
      </p:pic>
      <p:pic>
        <p:nvPicPr>
          <p:cNvPr descr="A pink circle on a black background&#10;&#10;Description automatically generated" id="2" name="Picture 1">
            <a:extLst>
              <a:ext uri="{FF2B5EF4-FFF2-40B4-BE49-F238E27FC236}">
                <a16:creationId xmlns:a16="http://schemas.microsoft.com/office/drawing/2014/main" id="{AFBBF06E-9A13-C3B7-1244-9D482EE2BDAF}"/>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5602059" y="-147878"/>
            <a:ext cx="7497081" cy="7497081"/>
          </a:xfrm>
          <a:prstGeom prst="rect">
            <a:avLst/>
          </a:prstGeom>
        </p:spPr>
      </p:pic>
    </p:spTree>
    <p:extLst>
      <p:ext uri="{BB962C8B-B14F-4D97-AF65-F5344CB8AC3E}">
        <p14:creationId xmlns:p14="http://schemas.microsoft.com/office/powerpoint/2010/main" val="2344809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2" name="Picture 1">
            <a:extLst>
              <a:ext uri="{FF2B5EF4-FFF2-40B4-BE49-F238E27FC236}">
                <a16:creationId xmlns:a16="http://schemas.microsoft.com/office/drawing/2014/main" id="{AFBBF06E-9A13-C3B7-1244-9D482EE2BDAF}"/>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5602059" y="-147878"/>
            <a:ext cx="7497081" cy="7497081"/>
          </a:xfrm>
          <a:prstGeom prst="rect">
            <a:avLst/>
          </a:prstGeom>
        </p:spPr>
      </p:pic>
      <p:sp>
        <p:nvSpPr>
          <p:cNvPr id="8" name="TextBox 7">
            <a:extLst>
              <a:ext uri="{FF2B5EF4-FFF2-40B4-BE49-F238E27FC236}">
                <a16:creationId xmlns:a16="http://schemas.microsoft.com/office/drawing/2014/main" id="{BB61BFE9-5614-1483-C4CE-786D71A085C8}"/>
              </a:ext>
            </a:extLst>
          </p:cNvPr>
          <p:cNvSpPr txBox="1"/>
          <p:nvPr/>
        </p:nvSpPr>
        <p:spPr>
          <a:xfrm>
            <a:off x="584832" y="974809"/>
            <a:ext cx="10977989" cy="5324535"/>
          </a:xfrm>
          <a:prstGeom prst="rect">
            <a:avLst/>
          </a:prstGeom>
          <a:noFill/>
        </p:spPr>
        <p:txBody>
          <a:bodyPr rtlCol="0" wrap="square">
            <a:spAutoFit/>
          </a:bodyPr>
          <a:lstStyle/>
          <a:p>
            <a:r>
              <a:rPr dirty="0" i="1" lang="en-US" sz="3600">
                <a:solidFill>
                  <a:srgbClr val="002060"/>
                </a:solidFill>
                <a:latin charset="0" panose="0207040306080B030204" pitchFamily="18" typeface="Californian FB"/>
              </a:rPr>
              <a:t>What do  you think? </a:t>
            </a:r>
          </a:p>
          <a:p>
            <a:pPr algn="r"/>
            <a:r>
              <a:rPr dirty="0" i="1" lang="en-US" sz="3600">
                <a:solidFill>
                  <a:srgbClr val="002060"/>
                </a:solidFill>
                <a:latin charset="0" panose="0207040306080B030204" pitchFamily="18" typeface="Californian FB"/>
              </a:rPr>
              <a:t>What have you come up with?</a:t>
            </a:r>
          </a:p>
          <a:p>
            <a:r>
              <a:rPr dirty="0" i="1" lang="en-US" sz="3600">
                <a:solidFill>
                  <a:srgbClr val="002060"/>
                </a:solidFill>
                <a:latin charset="0" panose="0207040306080B030204" pitchFamily="18" typeface="Californian FB"/>
              </a:rPr>
              <a:t>                                 What are your ideas?</a:t>
            </a:r>
          </a:p>
          <a:p>
            <a:pPr algn="ctr"/>
            <a:endParaRPr dirty="0" lang="en-US" sz="3600">
              <a:solidFill>
                <a:srgbClr val="002060"/>
              </a:solidFill>
              <a:latin charset="0" panose="0207040306080B030204" pitchFamily="18" typeface="Californian FB"/>
            </a:endParaRPr>
          </a:p>
          <a:p>
            <a:pPr algn="ctr"/>
            <a:r>
              <a:rPr dirty="0" lang="en-US" sz="2800">
                <a:solidFill>
                  <a:srgbClr val="002060"/>
                </a:solidFill>
                <a:latin charset="0" panose="0207040306080B030204" pitchFamily="18" typeface="Californian FB"/>
              </a:rPr>
              <a:t>What are the best things we can do as: </a:t>
            </a:r>
          </a:p>
          <a:p>
            <a:pPr algn="ctr"/>
            <a:endParaRPr dirty="0" lang="en-US" sz="2800">
              <a:solidFill>
                <a:srgbClr val="002060"/>
              </a:solidFill>
              <a:latin charset="0" panose="0207040306080B030204" pitchFamily="18" typeface="Californian FB"/>
            </a:endParaRPr>
          </a:p>
          <a:p>
            <a:pPr lvl="4"/>
            <a:r>
              <a:rPr dirty="0" lang="en-US" sz="2800">
                <a:solidFill>
                  <a:srgbClr val="002060"/>
                </a:solidFill>
                <a:latin charset="0" panose="0207040306080B030204" pitchFamily="18" typeface="Californian FB"/>
              </a:rPr>
              <a:t>An individual </a:t>
            </a:r>
          </a:p>
          <a:p>
            <a:pPr lvl="4"/>
            <a:r>
              <a:rPr dirty="0" lang="en-US" sz="2800">
                <a:solidFill>
                  <a:srgbClr val="002060"/>
                </a:solidFill>
                <a:latin charset="0" panose="0207040306080B030204" pitchFamily="18" typeface="Californian FB"/>
              </a:rPr>
              <a:t>A family </a:t>
            </a:r>
          </a:p>
          <a:p>
            <a:pPr lvl="4"/>
            <a:r>
              <a:rPr dirty="0" lang="en-US" sz="2800">
                <a:solidFill>
                  <a:srgbClr val="002060"/>
                </a:solidFill>
                <a:latin charset="0" panose="0207040306080B030204" pitchFamily="18" typeface="Californian FB"/>
              </a:rPr>
              <a:t>A school</a:t>
            </a:r>
          </a:p>
          <a:p>
            <a:pPr lvl="4"/>
            <a:r>
              <a:rPr dirty="0" lang="en-US" sz="2800">
                <a:solidFill>
                  <a:srgbClr val="002060"/>
                </a:solidFill>
                <a:latin charset="0" panose="0207040306080B030204" pitchFamily="18" typeface="Californian FB"/>
              </a:rPr>
              <a:t>A community</a:t>
            </a:r>
          </a:p>
          <a:p>
            <a:pPr lvl="4"/>
            <a:r>
              <a:rPr dirty="0" lang="en-US" sz="2800">
                <a:solidFill>
                  <a:srgbClr val="002060"/>
                </a:solidFill>
                <a:latin charset="0" panose="0207040306080B030204" pitchFamily="18" typeface="Californian FB"/>
              </a:rPr>
              <a:t>A society </a:t>
            </a:r>
          </a:p>
        </p:txBody>
      </p:sp>
      <p:pic>
        <p:nvPicPr>
          <p:cNvPr descr="A group of people and a bus&#10;&#10;Description automatically generated" id="9" name="Picture 8">
            <a:extLst>
              <a:ext uri="{FF2B5EF4-FFF2-40B4-BE49-F238E27FC236}">
                <a16:creationId xmlns:a16="http://schemas.microsoft.com/office/drawing/2014/main" id="{00C730E3-1AF6-25CA-BE4C-841BC33A335A}"/>
              </a:ext>
            </a:extLst>
          </p:cNvPr>
          <p:cNvPicPr>
            <a:picLocks noChangeAspect="1"/>
          </p:cNvPicPr>
          <p:nvPr/>
        </p:nvPicPr>
        <p:blipFill rotWithShape="1">
          <a:blip r:embed="rId8">
            <a:extLst>
              <a:ext uri="{28A0092B-C50C-407E-A947-70E740481C1C}">
                <a14:useLocalDpi xmlns:a14="http://schemas.microsoft.com/office/drawing/2010/main" val="0"/>
              </a:ext>
            </a:extLst>
          </a:blip>
          <a:srcRect b="58404"/>
          <a:stretch/>
        </p:blipFill>
        <p:spPr>
          <a:xfrm>
            <a:off x="5012051" y="3688068"/>
            <a:ext cx="3158044" cy="1313617"/>
          </a:xfrm>
          <a:prstGeom prst="rect">
            <a:avLst/>
          </a:prstGeom>
        </p:spPr>
      </p:pic>
      <p:pic>
        <p:nvPicPr>
          <p:cNvPr descr="A group of people and a bus&#10;&#10;Description automatically generated" id="10" name="Picture 9">
            <a:extLst>
              <a:ext uri="{FF2B5EF4-FFF2-40B4-BE49-F238E27FC236}">
                <a16:creationId xmlns:a16="http://schemas.microsoft.com/office/drawing/2014/main" id="{7B5B28AC-62B3-537A-B025-AB3D5A620B67}"/>
              </a:ext>
            </a:extLst>
          </p:cNvPr>
          <p:cNvPicPr>
            <a:picLocks noChangeAspect="1"/>
          </p:cNvPicPr>
          <p:nvPr/>
        </p:nvPicPr>
        <p:blipFill rotWithShape="1">
          <a:blip r:embed="rId8">
            <a:extLst>
              <a:ext uri="{28A0092B-C50C-407E-A947-70E740481C1C}">
                <a14:useLocalDpi xmlns:a14="http://schemas.microsoft.com/office/drawing/2010/main" val="0"/>
              </a:ext>
            </a:extLst>
          </a:blip>
          <a:srcRect b="25618" l="51115" t="39340"/>
          <a:stretch/>
        </p:blipFill>
        <p:spPr>
          <a:xfrm>
            <a:off x="6215852" y="5135982"/>
            <a:ext cx="1543805" cy="1106629"/>
          </a:xfrm>
          <a:prstGeom prst="rect">
            <a:avLst/>
          </a:prstGeom>
        </p:spPr>
      </p:pic>
      <p:pic>
        <p:nvPicPr>
          <p:cNvPr descr="A group of people and a bus&#10;&#10;Description automatically generated" id="12" name="Picture 11">
            <a:extLst>
              <a:ext uri="{FF2B5EF4-FFF2-40B4-BE49-F238E27FC236}">
                <a16:creationId xmlns:a16="http://schemas.microsoft.com/office/drawing/2014/main" id="{6C8132D8-2E05-3FE9-CFA8-518E2124E02B}"/>
              </a:ext>
            </a:extLst>
          </p:cNvPr>
          <p:cNvPicPr>
            <a:picLocks noChangeAspect="1"/>
          </p:cNvPicPr>
          <p:nvPr/>
        </p:nvPicPr>
        <p:blipFill rotWithShape="1">
          <a:blip r:embed="rId8">
            <a:extLst>
              <a:ext uri="{28A0092B-C50C-407E-A947-70E740481C1C}">
                <a14:useLocalDpi xmlns:a14="http://schemas.microsoft.com/office/drawing/2010/main" val="0"/>
              </a:ext>
            </a:extLst>
          </a:blip>
          <a:srcRect l="15730" r="45244" t="63923"/>
          <a:stretch/>
        </p:blipFill>
        <p:spPr>
          <a:xfrm>
            <a:off x="8609994" y="4049860"/>
            <a:ext cx="1232452" cy="1139348"/>
          </a:xfrm>
          <a:prstGeom prst="rect">
            <a:avLst/>
          </a:prstGeom>
        </p:spPr>
      </p:pic>
      <p:pic>
        <p:nvPicPr>
          <p:cNvPr descr="A group of people and a bus&#10;&#10;Description automatically generated" id="14" name="Picture 13">
            <a:extLst>
              <a:ext uri="{FF2B5EF4-FFF2-40B4-BE49-F238E27FC236}">
                <a16:creationId xmlns:a16="http://schemas.microsoft.com/office/drawing/2014/main" id="{F318E5F6-8E61-AB2A-553E-D5072BF859FB}"/>
              </a:ext>
            </a:extLst>
          </p:cNvPr>
          <p:cNvPicPr>
            <a:picLocks noChangeAspect="1"/>
          </p:cNvPicPr>
          <p:nvPr/>
        </p:nvPicPr>
        <p:blipFill rotWithShape="1">
          <a:blip r:embed="rId8">
            <a:extLst>
              <a:ext uri="{28A0092B-C50C-407E-A947-70E740481C1C}">
                <a14:useLocalDpi xmlns:a14="http://schemas.microsoft.com/office/drawing/2010/main" val="0"/>
              </a:ext>
            </a:extLst>
          </a:blip>
          <a:srcRect b="33382" r="56325" t="35234"/>
          <a:stretch/>
        </p:blipFill>
        <p:spPr>
          <a:xfrm>
            <a:off x="7921180" y="5376730"/>
            <a:ext cx="1540045" cy="1106630"/>
          </a:xfrm>
          <a:prstGeom prst="rect">
            <a:avLst/>
          </a:prstGeom>
        </p:spPr>
      </p:pic>
      <p:pic>
        <p:nvPicPr>
          <p:cNvPr descr="A green circle on a black background&#10;&#10;Description automatically generated" id="15" name="Picture 14">
            <a:extLst>
              <a:ext uri="{FF2B5EF4-FFF2-40B4-BE49-F238E27FC236}">
                <a16:creationId xmlns:a16="http://schemas.microsoft.com/office/drawing/2014/main" id="{BA40E5E5-89B0-9E99-B72F-307276B36401}"/>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11662120" y="2522081"/>
            <a:ext cx="1679474" cy="1679474"/>
          </a:xfrm>
          <a:prstGeom prst="rect">
            <a:avLst/>
          </a:prstGeom>
        </p:spPr>
      </p:pic>
    </p:spTree>
    <p:extLst>
      <p:ext uri="{BB962C8B-B14F-4D97-AF65-F5344CB8AC3E}">
        <p14:creationId xmlns:p14="http://schemas.microsoft.com/office/powerpoint/2010/main" val="400605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4173" y="-581827"/>
            <a:ext cx="8288353" cy="8288353"/>
          </a:xfrm>
          <a:prstGeom prst="rect">
            <a:avLst/>
          </a:prstGeom>
        </p:spPr>
      </p:pic>
      <p:pic>
        <p:nvPicPr>
          <p:cNvPr descr="A pink circle on a black background&#10;&#10;Description automatically generated" id="2" name="Picture 1">
            <a:extLst>
              <a:ext uri="{FF2B5EF4-FFF2-40B4-BE49-F238E27FC236}">
                <a16:creationId xmlns:a16="http://schemas.microsoft.com/office/drawing/2014/main" id="{AFBBF06E-9A13-C3B7-1244-9D482EE2BDAF}"/>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11662120" y="4018020"/>
            <a:ext cx="1679474" cy="1679474"/>
          </a:xfrm>
          <a:prstGeom prst="rect">
            <a:avLst/>
          </a:prstGeom>
        </p:spPr>
      </p:pic>
      <p:pic>
        <p:nvPicPr>
          <p:cNvPr descr="A green circle on a black background&#10;&#10;Description automatically generated" id="6" name="Picture 5">
            <a:extLst>
              <a:ext uri="{FF2B5EF4-FFF2-40B4-BE49-F238E27FC236}">
                <a16:creationId xmlns:a16="http://schemas.microsoft.com/office/drawing/2014/main" id="{091BB05B-8572-9023-21EF-EC3FB277B670}"/>
              </a:ext>
            </a:extLst>
          </p:cNvPr>
          <p:cNvPicPr>
            <a:picLocks noChangeAspect="1"/>
          </p:cNvPicPr>
          <p:nvPr/>
        </p:nvPicPr>
        <p:blipFill>
          <a:blip r:embed="rId8">
            <a:alphaModFix amt="35000"/>
            <a:extLst>
              <a:ext uri="{28A0092B-C50C-407E-A947-70E740481C1C}">
                <a14:useLocalDpi xmlns:a14="http://schemas.microsoft.com/office/drawing/2010/main" val="0"/>
              </a:ext>
            </a:extLst>
          </a:blip>
          <a:stretch>
            <a:fillRect/>
          </a:stretch>
        </p:blipFill>
        <p:spPr>
          <a:xfrm>
            <a:off x="11662120" y="2522081"/>
            <a:ext cx="1679474" cy="1679474"/>
          </a:xfrm>
          <a:prstGeom prst="rect">
            <a:avLst/>
          </a:prstGeom>
        </p:spPr>
      </p:pic>
      <p:sp>
        <p:nvSpPr>
          <p:cNvPr id="15" name="TextBox 14">
            <a:extLst>
              <a:ext uri="{FF2B5EF4-FFF2-40B4-BE49-F238E27FC236}">
                <a16:creationId xmlns:a16="http://schemas.microsoft.com/office/drawing/2014/main" id="{E3A24643-D653-7F49-6110-B4ABBE94133B}"/>
              </a:ext>
            </a:extLst>
          </p:cNvPr>
          <p:cNvSpPr txBox="1"/>
          <p:nvPr/>
        </p:nvSpPr>
        <p:spPr>
          <a:xfrm>
            <a:off x="4111873" y="2828835"/>
            <a:ext cx="4650300" cy="1200329"/>
          </a:xfrm>
          <a:prstGeom prst="rect">
            <a:avLst/>
          </a:prstGeom>
          <a:noFill/>
        </p:spPr>
        <p:txBody>
          <a:bodyPr rtlCol="0" wrap="square">
            <a:spAutoFit/>
          </a:bodyPr>
          <a:lstStyle/>
          <a:p>
            <a:r>
              <a:rPr dirty="0" lang="en-US" sz="7200">
                <a:solidFill>
                  <a:srgbClr val="002060"/>
                </a:solidFill>
                <a:latin charset="0" panose="0207040306080B030204" pitchFamily="18" typeface="Californian FB"/>
              </a:rPr>
              <a:t>Conclusion</a:t>
            </a:r>
          </a:p>
        </p:txBody>
      </p:sp>
    </p:spTree>
    <p:extLst>
      <p:ext uri="{BB962C8B-B14F-4D97-AF65-F5344CB8AC3E}">
        <p14:creationId xmlns:p14="http://schemas.microsoft.com/office/powerpoint/2010/main" val="1442992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66212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595852" y="-248452"/>
            <a:ext cx="8288353" cy="8288353"/>
          </a:xfrm>
          <a:prstGeom prst="rect">
            <a:avLst/>
          </a:prstGeom>
        </p:spPr>
      </p:pic>
      <p:pic>
        <p:nvPicPr>
          <p:cNvPr descr="A pink circle on a black background&#10;&#10;Description automatically generated" id="2" name="Picture 1">
            <a:extLst>
              <a:ext uri="{FF2B5EF4-FFF2-40B4-BE49-F238E27FC236}">
                <a16:creationId xmlns:a16="http://schemas.microsoft.com/office/drawing/2014/main" id="{AFBBF06E-9A13-C3B7-1244-9D482EE2BDAF}"/>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11662120" y="4018020"/>
            <a:ext cx="1679474" cy="1679474"/>
          </a:xfrm>
          <a:prstGeom prst="rect">
            <a:avLst/>
          </a:prstGeom>
        </p:spPr>
      </p:pic>
      <p:pic>
        <p:nvPicPr>
          <p:cNvPr descr="A green circle on a black background&#10;&#10;Description automatically generated" id="6" name="Picture 5">
            <a:extLst>
              <a:ext uri="{FF2B5EF4-FFF2-40B4-BE49-F238E27FC236}">
                <a16:creationId xmlns:a16="http://schemas.microsoft.com/office/drawing/2014/main" id="{091BB05B-8572-9023-21EF-EC3FB277B670}"/>
              </a:ext>
            </a:extLst>
          </p:cNvPr>
          <p:cNvPicPr>
            <a:picLocks noChangeAspect="1"/>
          </p:cNvPicPr>
          <p:nvPr/>
        </p:nvPicPr>
        <p:blipFill>
          <a:blip r:embed="rId8">
            <a:alphaModFix amt="35000"/>
            <a:extLst>
              <a:ext uri="{28A0092B-C50C-407E-A947-70E740481C1C}">
                <a14:useLocalDpi xmlns:a14="http://schemas.microsoft.com/office/drawing/2010/main" val="0"/>
              </a:ext>
            </a:extLst>
          </a:blip>
          <a:stretch>
            <a:fillRect/>
          </a:stretch>
        </p:blipFill>
        <p:spPr>
          <a:xfrm>
            <a:off x="11662120" y="2522081"/>
            <a:ext cx="1679474" cy="1679474"/>
          </a:xfrm>
          <a:prstGeom prst="rect">
            <a:avLst/>
          </a:prstGeom>
        </p:spPr>
      </p:pic>
      <p:sp>
        <p:nvSpPr>
          <p:cNvPr id="8" name="TextBox 7">
            <a:extLst>
              <a:ext uri="{FF2B5EF4-FFF2-40B4-BE49-F238E27FC236}">
                <a16:creationId xmlns:a16="http://schemas.microsoft.com/office/drawing/2014/main" id="{7310C31D-9B21-E82F-6474-37DE70969460}"/>
              </a:ext>
            </a:extLst>
          </p:cNvPr>
          <p:cNvSpPr txBox="1"/>
          <p:nvPr/>
        </p:nvSpPr>
        <p:spPr>
          <a:xfrm>
            <a:off x="2457950" y="1053494"/>
            <a:ext cx="8080127" cy="2308324"/>
          </a:xfrm>
          <a:prstGeom prst="rect">
            <a:avLst/>
          </a:prstGeom>
          <a:noFill/>
        </p:spPr>
        <p:txBody>
          <a:bodyPr rtlCol="0" wrap="square">
            <a:spAutoFit/>
          </a:bodyPr>
          <a:lstStyle/>
          <a:p>
            <a:r>
              <a:rPr dirty="0" lang="en-US" sz="7200">
                <a:solidFill>
                  <a:srgbClr val="002060"/>
                </a:solidFill>
                <a:latin charset="0" panose="0207040306080B030204" pitchFamily="18" typeface="Californian FB"/>
              </a:rPr>
              <a:t>…what will you do… as an individual?</a:t>
            </a:r>
          </a:p>
        </p:txBody>
      </p:sp>
      <p:pic>
        <p:nvPicPr>
          <p:cNvPr descr="A diamond shaped image of various objects&#10;&#10;Description automatically generated with medium confidence" id="9" name="Picture 8">
            <a:extLst>
              <a:ext uri="{FF2B5EF4-FFF2-40B4-BE49-F238E27FC236}">
                <a16:creationId xmlns:a16="http://schemas.microsoft.com/office/drawing/2014/main" id="{4CD97618-9AAA-84A3-9F14-2B35F85A95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3570" y="3361818"/>
            <a:ext cx="2924860" cy="2924860"/>
          </a:xfrm>
          <a:prstGeom prst="rect">
            <a:avLst/>
          </a:prstGeom>
        </p:spPr>
      </p:pic>
    </p:spTree>
    <p:extLst>
      <p:ext uri="{BB962C8B-B14F-4D97-AF65-F5344CB8AC3E}">
        <p14:creationId xmlns:p14="http://schemas.microsoft.com/office/powerpoint/2010/main" val="259339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Shape 429"/>
        <p:cNvGrpSpPr/>
        <p:nvPr/>
      </p:nvGrpSpPr>
      <p:grpSpPr>
        <a:xfrm>
          <a:off x="0" y="0"/>
          <a:ext cx="0" cy="0"/>
          <a:chOff x="0" y="0"/>
          <a:chExt cx="0" cy="0"/>
        </a:xfrm>
      </p:grpSpPr>
      <p:pic>
        <p:nvPicPr>
          <p:cNvPr id="430" name="Google Shape;430;p21"/>
          <p:cNvPicPr preferRelativeResize="0">
            <a:picLocks noGrp="1"/>
          </p:cNvPicPr>
          <p:nvPr>
            <p:ph idx="1" type="body"/>
          </p:nvPr>
        </p:nvPicPr>
        <p:blipFill rotWithShape="1">
          <a:blip r:embed="rId3">
            <a:alphaModFix/>
          </a:blip>
          <a:srcRect t="18"/>
          <a:stretch/>
        </p:blipFill>
        <p:spPr>
          <a:xfrm>
            <a:off x="0" y="0"/>
            <a:ext cx="12192000" cy="6858000"/>
          </a:xfrm>
          <a:prstGeom prst="rect">
            <a:avLst/>
          </a:prstGeom>
          <a:noFill/>
          <a:ln>
            <a:noFill/>
          </a:ln>
        </p:spPr>
      </p:pic>
      <p:sp>
        <p:nvSpPr>
          <p:cNvPr id="431" name="Google Shape;431;p21"/>
          <p:cNvSpPr txBox="1"/>
          <p:nvPr/>
        </p:nvSpPr>
        <p:spPr>
          <a:xfrm>
            <a:off x="11287125" y="0"/>
            <a:ext cx="1038225" cy="307736"/>
          </a:xfrm>
          <a:prstGeom prst="rect">
            <a:avLst/>
          </a:prstGeom>
          <a:noFill/>
          <a:ln>
            <a:noFill/>
          </a:ln>
        </p:spPr>
        <p:txBody>
          <a:bodyPr anchor="t" anchorCtr="0" bIns="45700" lIns="91425" rIns="91425" spcFirstLastPara="1" tIns="45700" wrap="square">
            <a:spAutoFit/>
          </a:body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0" baseline="0" cap="none" dirty="0" i="1" kern="0" kumimoji="0" lang="en-US" noProof="0" normalizeH="0" spc="0" strike="noStrike" sz="1400" u="none">
                <a:ln>
                  <a:noFill/>
                </a:ln>
                <a:solidFill>
                  <a:srgbClr val="000000"/>
                </a:solidFill>
                <a:effectLst/>
                <a:uLnTx/>
                <a:uFillTx/>
                <a:latin typeface="Bodoni"/>
                <a:cs typeface="Arial"/>
                <a:sym typeface="Bodoni"/>
              </a:rPr>
              <a:t>SP1</a:t>
            </a:r>
            <a:endParaRPr b="0" baseline="0" cap="none" dirty="0" i="0" kern="0" kumimoji="0" noProof="0" normalizeH="0" spc="0" strike="noStrike" sz="1400" u="none">
              <a:ln>
                <a:noFill/>
              </a:ln>
              <a:solidFill>
                <a:srgbClr val="000000"/>
              </a:solidFill>
              <a:effectLst/>
              <a:uLnTx/>
              <a:uFillTx/>
              <a:latin typeface="Arial"/>
              <a:cs typeface="Arial"/>
              <a:sym typeface="Arial"/>
            </a:endParaRPr>
          </a:p>
        </p:txBody>
      </p:sp>
      <p:pic>
        <p:nvPicPr>
          <p:cNvPr descr="A logo of a building&#10;&#10;Description automatically generated" id="432" name="Google Shape;432;p21"/>
          <p:cNvPicPr preferRelativeResize="0"/>
          <p:nvPr/>
        </p:nvPicPr>
        <p:blipFill rotWithShape="1">
          <a:blip r:embed="rId4">
            <a:alphaModFix/>
          </a:blip>
          <a:srcRect/>
          <a:stretch/>
        </p:blipFill>
        <p:spPr>
          <a:xfrm>
            <a:off x="131901" y="142124"/>
            <a:ext cx="837760" cy="837760"/>
          </a:xfrm>
          <a:prstGeom prst="rect">
            <a:avLst/>
          </a:prstGeom>
          <a:noFill/>
          <a:ln>
            <a:noFill/>
          </a:ln>
        </p:spPr>
      </p:pic>
      <p:sp>
        <p:nvSpPr>
          <p:cNvPr id="433" name="Google Shape;433;p21"/>
          <p:cNvSpPr txBox="1">
            <a:spLocks noGrp="1"/>
          </p:cNvSpPr>
          <p:nvPr>
            <p:ph type="title"/>
          </p:nvPr>
        </p:nvSpPr>
        <p:spPr>
          <a:xfrm>
            <a:off x="969661" y="2593378"/>
            <a:ext cx="10515600" cy="1325563"/>
          </a:xfrm>
          <a:prstGeom prst="rect">
            <a:avLst/>
          </a:prstGeom>
          <a:noFill/>
          <a:ln>
            <a:noFill/>
          </a:ln>
        </p:spPr>
        <p:txBody>
          <a:bodyPr anchor="ctr" anchorCtr="0" bIns="45700" lIns="91425" rIns="91425" spcFirstLastPara="1" tIns="45700" wrap="square">
            <a:normAutofit/>
          </a:bodyPr>
          <a:lstStyle/>
          <a:p>
            <a:pPr algn="l" indent="0" lvl="0" marL="0" rtl="0">
              <a:lnSpc>
                <a:spcPct val="90000"/>
              </a:lnSpc>
              <a:spcBef>
                <a:spcPts val="0"/>
              </a:spcBef>
              <a:spcAft>
                <a:spcPts val="0"/>
              </a:spcAft>
              <a:buClr>
                <a:schemeClr val="dk1"/>
              </a:buClr>
              <a:buSzPts val="4400"/>
              <a:buFont typeface="Calibri"/>
              <a:buNone/>
            </a:pPr>
            <a:br>
              <a:rPr lang="en-US"/>
            </a:br>
            <a:endParaRPr/>
          </a:p>
        </p:txBody>
      </p:sp>
      <p:pic>
        <p:nvPicPr>
          <p:cNvPr descr="A black and white logo&#10;&#10;Description automatically generated" id="435" name="Google Shape;435;p21"/>
          <p:cNvPicPr preferRelativeResize="0"/>
          <p:nvPr/>
        </p:nvPicPr>
        <p:blipFill rotWithShape="1">
          <a:blip r:embed="rId5">
            <a:alphaModFix/>
          </a:blip>
          <a:srcRect/>
          <a:stretch/>
        </p:blipFill>
        <p:spPr>
          <a:xfrm>
            <a:off x="1022550" y="2871684"/>
            <a:ext cx="2644855" cy="1047257"/>
          </a:xfrm>
          <a:prstGeom prst="rect">
            <a:avLst/>
          </a:prstGeom>
          <a:noFill/>
          <a:ln>
            <a:noFill/>
          </a:ln>
        </p:spPr>
      </p:pic>
      <p:pic>
        <p:nvPicPr>
          <p:cNvPr id="4" name="Picture 3">
            <a:extLst>
              <a:ext uri="{FF2B5EF4-FFF2-40B4-BE49-F238E27FC236}">
                <a16:creationId xmlns:a16="http://schemas.microsoft.com/office/drawing/2014/main" id="{596286C6-B5A4-DF05-40E5-8C76945EC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7405" y="3038137"/>
            <a:ext cx="7619720" cy="714349"/>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891" y="-246769"/>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9151"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676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3386" y="2521276"/>
            <a:ext cx="1682442" cy="1682442"/>
          </a:xfrm>
          <a:prstGeom prst="rect">
            <a:avLst/>
          </a:prstGeom>
        </p:spPr>
      </p:pic>
      <p:sp>
        <p:nvSpPr>
          <p:cNvPr id="16" name="TextBox 15">
            <a:extLst>
              <a:ext uri="{FF2B5EF4-FFF2-40B4-BE49-F238E27FC236}">
                <a16:creationId xmlns:a16="http://schemas.microsoft.com/office/drawing/2014/main" id="{813EFFF7-C515-AD0F-7D82-1B2C426E6CAA}"/>
              </a:ext>
            </a:extLst>
          </p:cNvPr>
          <p:cNvSpPr txBox="1"/>
          <p:nvPr/>
        </p:nvSpPr>
        <p:spPr>
          <a:xfrm>
            <a:off x="4046236" y="2921168"/>
            <a:ext cx="4583414" cy="1015663"/>
          </a:xfrm>
          <a:prstGeom prst="rect">
            <a:avLst/>
          </a:prstGeom>
          <a:noFill/>
        </p:spPr>
        <p:txBody>
          <a:bodyPr rtlCol="0" wrap="square">
            <a:spAutoFit/>
          </a:bodyPr>
          <a:lstStyle/>
          <a:p>
            <a:r>
              <a:rPr dirty="0" lang="en-US" sz="6000">
                <a:latin charset="0" panose="0207040306080B030204" pitchFamily="18" typeface="Californian FB"/>
              </a:rPr>
              <a:t>Introduction </a:t>
            </a:r>
          </a:p>
        </p:txBody>
      </p:sp>
    </p:spTree>
    <p:extLst>
      <p:ext uri="{BB962C8B-B14F-4D97-AF65-F5344CB8AC3E}">
        <p14:creationId xmlns:p14="http://schemas.microsoft.com/office/powerpoint/2010/main" val="298181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5438989" y="-167256"/>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004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6" name="TextBox 5">
            <a:extLst>
              <a:ext uri="{FF2B5EF4-FFF2-40B4-BE49-F238E27FC236}">
                <a16:creationId xmlns:a16="http://schemas.microsoft.com/office/drawing/2014/main" id="{16C73558-429D-5B17-AF4D-68F43D0DDAAE}"/>
              </a:ext>
            </a:extLst>
          </p:cNvPr>
          <p:cNvSpPr txBox="1"/>
          <p:nvPr/>
        </p:nvSpPr>
        <p:spPr>
          <a:xfrm>
            <a:off x="1372429" y="1491380"/>
            <a:ext cx="9447142" cy="1569660"/>
          </a:xfrm>
          <a:prstGeom prst="rect">
            <a:avLst/>
          </a:prstGeom>
          <a:noFill/>
        </p:spPr>
        <p:txBody>
          <a:bodyPr wrap="square">
            <a:spAutoFit/>
          </a:bodyPr>
          <a:lstStyle/>
          <a:p>
            <a:pPr algn="ctr"/>
            <a:r>
              <a:rPr dirty="0" i="0" lang="en-US" strike="noStrike" sz="3200" u="none">
                <a:solidFill>
                  <a:srgbClr val="002060"/>
                </a:solidFill>
                <a:effectLst/>
                <a:latin charset="0" panose="0207040306080B030204" pitchFamily="18" typeface="Californian FB"/>
              </a:rPr>
              <a:t>In this lesson we will look at some of the ways that we can take action to make a positive difference about </a:t>
            </a:r>
            <a:r>
              <a:rPr dirty="0" i="0" lang="en-US" strike="noStrike" sz="3200" u="none">
                <a:solidFill>
                  <a:schemeClr val="accent4"/>
                </a:solidFill>
                <a:effectLst/>
                <a:latin charset="0" panose="0207040306080B030204" pitchFamily="18" typeface="Californian FB"/>
              </a:rPr>
              <a:t>climate change</a:t>
            </a:r>
            <a:r>
              <a:rPr dirty="0" i="0" lang="en-US" strike="noStrike" sz="3200" u="none">
                <a:solidFill>
                  <a:srgbClr val="002060"/>
                </a:solidFill>
                <a:effectLst/>
                <a:latin charset="0" panose="0207040306080B030204" pitchFamily="18" typeface="Californian FB"/>
              </a:rPr>
              <a:t>.</a:t>
            </a:r>
            <a:endParaRPr dirty="0" lang="en-US" sz="3200">
              <a:solidFill>
                <a:srgbClr val="002060"/>
              </a:solidFill>
              <a:latin charset="0" panose="0207040306080B030204" pitchFamily="18" typeface="Californian FB"/>
            </a:endParaRPr>
          </a:p>
        </p:txBody>
      </p:sp>
      <p:sp>
        <p:nvSpPr>
          <p:cNvPr id="10" name="TextBox 9">
            <a:extLst>
              <a:ext uri="{FF2B5EF4-FFF2-40B4-BE49-F238E27FC236}">
                <a16:creationId xmlns:a16="http://schemas.microsoft.com/office/drawing/2014/main" id="{0F361271-7030-241D-8CD0-162E0EF86094}"/>
              </a:ext>
            </a:extLst>
          </p:cNvPr>
          <p:cNvSpPr txBox="1"/>
          <p:nvPr/>
        </p:nvSpPr>
        <p:spPr>
          <a:xfrm>
            <a:off x="1742829" y="5337675"/>
            <a:ext cx="9447142" cy="954107"/>
          </a:xfrm>
          <a:prstGeom prst="rect">
            <a:avLst/>
          </a:prstGeom>
          <a:noFill/>
        </p:spPr>
        <p:txBody>
          <a:bodyPr wrap="square">
            <a:spAutoFit/>
          </a:bodyPr>
          <a:lstStyle/>
          <a:p>
            <a:pPr algn="ctr"/>
            <a:r>
              <a:rPr dirty="0" i="0" lang="en-US" strike="noStrike" sz="2800" u="none">
                <a:solidFill>
                  <a:srgbClr val="002060"/>
                </a:solidFill>
                <a:effectLst/>
                <a:latin charset="0" panose="0207040306080B030204" pitchFamily="18" typeface="Californian FB"/>
              </a:rPr>
              <a:t>Before we continue, does anyone have any ideas about things that we could do?</a:t>
            </a:r>
            <a:endParaRPr dirty="0" lang="en-US" sz="2800">
              <a:solidFill>
                <a:srgbClr val="002060"/>
              </a:solidFill>
              <a:latin charset="0" panose="0207040306080B030204" pitchFamily="18" typeface="Californian FB"/>
            </a:endParaRPr>
          </a:p>
        </p:txBody>
      </p:sp>
      <p:pic>
        <p:nvPicPr>
          <p:cNvPr descr="A purple and white text on a black background&#10;&#10;Description automatically generated" id="8" name="Picture 7">
            <a:extLst>
              <a:ext uri="{FF2B5EF4-FFF2-40B4-BE49-F238E27FC236}">
                <a16:creationId xmlns:a16="http://schemas.microsoft.com/office/drawing/2014/main" id="{BF90603F-C1AB-F342-9776-4C6DF4893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3565" y="3156923"/>
            <a:ext cx="2084869" cy="2084869"/>
          </a:xfrm>
          <a:prstGeom prst="rect">
            <a:avLst/>
          </a:prstGeom>
        </p:spPr>
      </p:pic>
    </p:spTree>
    <p:extLst>
      <p:ext uri="{BB962C8B-B14F-4D97-AF65-F5344CB8AC3E}">
        <p14:creationId xmlns:p14="http://schemas.microsoft.com/office/powerpoint/2010/main" val="3827058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5438989" y="-167256"/>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004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6" name="TextBox 5">
            <a:extLst>
              <a:ext uri="{FF2B5EF4-FFF2-40B4-BE49-F238E27FC236}">
                <a16:creationId xmlns:a16="http://schemas.microsoft.com/office/drawing/2014/main" id="{16C73558-429D-5B17-AF4D-68F43D0DDAAE}"/>
              </a:ext>
            </a:extLst>
          </p:cNvPr>
          <p:cNvSpPr txBox="1"/>
          <p:nvPr/>
        </p:nvSpPr>
        <p:spPr>
          <a:xfrm>
            <a:off x="1372429" y="2300340"/>
            <a:ext cx="9447142" cy="1015663"/>
          </a:xfrm>
          <a:prstGeom prst="rect">
            <a:avLst/>
          </a:prstGeom>
          <a:noFill/>
        </p:spPr>
        <p:txBody>
          <a:bodyPr wrap="square">
            <a:spAutoFit/>
          </a:bodyPr>
          <a:lstStyle/>
          <a:p>
            <a:pPr algn="ctr"/>
            <a:r>
              <a:rPr dirty="0" lang="en-US" sz="6000">
                <a:solidFill>
                  <a:srgbClr val="002060"/>
                </a:solidFill>
                <a:latin charset="0" panose="0207040306080B030204" pitchFamily="18" typeface="Californian FB"/>
              </a:rPr>
              <a:t>What does ‘we’ mean?</a:t>
            </a:r>
          </a:p>
        </p:txBody>
      </p:sp>
      <p:sp>
        <p:nvSpPr>
          <p:cNvPr id="10" name="TextBox 9">
            <a:extLst>
              <a:ext uri="{FF2B5EF4-FFF2-40B4-BE49-F238E27FC236}">
                <a16:creationId xmlns:a16="http://schemas.microsoft.com/office/drawing/2014/main" id="{0F361271-7030-241D-8CD0-162E0EF86094}"/>
              </a:ext>
            </a:extLst>
          </p:cNvPr>
          <p:cNvSpPr txBox="1"/>
          <p:nvPr/>
        </p:nvSpPr>
        <p:spPr>
          <a:xfrm>
            <a:off x="2346257" y="3928468"/>
            <a:ext cx="8037275" cy="1200329"/>
          </a:xfrm>
          <a:prstGeom prst="rect">
            <a:avLst/>
          </a:prstGeom>
          <a:noFill/>
        </p:spPr>
        <p:txBody>
          <a:bodyPr wrap="square">
            <a:spAutoFit/>
          </a:bodyPr>
          <a:lstStyle/>
          <a:p>
            <a:pPr algn="ctr"/>
            <a:r>
              <a:rPr dirty="0" i="0" lang="en-US" strike="noStrike" sz="3600" u="none">
                <a:solidFill>
                  <a:srgbClr val="002060"/>
                </a:solidFill>
                <a:effectLst/>
                <a:latin charset="0" panose="0207040306080B030204" pitchFamily="18" typeface="Californian FB"/>
              </a:rPr>
              <a:t>Can you think of different groups that might be called ‘us’ or ‘we’?</a:t>
            </a:r>
            <a:endParaRPr dirty="0" lang="en-US" sz="3600">
              <a:solidFill>
                <a:srgbClr val="002060"/>
              </a:solidFill>
              <a:latin charset="0" panose="0207040306080B030204" pitchFamily="18" typeface="Californian FB"/>
            </a:endParaRPr>
          </a:p>
        </p:txBody>
      </p:sp>
    </p:spTree>
    <p:extLst>
      <p:ext uri="{BB962C8B-B14F-4D97-AF65-F5344CB8AC3E}">
        <p14:creationId xmlns:p14="http://schemas.microsoft.com/office/powerpoint/2010/main" val="3678758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5438989" y="-167256"/>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004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6" name="TextBox 5">
            <a:extLst>
              <a:ext uri="{FF2B5EF4-FFF2-40B4-BE49-F238E27FC236}">
                <a16:creationId xmlns:a16="http://schemas.microsoft.com/office/drawing/2014/main" id="{16C73558-429D-5B17-AF4D-68F43D0DDAAE}"/>
              </a:ext>
            </a:extLst>
          </p:cNvPr>
          <p:cNvSpPr txBox="1"/>
          <p:nvPr/>
        </p:nvSpPr>
        <p:spPr>
          <a:xfrm>
            <a:off x="0" y="1122008"/>
            <a:ext cx="8614534" cy="923330"/>
          </a:xfrm>
          <a:prstGeom prst="rect">
            <a:avLst/>
          </a:prstGeom>
          <a:noFill/>
        </p:spPr>
        <p:txBody>
          <a:bodyPr wrap="square">
            <a:spAutoFit/>
          </a:bodyPr>
          <a:lstStyle/>
          <a:p>
            <a:pPr algn="ctr"/>
            <a:r>
              <a:rPr dirty="0" lang="en-US" sz="5400">
                <a:solidFill>
                  <a:srgbClr val="002060"/>
                </a:solidFill>
                <a:latin charset="0" panose="0207040306080B030204" pitchFamily="18" typeface="Californian FB"/>
              </a:rPr>
              <a:t>Different versions of us!</a:t>
            </a:r>
          </a:p>
        </p:txBody>
      </p:sp>
      <p:sp>
        <p:nvSpPr>
          <p:cNvPr id="10" name="TextBox 9">
            <a:extLst>
              <a:ext uri="{FF2B5EF4-FFF2-40B4-BE49-F238E27FC236}">
                <a16:creationId xmlns:a16="http://schemas.microsoft.com/office/drawing/2014/main" id="{0F361271-7030-241D-8CD0-162E0EF86094}"/>
              </a:ext>
            </a:extLst>
          </p:cNvPr>
          <p:cNvSpPr txBox="1"/>
          <p:nvPr/>
        </p:nvSpPr>
        <p:spPr>
          <a:xfrm>
            <a:off x="1457398" y="2521276"/>
            <a:ext cx="3711337" cy="2862322"/>
          </a:xfrm>
          <a:prstGeom prst="rect">
            <a:avLst/>
          </a:prstGeom>
          <a:noFill/>
        </p:spPr>
        <p:txBody>
          <a:bodyPr wrap="square">
            <a:spAutoFit/>
          </a:bodyPr>
          <a:lstStyle/>
          <a:p>
            <a:pPr indent="-571500" marL="571500">
              <a:buFont charset="0" panose="020B0604020202020204" pitchFamily="34" typeface="Arial"/>
              <a:buChar char="•"/>
            </a:pPr>
            <a:r>
              <a:rPr dirty="0" i="0" lang="en-US" strike="noStrike" sz="3600" u="none">
                <a:solidFill>
                  <a:srgbClr val="002060"/>
                </a:solidFill>
                <a:effectLst/>
                <a:latin charset="0" panose="0207040306080B030204" pitchFamily="18" typeface="Californian FB"/>
              </a:rPr>
              <a:t>An individual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family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school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community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society</a:t>
            </a:r>
          </a:p>
        </p:txBody>
      </p:sp>
      <p:pic>
        <p:nvPicPr>
          <p:cNvPr descr="A group of people and a bus&#10;&#10;Description automatically generated" id="12" name="Picture 11">
            <a:extLst>
              <a:ext uri="{FF2B5EF4-FFF2-40B4-BE49-F238E27FC236}">
                <a16:creationId xmlns:a16="http://schemas.microsoft.com/office/drawing/2014/main" id="{E7219351-5107-7B4D-1A5A-26A3DC0246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2426" y="1814546"/>
            <a:ext cx="4356267" cy="4356267"/>
          </a:xfrm>
          <a:prstGeom prst="rect">
            <a:avLst/>
          </a:prstGeom>
        </p:spPr>
      </p:pic>
    </p:spTree>
    <p:extLst>
      <p:ext uri="{BB962C8B-B14F-4D97-AF65-F5344CB8AC3E}">
        <p14:creationId xmlns:p14="http://schemas.microsoft.com/office/powerpoint/2010/main" val="505406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Lst>
  </p:timing>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5438989" y="-167256"/>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004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6" name="TextBox 5">
            <a:extLst>
              <a:ext uri="{FF2B5EF4-FFF2-40B4-BE49-F238E27FC236}">
                <a16:creationId xmlns:a16="http://schemas.microsoft.com/office/drawing/2014/main" id="{16C73558-429D-5B17-AF4D-68F43D0DDAAE}"/>
              </a:ext>
            </a:extLst>
          </p:cNvPr>
          <p:cNvSpPr txBox="1"/>
          <p:nvPr/>
        </p:nvSpPr>
        <p:spPr>
          <a:xfrm>
            <a:off x="0" y="1122008"/>
            <a:ext cx="8614534" cy="923330"/>
          </a:xfrm>
          <a:prstGeom prst="rect">
            <a:avLst/>
          </a:prstGeom>
          <a:noFill/>
        </p:spPr>
        <p:txBody>
          <a:bodyPr wrap="square">
            <a:spAutoFit/>
          </a:bodyPr>
          <a:lstStyle/>
          <a:p>
            <a:pPr algn="ctr"/>
            <a:r>
              <a:rPr dirty="0" lang="en-US" sz="5400">
                <a:solidFill>
                  <a:srgbClr val="002060"/>
                </a:solidFill>
                <a:latin charset="0" panose="0207040306080B030204" pitchFamily="18" typeface="Californian FB"/>
              </a:rPr>
              <a:t>Different versions of us!</a:t>
            </a:r>
          </a:p>
        </p:txBody>
      </p:sp>
      <p:sp>
        <p:nvSpPr>
          <p:cNvPr id="10" name="TextBox 9">
            <a:extLst>
              <a:ext uri="{FF2B5EF4-FFF2-40B4-BE49-F238E27FC236}">
                <a16:creationId xmlns:a16="http://schemas.microsoft.com/office/drawing/2014/main" id="{0F361271-7030-241D-8CD0-162E0EF86094}"/>
              </a:ext>
            </a:extLst>
          </p:cNvPr>
          <p:cNvSpPr txBox="1"/>
          <p:nvPr/>
        </p:nvSpPr>
        <p:spPr>
          <a:xfrm>
            <a:off x="1457398" y="2521276"/>
            <a:ext cx="3711337" cy="2862322"/>
          </a:xfrm>
          <a:prstGeom prst="rect">
            <a:avLst/>
          </a:prstGeom>
          <a:noFill/>
        </p:spPr>
        <p:txBody>
          <a:bodyPr wrap="square">
            <a:spAutoFit/>
          </a:bodyPr>
          <a:lstStyle/>
          <a:p>
            <a:pPr indent="-571500" marL="571500">
              <a:buFont charset="0" panose="020B0604020202020204" pitchFamily="34" typeface="Arial"/>
              <a:buChar char="•"/>
            </a:pPr>
            <a:r>
              <a:rPr dirty="0" i="0" lang="en-US" strike="noStrike" sz="3600" u="none">
                <a:solidFill>
                  <a:srgbClr val="002060"/>
                </a:solidFill>
                <a:effectLst/>
                <a:latin charset="0" panose="0207040306080B030204" pitchFamily="18" typeface="Californian FB"/>
              </a:rPr>
              <a:t>An individual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family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school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community </a:t>
            </a:r>
          </a:p>
          <a:p>
            <a:pPr indent="-571500" marL="571500">
              <a:buFont charset="0" panose="020B0604020202020204" pitchFamily="34" typeface="Arial"/>
              <a:buChar char="•"/>
            </a:pPr>
            <a:r>
              <a:rPr dirty="0" lang="en-US" sz="3600">
                <a:solidFill>
                  <a:srgbClr val="002060"/>
                </a:solidFill>
                <a:latin charset="0" panose="0207040306080B030204" pitchFamily="18" typeface="Californian FB"/>
              </a:rPr>
              <a:t>A society</a:t>
            </a:r>
          </a:p>
        </p:txBody>
      </p:sp>
      <p:sp>
        <p:nvSpPr>
          <p:cNvPr id="2" name="TextBox 1">
            <a:extLst>
              <a:ext uri="{FF2B5EF4-FFF2-40B4-BE49-F238E27FC236}">
                <a16:creationId xmlns:a16="http://schemas.microsoft.com/office/drawing/2014/main" id="{041C8BCA-477B-9816-1AB9-1A1E7DD82809}"/>
              </a:ext>
            </a:extLst>
          </p:cNvPr>
          <p:cNvSpPr txBox="1"/>
          <p:nvPr/>
        </p:nvSpPr>
        <p:spPr>
          <a:xfrm>
            <a:off x="5826342" y="2521276"/>
            <a:ext cx="5401286" cy="3170099"/>
          </a:xfrm>
          <a:prstGeom prst="rect">
            <a:avLst/>
          </a:prstGeom>
          <a:noFill/>
        </p:spPr>
        <p:txBody>
          <a:bodyPr wrap="square">
            <a:spAutoFit/>
          </a:bodyPr>
          <a:lstStyle/>
          <a:p>
            <a:pPr algn="ctr"/>
            <a:r>
              <a:rPr dirty="0" lang="en-US" sz="4000">
                <a:solidFill>
                  <a:schemeClr val="accent5">
                    <a:lumMod val="75000"/>
                  </a:schemeClr>
                </a:solidFill>
                <a:latin charset="0" panose="0207040306080B030204" pitchFamily="18" typeface="Californian FB"/>
              </a:rPr>
              <a:t>In which of these do you think your voice might be </a:t>
            </a:r>
            <a:r>
              <a:rPr b="1" dirty="0" lang="en-US" sz="4000">
                <a:solidFill>
                  <a:schemeClr val="accent5">
                    <a:lumMod val="75000"/>
                  </a:schemeClr>
                </a:solidFill>
                <a:latin charset="0" panose="0207040306080B030204" pitchFamily="18" typeface="Californian FB"/>
              </a:rPr>
              <a:t>loudest</a:t>
            </a:r>
            <a:r>
              <a:rPr dirty="0" lang="en-US" sz="4000">
                <a:solidFill>
                  <a:schemeClr val="accent5">
                    <a:lumMod val="75000"/>
                  </a:schemeClr>
                </a:solidFill>
                <a:latin charset="0" panose="0207040306080B030204" pitchFamily="18" typeface="Californian FB"/>
              </a:rPr>
              <a:t> and you might be able to make the most </a:t>
            </a:r>
            <a:r>
              <a:rPr b="1" dirty="0" lang="en-US" sz="4000">
                <a:solidFill>
                  <a:schemeClr val="accent5">
                    <a:lumMod val="75000"/>
                  </a:schemeClr>
                </a:solidFill>
                <a:latin charset="0" panose="0207040306080B030204" pitchFamily="18" typeface="Californian FB"/>
              </a:rPr>
              <a:t>impact</a:t>
            </a:r>
            <a:r>
              <a:rPr dirty="0" lang="en-US" sz="4000">
                <a:solidFill>
                  <a:schemeClr val="accent5">
                    <a:lumMod val="75000"/>
                  </a:schemeClr>
                </a:solidFill>
                <a:latin charset="0" panose="0207040306080B030204" pitchFamily="18" typeface="Californian FB"/>
              </a:rPr>
              <a:t>?</a:t>
            </a:r>
          </a:p>
        </p:txBody>
      </p:sp>
    </p:spTree>
    <p:extLst>
      <p:ext uri="{BB962C8B-B14F-4D97-AF65-F5344CB8AC3E}">
        <p14:creationId xmlns:p14="http://schemas.microsoft.com/office/powerpoint/2010/main" val="2551715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16" presetSubtype="0">
                                  <p:stCondLst>
                                    <p:cond delay="0"/>
                                  </p:stCondLst>
                                  <p:iterate type="lt">
                                    <p:tmPct val="4000"/>
                                  </p:iterate>
                                  <p:childTnLst>
                                    <p:set>
                                      <p:cBhvr override="childStyle">
                                        <p:cTn dur="500" fill="hold" id="6"/>
                                        <p:tgtEl>
                                          <p:spTgt spid="2"/>
                                        </p:tgtEl>
                                        <p:attrNameLst>
                                          <p:attrName>style.color</p:attrName>
                                        </p:attrNameLst>
                                      </p:cBhvr>
                                      <p:to>
                                        <p:clrVal>
                                          <a:schemeClr val="accent2"/>
                                        </p:clrVal>
                                      </p:to>
                                    </p:set>
                                    <p:set>
                                      <p:cBhvr>
                                        <p:cTn dur="500" fill="hold" id="7"/>
                                        <p:tgtEl>
                                          <p:spTgt spid="2"/>
                                        </p:tgtEl>
                                        <p:attrNameLst>
                                          <p:attrName>fillcolor</p:attrName>
                                        </p:attrNameLst>
                                      </p:cBhvr>
                                      <p:to>
                                        <p:clrVal>
                                          <a:schemeClr val="accent2"/>
                                        </p:clrVal>
                                      </p:to>
                                    </p:set>
                                    <p:set>
                                      <p:cBhvr>
                                        <p:cTn dur="500" fill="hold" id="8"/>
                                        <p:tgtEl>
                                          <p:spTgt spid="2"/>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SP1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7" name="Picture 6">
            <a:extLst>
              <a:ext uri="{FF2B5EF4-FFF2-40B4-BE49-F238E27FC236}">
                <a16:creationId xmlns:a16="http://schemas.microsoft.com/office/drawing/2014/main" id="{A377F381-16C7-791C-9040-F8561563B91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5438989" y="-167256"/>
            <a:ext cx="7552218" cy="7552218"/>
          </a:xfrm>
          <a:prstGeom prst="rect">
            <a:avLst/>
          </a:prstGeom>
        </p:spPr>
      </p:pic>
      <p:pic>
        <p:nvPicPr>
          <p:cNvPr descr="A green circle on a black background&#10;&#10;Description automatically generated" id="9" name="Picture 8">
            <a:extLst>
              <a:ext uri="{FF2B5EF4-FFF2-40B4-BE49-F238E27FC236}">
                <a16:creationId xmlns:a16="http://schemas.microsoft.com/office/drawing/2014/main" id="{E2042422-3B2D-A59B-E85F-EE54DE645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0040" y="974809"/>
            <a:ext cx="1679474" cy="1679474"/>
          </a:xfrm>
          <a:prstGeom prst="rect">
            <a:avLst/>
          </a:prstGeom>
        </p:spPr>
      </p:pic>
      <p:pic>
        <p:nvPicPr>
          <p:cNvPr descr="A yellow circle on a black background&#10;&#10;Description automatically generated" id="11" name="Picture 10">
            <a:extLst>
              <a:ext uri="{FF2B5EF4-FFF2-40B4-BE49-F238E27FC236}">
                <a16:creationId xmlns:a16="http://schemas.microsoft.com/office/drawing/2014/main" id="{5EC13C38-8021-168C-1DFA-41148BE80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014" y="3967504"/>
            <a:ext cx="1915687" cy="1915687"/>
          </a:xfrm>
          <a:prstGeom prst="rect">
            <a:avLst/>
          </a:prstGeom>
        </p:spPr>
      </p:pic>
      <p:pic>
        <p:nvPicPr>
          <p:cNvPr descr="A pink circle on a black background&#10;&#10;Description automatically generated" id="13" name="Picture 12">
            <a:extLst>
              <a:ext uri="{FF2B5EF4-FFF2-40B4-BE49-F238E27FC236}">
                <a16:creationId xmlns:a16="http://schemas.microsoft.com/office/drawing/2014/main" id="{15E441FA-69FE-4BEA-21A2-C68200999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0040" y="2521276"/>
            <a:ext cx="1682442" cy="1682442"/>
          </a:xfrm>
          <a:prstGeom prst="rect">
            <a:avLst/>
          </a:prstGeom>
        </p:spPr>
      </p:pic>
      <p:sp>
        <p:nvSpPr>
          <p:cNvPr id="6" name="TextBox 5">
            <a:extLst>
              <a:ext uri="{FF2B5EF4-FFF2-40B4-BE49-F238E27FC236}">
                <a16:creationId xmlns:a16="http://schemas.microsoft.com/office/drawing/2014/main" id="{16C73558-429D-5B17-AF4D-68F43D0DDAAE}"/>
              </a:ext>
            </a:extLst>
          </p:cNvPr>
          <p:cNvSpPr txBox="1"/>
          <p:nvPr/>
        </p:nvSpPr>
        <p:spPr>
          <a:xfrm>
            <a:off x="1970839" y="2654283"/>
            <a:ext cx="8614534" cy="1754326"/>
          </a:xfrm>
          <a:prstGeom prst="rect">
            <a:avLst/>
          </a:prstGeom>
          <a:noFill/>
        </p:spPr>
        <p:txBody>
          <a:bodyPr wrap="square">
            <a:spAutoFit/>
          </a:bodyPr>
          <a:lstStyle/>
          <a:p>
            <a:pPr algn="ctr"/>
            <a:r>
              <a:rPr dirty="0" lang="en-US" sz="5400">
                <a:solidFill>
                  <a:srgbClr val="002060"/>
                </a:solidFill>
                <a:latin charset="0" panose="0207040306080B030204" pitchFamily="18" typeface="Californian FB"/>
              </a:rPr>
              <a:t>You will be looking at some of these ‘versions of us’</a:t>
            </a:r>
          </a:p>
        </p:txBody>
      </p:sp>
    </p:spTree>
    <p:extLst>
      <p:ext uri="{BB962C8B-B14F-4D97-AF65-F5344CB8AC3E}">
        <p14:creationId xmlns:p14="http://schemas.microsoft.com/office/powerpoint/2010/main" val="4271314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PresentationTemplate" id="{A50CB834-8610-4959-BA0A-0ABE9ED36B25}" vid="{A6905DF6-67EC-45A1-B26C-4BB863888468}"/>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imaryPresentationTemplate" id="{A50CB834-8610-4959-BA0A-0ABE9ED36B25}" vid="{D8965BCA-1F40-4A15-A023-B91C25938C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PrimaryPresentationTemplate</Template>
  <TotalTime>2753</TotalTime>
  <Words>3759</Words>
  <Application>Microsoft Office PowerPoint</Application>
  <PresentationFormat>Widescreen</PresentationFormat>
  <Paragraphs>413</Paragraphs>
  <Slides>35</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Bodoni</vt:lpstr>
      <vt:lpstr>Bodoni MT</vt:lpstr>
      <vt:lpstr>Calibri</vt:lpstr>
      <vt:lpstr>Calibri Light</vt:lpstr>
      <vt:lpstr>Californian FB</vt:lpstr>
      <vt:lpstr>Wingdings</vt:lpstr>
      <vt:lpstr>Office Theme</vt:lpstr>
      <vt:lpstr>1_Office Theme</vt:lpstr>
      <vt:lpstr>PowerPoint Presentation</vt:lpstr>
      <vt:lpstr>What can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Climate Education</dc:creator>
  <cp:lastModifiedBy>Climate Education</cp:lastModifiedBy>
  <cp:revision>1</cp:revision>
  <dcterms:created xsi:type="dcterms:W3CDTF">2023-10-16T20:35:22Z</dcterms:created>
  <dcterms:modified xsi:type="dcterms:W3CDTF">2024-03-08T18:34:19Z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9824544</vt:lpwstr>
  </property>
  <property fmtid="{D5CDD505-2E9C-101B-9397-08002B2CF9AE}" name="NXPowerLiteSettings" pid="3">
    <vt:lpwstr>F7000400038000</vt:lpwstr>
  </property>
  <property fmtid="{D5CDD505-2E9C-101B-9397-08002B2CF9AE}" name="NXPowerLiteVersion" pid="4">
    <vt:lpwstr>S10.2.0</vt:lpwstr>
  </property>
</Properties>
</file>