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8" r:id="rId3"/>
    <p:sldId id="257" r:id="rId4"/>
    <p:sldId id="263" r:id="rId5"/>
    <p:sldId id="264" r:id="rId6"/>
    <p:sldId id="265" r:id="rId7"/>
    <p:sldId id="266" r:id="rId8"/>
    <p:sldId id="261" r:id="rId9"/>
    <p:sldId id="262" r:id="rId10"/>
    <p:sldId id="267" r:id="rId11"/>
    <p:sldId id="268" r:id="rId12"/>
    <p:sldId id="260" r:id="rId13"/>
    <p:sldId id="269" r:id="rId14"/>
    <p:sldId id="270" r:id="rId15"/>
    <p:sldId id="271" r:id="rId16"/>
    <p:sldId id="272" r:id="rId17"/>
    <p:sldId id="273" r:id="rId18"/>
    <p:sldId id="274" r:id="rId19"/>
    <p:sldId id="278" r:id="rId20"/>
    <p:sldId id="275" r:id="rId21"/>
    <p:sldId id="276" r:id="rId22"/>
    <p:sldId id="277" r:id="rId23"/>
    <p:sldId id="279" r:id="rId24"/>
    <p:sldId id="280" r:id="rId25"/>
    <p:sldId id="281" r:id="rId26"/>
    <p:sldId id="282" r:id="rId27"/>
    <p:sldId id="283" r:id="rId28"/>
    <p:sldId id="284" r:id="rId29"/>
    <p:sldId id="25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D8EE"/>
    <a:srgbClr val="F7FB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9DB0B7-6807-45F6-B447-FB840ED40AA8}" v="6" dt="2024-03-13T18:59:33.2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2861" autoAdjust="0"/>
  </p:normalViewPr>
  <p:slideViewPr>
    <p:cSldViewPr snapToGrid="0">
      <p:cViewPr varScale="1">
        <p:scale>
          <a:sx n="94" d="100"/>
          <a:sy n="94" d="100"/>
        </p:scale>
        <p:origin x="123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imate Education" userId="e2df5dcb-53b6-49a5-8ffd-fe09d58e5096" providerId="ADAL" clId="{5A85A3DF-0271-4314-9C04-093564AA01D2}"/>
    <pc:docChg chg="undo redo custSel addSld delSld modSld sldOrd modMainMaster">
      <pc:chgData name="Climate Education" userId="e2df5dcb-53b6-49a5-8ffd-fe09d58e5096" providerId="ADAL" clId="{5A85A3DF-0271-4314-9C04-093564AA01D2}" dt="2023-10-27T19:24:07.825" v="10349" actId="1076"/>
      <pc:docMkLst>
        <pc:docMk/>
      </pc:docMkLst>
      <pc:sldChg chg="modSp mod setBg">
        <pc:chgData name="Climate Education" userId="e2df5dcb-53b6-49a5-8ffd-fe09d58e5096" providerId="ADAL" clId="{5A85A3DF-0271-4314-9C04-093564AA01D2}" dt="2023-10-25T14:00:10.123" v="1609" actId="20577"/>
        <pc:sldMkLst>
          <pc:docMk/>
          <pc:sldMk cId="3114612417" sldId="256"/>
        </pc:sldMkLst>
        <pc:graphicFrameChg chg="mod modGraphic">
          <ac:chgData name="Climate Education" userId="e2df5dcb-53b6-49a5-8ffd-fe09d58e5096" providerId="ADAL" clId="{5A85A3DF-0271-4314-9C04-093564AA01D2}" dt="2023-10-25T14:00:10.123" v="1609" actId="20577"/>
          <ac:graphicFrameMkLst>
            <pc:docMk/>
            <pc:sldMk cId="3114612417" sldId="256"/>
            <ac:graphicFrameMk id="6" creationId="{10B553BB-B0EE-8B55-9B9A-3027BE441C03}"/>
          </ac:graphicFrameMkLst>
        </pc:graphicFrameChg>
      </pc:sldChg>
      <pc:sldChg chg="addSp delSp modSp mod modTransition">
        <pc:chgData name="Climate Education" userId="e2df5dcb-53b6-49a5-8ffd-fe09d58e5096" providerId="ADAL" clId="{5A85A3DF-0271-4314-9C04-093564AA01D2}" dt="2023-10-27T15:58:17.591" v="9668" actId="1076"/>
        <pc:sldMkLst>
          <pc:docMk/>
          <pc:sldMk cId="3611142792" sldId="257"/>
        </pc:sldMkLst>
        <pc:spChg chg="del">
          <ac:chgData name="Climate Education" userId="e2df5dcb-53b6-49a5-8ffd-fe09d58e5096" providerId="ADAL" clId="{5A85A3DF-0271-4314-9C04-093564AA01D2}" dt="2023-10-24T20:16:55.949" v="169" actId="478"/>
          <ac:spMkLst>
            <pc:docMk/>
            <pc:sldMk cId="3611142792" sldId="257"/>
            <ac:spMk id="2" creationId="{B9AB1CED-469B-E878-EC88-143B0BF1E124}"/>
          </ac:spMkLst>
        </pc:spChg>
        <pc:spChg chg="del">
          <ac:chgData name="Climate Education" userId="e2df5dcb-53b6-49a5-8ffd-fe09d58e5096" providerId="ADAL" clId="{5A85A3DF-0271-4314-9C04-093564AA01D2}" dt="2023-10-24T20:16:53.826" v="168" actId="478"/>
          <ac:spMkLst>
            <pc:docMk/>
            <pc:sldMk cId="3611142792" sldId="257"/>
            <ac:spMk id="3" creationId="{33581934-4126-3C3F-E37E-E30C013C508B}"/>
          </ac:spMkLst>
        </pc:spChg>
        <pc:spChg chg="add mod">
          <ac:chgData name="Climate Education" userId="e2df5dcb-53b6-49a5-8ffd-fe09d58e5096" providerId="ADAL" clId="{5A85A3DF-0271-4314-9C04-093564AA01D2}" dt="2023-10-25T14:05:58.828" v="1788" actId="1076"/>
          <ac:spMkLst>
            <pc:docMk/>
            <pc:sldMk cId="3611142792" sldId="257"/>
            <ac:spMk id="15" creationId="{7518DD39-7603-C10E-653F-B96BFDBB3ACB}"/>
          </ac:spMkLst>
        </pc:spChg>
        <pc:spChg chg="add mod">
          <ac:chgData name="Climate Education" userId="e2df5dcb-53b6-49a5-8ffd-fe09d58e5096" providerId="ADAL" clId="{5A85A3DF-0271-4314-9C04-093564AA01D2}" dt="2023-10-25T14:03:47.172" v="1706" actId="1076"/>
          <ac:spMkLst>
            <pc:docMk/>
            <pc:sldMk cId="3611142792" sldId="257"/>
            <ac:spMk id="16" creationId="{B7826B58-DA3B-2CCD-F0C1-C693C0320C67}"/>
          </ac:spMkLst>
        </pc:spChg>
        <pc:spChg chg="add mod">
          <ac:chgData name="Climate Education" userId="e2df5dcb-53b6-49a5-8ffd-fe09d58e5096" providerId="ADAL" clId="{5A85A3DF-0271-4314-9C04-093564AA01D2}" dt="2023-10-25T14:04:58.622" v="1747" actId="1076"/>
          <ac:spMkLst>
            <pc:docMk/>
            <pc:sldMk cId="3611142792" sldId="257"/>
            <ac:spMk id="17" creationId="{3B74B68B-CDC9-F529-1A1D-9BD4D979D376}"/>
          </ac:spMkLst>
        </pc:spChg>
        <pc:spChg chg="add mod">
          <ac:chgData name="Climate Education" userId="e2df5dcb-53b6-49a5-8ffd-fe09d58e5096" providerId="ADAL" clId="{5A85A3DF-0271-4314-9C04-093564AA01D2}" dt="2023-10-27T15:58:17.591" v="9668" actId="1076"/>
          <ac:spMkLst>
            <pc:docMk/>
            <pc:sldMk cId="3611142792" sldId="257"/>
            <ac:spMk id="18" creationId="{A69928B4-E72B-A8DE-DD09-431DBC3389C4}"/>
          </ac:spMkLst>
        </pc:spChg>
        <pc:picChg chg="add del mod">
          <ac:chgData name="Climate Education" userId="e2df5dcb-53b6-49a5-8ffd-fe09d58e5096" providerId="ADAL" clId="{5A85A3DF-0271-4314-9C04-093564AA01D2}" dt="2023-10-24T20:28:42.043" v="268" actId="478"/>
          <ac:picMkLst>
            <pc:docMk/>
            <pc:sldMk cId="3611142792" sldId="257"/>
            <ac:picMk id="5" creationId="{19F72739-1F9B-1BF9-3464-4B5EC3CF8601}"/>
          </ac:picMkLst>
        </pc:picChg>
        <pc:picChg chg="add mod">
          <ac:chgData name="Climate Education" userId="e2df5dcb-53b6-49a5-8ffd-fe09d58e5096" providerId="ADAL" clId="{5A85A3DF-0271-4314-9C04-093564AA01D2}" dt="2023-10-25T14:05:53.669" v="1787" actId="14100"/>
          <ac:picMkLst>
            <pc:docMk/>
            <pc:sldMk cId="3611142792" sldId="257"/>
            <ac:picMk id="7" creationId="{49A200EC-F3EA-E24C-D421-93CC49875D69}"/>
          </ac:picMkLst>
        </pc:picChg>
        <pc:picChg chg="ord">
          <ac:chgData name="Climate Education" userId="e2df5dcb-53b6-49a5-8ffd-fe09d58e5096" providerId="ADAL" clId="{5A85A3DF-0271-4314-9C04-093564AA01D2}" dt="2023-10-24T20:16:51.871" v="167" actId="171"/>
          <ac:picMkLst>
            <pc:docMk/>
            <pc:sldMk cId="3611142792" sldId="257"/>
            <ac:picMk id="8" creationId="{A7ED835C-FE0C-9EA3-E29F-82EA6BD78399}"/>
          </ac:picMkLst>
        </pc:picChg>
        <pc:picChg chg="add mod">
          <ac:chgData name="Climate Education" userId="e2df5dcb-53b6-49a5-8ffd-fe09d58e5096" providerId="ADAL" clId="{5A85A3DF-0271-4314-9C04-093564AA01D2}" dt="2023-10-25T14:04:49.046" v="1744" actId="1076"/>
          <ac:picMkLst>
            <pc:docMk/>
            <pc:sldMk cId="3611142792" sldId="257"/>
            <ac:picMk id="10" creationId="{766B89D4-890E-7F92-187C-74C946ECCD5F}"/>
          </ac:picMkLst>
        </pc:picChg>
        <pc:picChg chg="add mod">
          <ac:chgData name="Climate Education" userId="e2df5dcb-53b6-49a5-8ffd-fe09d58e5096" providerId="ADAL" clId="{5A85A3DF-0271-4314-9C04-093564AA01D2}" dt="2023-10-25T14:06:15.088" v="1791" actId="14100"/>
          <ac:picMkLst>
            <pc:docMk/>
            <pc:sldMk cId="3611142792" sldId="257"/>
            <ac:picMk id="12" creationId="{133E993D-13DE-1F6C-7CAD-70D6BFE800BC}"/>
          </ac:picMkLst>
        </pc:picChg>
        <pc:picChg chg="add mod">
          <ac:chgData name="Climate Education" userId="e2df5dcb-53b6-49a5-8ffd-fe09d58e5096" providerId="ADAL" clId="{5A85A3DF-0271-4314-9C04-093564AA01D2}" dt="2023-10-25T14:04:55.683" v="1746" actId="1076"/>
          <ac:picMkLst>
            <pc:docMk/>
            <pc:sldMk cId="3611142792" sldId="257"/>
            <ac:picMk id="14" creationId="{530561EB-BEA7-0226-A112-C52D7B16E9C4}"/>
          </ac:picMkLst>
        </pc:picChg>
      </pc:sldChg>
      <pc:sldChg chg="addSp modSp mod">
        <pc:chgData name="Climate Education" userId="e2df5dcb-53b6-49a5-8ffd-fe09d58e5096" providerId="ADAL" clId="{5A85A3DF-0271-4314-9C04-093564AA01D2}" dt="2023-10-25T14:00:33.434" v="1615" actId="1076"/>
        <pc:sldMkLst>
          <pc:docMk/>
          <pc:sldMk cId="3154968987" sldId="258"/>
        </pc:sldMkLst>
        <pc:spChg chg="add mod">
          <ac:chgData name="Climate Education" userId="e2df5dcb-53b6-49a5-8ffd-fe09d58e5096" providerId="ADAL" clId="{5A85A3DF-0271-4314-9C04-093564AA01D2}" dt="2023-10-25T14:00:28.777" v="1614" actId="1076"/>
          <ac:spMkLst>
            <pc:docMk/>
            <pc:sldMk cId="3154968987" sldId="258"/>
            <ac:spMk id="4" creationId="{DEB34509-78F0-4628-C980-7404D0C76C82}"/>
          </ac:spMkLst>
        </pc:spChg>
        <pc:spChg chg="add mod">
          <ac:chgData name="Climate Education" userId="e2df5dcb-53b6-49a5-8ffd-fe09d58e5096" providerId="ADAL" clId="{5A85A3DF-0271-4314-9C04-093564AA01D2}" dt="2023-10-25T14:00:33.434" v="1615" actId="1076"/>
          <ac:spMkLst>
            <pc:docMk/>
            <pc:sldMk cId="3154968987" sldId="258"/>
            <ac:spMk id="6" creationId="{5FCF95CF-9649-BD62-5EAC-E8B5056A8288}"/>
          </ac:spMkLst>
        </pc:spChg>
      </pc:sldChg>
      <pc:sldChg chg="addSp delSp modSp add mod ord modTransition modNotesTx">
        <pc:chgData name="Climate Education" userId="e2df5dcb-53b6-49a5-8ffd-fe09d58e5096" providerId="ADAL" clId="{5A85A3DF-0271-4314-9C04-093564AA01D2}" dt="2023-10-27T19:24:07.825" v="10349" actId="1076"/>
        <pc:sldMkLst>
          <pc:docMk/>
          <pc:sldMk cId="1199144046" sldId="260"/>
        </pc:sldMkLst>
        <pc:spChg chg="add mod">
          <ac:chgData name="Climate Education" userId="e2df5dcb-53b6-49a5-8ffd-fe09d58e5096" providerId="ADAL" clId="{5A85A3DF-0271-4314-9C04-093564AA01D2}" dt="2023-10-27T19:24:07.825" v="10349" actId="1076"/>
          <ac:spMkLst>
            <pc:docMk/>
            <pc:sldMk cId="1199144046" sldId="260"/>
            <ac:spMk id="4" creationId="{95F4A054-81CE-A0D4-2249-6D565CE2B7DE}"/>
          </ac:spMkLst>
        </pc:spChg>
        <pc:picChg chg="add del mod modCrop">
          <ac:chgData name="Climate Education" userId="e2df5dcb-53b6-49a5-8ffd-fe09d58e5096" providerId="ADAL" clId="{5A85A3DF-0271-4314-9C04-093564AA01D2}" dt="2023-10-26T13:42:06.370" v="4119" actId="21"/>
          <ac:picMkLst>
            <pc:docMk/>
            <pc:sldMk cId="1199144046" sldId="260"/>
            <ac:picMk id="2" creationId="{ED9C0861-5427-00C4-91EF-95C49B54DF6A}"/>
          </ac:picMkLst>
        </pc:picChg>
        <pc:picChg chg="add mod">
          <ac:chgData name="Climate Education" userId="e2df5dcb-53b6-49a5-8ffd-fe09d58e5096" providerId="ADAL" clId="{5A85A3DF-0271-4314-9C04-093564AA01D2}" dt="2023-10-26T15:04:41.948" v="4768" actId="1076"/>
          <ac:picMkLst>
            <pc:docMk/>
            <pc:sldMk cId="1199144046" sldId="260"/>
            <ac:picMk id="3" creationId="{F3DFC8CF-AD86-4228-5AE3-A5C779D29E7E}"/>
          </ac:picMkLst>
        </pc:picChg>
        <pc:picChg chg="del mod">
          <ac:chgData name="Climate Education" userId="e2df5dcb-53b6-49a5-8ffd-fe09d58e5096" providerId="ADAL" clId="{5A85A3DF-0271-4314-9C04-093564AA01D2}" dt="2023-10-25T14:50:41.767" v="1814" actId="478"/>
          <ac:picMkLst>
            <pc:docMk/>
            <pc:sldMk cId="1199144046" sldId="260"/>
            <ac:picMk id="5" creationId="{19F72739-1F9B-1BF9-3464-4B5EC3CF8601}"/>
          </ac:picMkLst>
        </pc:picChg>
      </pc:sldChg>
      <pc:sldChg chg="addSp delSp modSp add mod modNotesTx">
        <pc:chgData name="Climate Education" userId="e2df5dcb-53b6-49a5-8ffd-fe09d58e5096" providerId="ADAL" clId="{5A85A3DF-0271-4314-9C04-093564AA01D2}" dt="2023-10-27T19:23:58.015" v="10347" actId="1076"/>
        <pc:sldMkLst>
          <pc:docMk/>
          <pc:sldMk cId="2300106119" sldId="261"/>
        </pc:sldMkLst>
        <pc:spChg chg="add mod">
          <ac:chgData name="Climate Education" userId="e2df5dcb-53b6-49a5-8ffd-fe09d58e5096" providerId="ADAL" clId="{5A85A3DF-0271-4314-9C04-093564AA01D2}" dt="2023-10-27T19:23:58.015" v="10347" actId="1076"/>
          <ac:spMkLst>
            <pc:docMk/>
            <pc:sldMk cId="2300106119" sldId="261"/>
            <ac:spMk id="11" creationId="{8C4959EF-9394-45EB-5C22-0EA16C3A6D26}"/>
          </ac:spMkLst>
        </pc:spChg>
        <pc:spChg chg="del mod">
          <ac:chgData name="Climate Education" userId="e2df5dcb-53b6-49a5-8ffd-fe09d58e5096" providerId="ADAL" clId="{5A85A3DF-0271-4314-9C04-093564AA01D2}" dt="2023-10-25T14:40:29.824" v="1796" actId="478"/>
          <ac:spMkLst>
            <pc:docMk/>
            <pc:sldMk cId="2300106119" sldId="261"/>
            <ac:spMk id="15" creationId="{7518DD39-7603-C10E-653F-B96BFDBB3ACB}"/>
          </ac:spMkLst>
        </pc:spChg>
        <pc:spChg chg="del">
          <ac:chgData name="Climate Education" userId="e2df5dcb-53b6-49a5-8ffd-fe09d58e5096" providerId="ADAL" clId="{5A85A3DF-0271-4314-9C04-093564AA01D2}" dt="2023-10-25T14:40:43.012" v="1807" actId="478"/>
          <ac:spMkLst>
            <pc:docMk/>
            <pc:sldMk cId="2300106119" sldId="261"/>
            <ac:spMk id="16" creationId="{B7826B58-DA3B-2CCD-F0C1-C693C0320C67}"/>
          </ac:spMkLst>
        </pc:spChg>
        <pc:spChg chg="del mod">
          <ac:chgData name="Climate Education" userId="e2df5dcb-53b6-49a5-8ffd-fe09d58e5096" providerId="ADAL" clId="{5A85A3DF-0271-4314-9C04-093564AA01D2}" dt="2023-10-25T14:40:45.547" v="1808" actId="478"/>
          <ac:spMkLst>
            <pc:docMk/>
            <pc:sldMk cId="2300106119" sldId="261"/>
            <ac:spMk id="17" creationId="{3B74B68B-CDC9-F529-1A1D-9BD4D979D376}"/>
          </ac:spMkLst>
        </pc:spChg>
        <pc:spChg chg="del mod">
          <ac:chgData name="Climate Education" userId="e2df5dcb-53b6-49a5-8ffd-fe09d58e5096" providerId="ADAL" clId="{5A85A3DF-0271-4314-9C04-093564AA01D2}" dt="2023-10-25T14:40:38.270" v="1804" actId="478"/>
          <ac:spMkLst>
            <pc:docMk/>
            <pc:sldMk cId="2300106119" sldId="261"/>
            <ac:spMk id="18" creationId="{A69928B4-E72B-A8DE-DD09-431DBC3389C4}"/>
          </ac:spMkLst>
        </pc:spChg>
        <pc:picChg chg="add del mod">
          <ac:chgData name="Climate Education" userId="e2df5dcb-53b6-49a5-8ffd-fe09d58e5096" providerId="ADAL" clId="{5A85A3DF-0271-4314-9C04-093564AA01D2}" dt="2023-10-25T16:27:26.833" v="3489" actId="478"/>
          <ac:picMkLst>
            <pc:docMk/>
            <pc:sldMk cId="2300106119" sldId="261"/>
            <ac:picMk id="2" creationId="{EF5F3582-C821-8031-D487-BD5095CEC0E1}"/>
          </ac:picMkLst>
        </pc:picChg>
        <pc:picChg chg="add mod">
          <ac:chgData name="Climate Education" userId="e2df5dcb-53b6-49a5-8ffd-fe09d58e5096" providerId="ADAL" clId="{5A85A3DF-0271-4314-9C04-093564AA01D2}" dt="2023-10-25T15:22:43.313" v="2568" actId="1076"/>
          <ac:picMkLst>
            <pc:docMk/>
            <pc:sldMk cId="2300106119" sldId="261"/>
            <ac:picMk id="3" creationId="{6B2634F0-51BF-793A-06EB-100E1234D3BF}"/>
          </ac:picMkLst>
        </pc:picChg>
        <pc:picChg chg="add mod">
          <ac:chgData name="Climate Education" userId="e2df5dcb-53b6-49a5-8ffd-fe09d58e5096" providerId="ADAL" clId="{5A85A3DF-0271-4314-9C04-093564AA01D2}" dt="2023-10-25T15:22:48.313" v="2569" actId="1076"/>
          <ac:picMkLst>
            <pc:docMk/>
            <pc:sldMk cId="2300106119" sldId="261"/>
            <ac:picMk id="4" creationId="{0C3E7E9D-1428-1E6F-73B2-1F5C85232D73}"/>
          </ac:picMkLst>
        </pc:picChg>
        <pc:picChg chg="add mod">
          <ac:chgData name="Climate Education" userId="e2df5dcb-53b6-49a5-8ffd-fe09d58e5096" providerId="ADAL" clId="{5A85A3DF-0271-4314-9C04-093564AA01D2}" dt="2023-10-25T15:22:38.267" v="2567" actId="1076"/>
          <ac:picMkLst>
            <pc:docMk/>
            <pc:sldMk cId="2300106119" sldId="261"/>
            <ac:picMk id="5" creationId="{D853A819-9D80-D9D0-5A80-DFE417BA227A}"/>
          </ac:picMkLst>
        </pc:picChg>
        <pc:picChg chg="mod">
          <ac:chgData name="Climate Education" userId="e2df5dcb-53b6-49a5-8ffd-fe09d58e5096" providerId="ADAL" clId="{5A85A3DF-0271-4314-9C04-093564AA01D2}" dt="2023-10-25T14:40:51.725" v="1810" actId="1076"/>
          <ac:picMkLst>
            <pc:docMk/>
            <pc:sldMk cId="2300106119" sldId="261"/>
            <ac:picMk id="7" creationId="{49A200EC-F3EA-E24C-D421-93CC49875D69}"/>
          </ac:picMkLst>
        </pc:picChg>
        <pc:picChg chg="add del mod">
          <ac:chgData name="Climate Education" userId="e2df5dcb-53b6-49a5-8ffd-fe09d58e5096" providerId="ADAL" clId="{5A85A3DF-0271-4314-9C04-093564AA01D2}" dt="2023-10-25T14:40:40.862" v="1806" actId="478"/>
          <ac:picMkLst>
            <pc:docMk/>
            <pc:sldMk cId="2300106119" sldId="261"/>
            <ac:picMk id="8" creationId="{A7ED835C-FE0C-9EA3-E29F-82EA6BD78399}"/>
          </ac:picMkLst>
        </pc:picChg>
        <pc:picChg chg="add mod">
          <ac:chgData name="Climate Education" userId="e2df5dcb-53b6-49a5-8ffd-fe09d58e5096" providerId="ADAL" clId="{5A85A3DF-0271-4314-9C04-093564AA01D2}" dt="2023-10-25T16:28:24.564" v="3491" actId="14100"/>
          <ac:picMkLst>
            <pc:docMk/>
            <pc:sldMk cId="2300106119" sldId="261"/>
            <ac:picMk id="9" creationId="{641C5141-9F2C-4D74-BE7B-1D65482DAA0A}"/>
          </ac:picMkLst>
        </pc:picChg>
        <pc:picChg chg="del">
          <ac:chgData name="Climate Education" userId="e2df5dcb-53b6-49a5-8ffd-fe09d58e5096" providerId="ADAL" clId="{5A85A3DF-0271-4314-9C04-093564AA01D2}" dt="2023-10-25T14:40:32.713" v="1799" actId="478"/>
          <ac:picMkLst>
            <pc:docMk/>
            <pc:sldMk cId="2300106119" sldId="261"/>
            <ac:picMk id="10" creationId="{766B89D4-890E-7F92-187C-74C946ECCD5F}"/>
          </ac:picMkLst>
        </pc:picChg>
        <pc:picChg chg="del">
          <ac:chgData name="Climate Education" userId="e2df5dcb-53b6-49a5-8ffd-fe09d58e5096" providerId="ADAL" clId="{5A85A3DF-0271-4314-9C04-093564AA01D2}" dt="2023-10-25T14:40:33.463" v="1800" actId="478"/>
          <ac:picMkLst>
            <pc:docMk/>
            <pc:sldMk cId="2300106119" sldId="261"/>
            <ac:picMk id="12" creationId="{133E993D-13DE-1F6C-7CAD-70D6BFE800BC}"/>
          </ac:picMkLst>
        </pc:picChg>
        <pc:picChg chg="del">
          <ac:chgData name="Climate Education" userId="e2df5dcb-53b6-49a5-8ffd-fe09d58e5096" providerId="ADAL" clId="{5A85A3DF-0271-4314-9C04-093564AA01D2}" dt="2023-10-25T14:40:31.621" v="1798" actId="478"/>
          <ac:picMkLst>
            <pc:docMk/>
            <pc:sldMk cId="2300106119" sldId="261"/>
            <ac:picMk id="14" creationId="{530561EB-BEA7-0226-A112-C52D7B16E9C4}"/>
          </ac:picMkLst>
        </pc:picChg>
      </pc:sldChg>
      <pc:sldChg chg="addSp modSp add mod">
        <pc:chgData name="Climate Education" userId="e2df5dcb-53b6-49a5-8ffd-fe09d58e5096" providerId="ADAL" clId="{5A85A3DF-0271-4314-9C04-093564AA01D2}" dt="2023-10-27T16:07:50.382" v="10191" actId="113"/>
        <pc:sldMkLst>
          <pc:docMk/>
          <pc:sldMk cId="2099415448" sldId="262"/>
        </pc:sldMkLst>
        <pc:spChg chg="add mod">
          <ac:chgData name="Climate Education" userId="e2df5dcb-53b6-49a5-8ffd-fe09d58e5096" providerId="ADAL" clId="{5A85A3DF-0271-4314-9C04-093564AA01D2}" dt="2023-10-27T15:17:37.686" v="7873" actId="20577"/>
          <ac:spMkLst>
            <pc:docMk/>
            <pc:sldMk cId="2099415448" sldId="262"/>
            <ac:spMk id="3" creationId="{DF4121C2-9D03-A815-53F9-F51F1428ACEB}"/>
          </ac:spMkLst>
        </pc:spChg>
        <pc:spChg chg="add mod">
          <ac:chgData name="Climate Education" userId="e2df5dcb-53b6-49a5-8ffd-fe09d58e5096" providerId="ADAL" clId="{5A85A3DF-0271-4314-9C04-093564AA01D2}" dt="2023-10-27T16:07:50.382" v="10191" actId="113"/>
          <ac:spMkLst>
            <pc:docMk/>
            <pc:sldMk cId="2099415448" sldId="262"/>
            <ac:spMk id="4" creationId="{DDAA2DA6-27D5-D94C-C937-6AA86CC9C00F}"/>
          </ac:spMkLst>
        </pc:spChg>
        <pc:picChg chg="mod modCrop">
          <ac:chgData name="Climate Education" userId="e2df5dcb-53b6-49a5-8ffd-fe09d58e5096" providerId="ADAL" clId="{5A85A3DF-0271-4314-9C04-093564AA01D2}" dt="2023-10-25T15:48:22.471" v="2992" actId="1076"/>
          <ac:picMkLst>
            <pc:docMk/>
            <pc:sldMk cId="2099415448" sldId="262"/>
            <ac:picMk id="2" creationId="{EF5F3582-C821-8031-D487-BD5095CEC0E1}"/>
          </ac:picMkLst>
        </pc:picChg>
        <pc:picChg chg="add mod">
          <ac:chgData name="Climate Education" userId="e2df5dcb-53b6-49a5-8ffd-fe09d58e5096" providerId="ADAL" clId="{5A85A3DF-0271-4314-9C04-093564AA01D2}" dt="2023-10-26T15:05:47.258" v="4776"/>
          <ac:picMkLst>
            <pc:docMk/>
            <pc:sldMk cId="2099415448" sldId="262"/>
            <ac:picMk id="5" creationId="{B6FBABFB-821A-650E-2BE9-678920F23B14}"/>
          </ac:picMkLst>
        </pc:picChg>
        <pc:picChg chg="add mod">
          <ac:chgData name="Climate Education" userId="e2df5dcb-53b6-49a5-8ffd-fe09d58e5096" providerId="ADAL" clId="{5A85A3DF-0271-4314-9C04-093564AA01D2}" dt="2023-10-26T15:05:47.258" v="4776"/>
          <ac:picMkLst>
            <pc:docMk/>
            <pc:sldMk cId="2099415448" sldId="262"/>
            <ac:picMk id="6" creationId="{50D1A951-336B-9580-4AB3-9137F038FFA9}"/>
          </ac:picMkLst>
        </pc:picChg>
        <pc:picChg chg="mod">
          <ac:chgData name="Climate Education" userId="e2df5dcb-53b6-49a5-8ffd-fe09d58e5096" providerId="ADAL" clId="{5A85A3DF-0271-4314-9C04-093564AA01D2}" dt="2023-10-26T15:35:06.438" v="5325" actId="14100"/>
          <ac:picMkLst>
            <pc:docMk/>
            <pc:sldMk cId="2099415448" sldId="262"/>
            <ac:picMk id="8" creationId="{A7ED835C-FE0C-9EA3-E29F-82EA6BD78399}"/>
          </ac:picMkLst>
        </pc:picChg>
        <pc:picChg chg="add mod">
          <ac:chgData name="Climate Education" userId="e2df5dcb-53b6-49a5-8ffd-fe09d58e5096" providerId="ADAL" clId="{5A85A3DF-0271-4314-9C04-093564AA01D2}" dt="2023-10-26T15:05:47.258" v="4776"/>
          <ac:picMkLst>
            <pc:docMk/>
            <pc:sldMk cId="2099415448" sldId="262"/>
            <ac:picMk id="9" creationId="{6056BDED-C7E5-CEE8-3FBB-3C3B06957193}"/>
          </ac:picMkLst>
        </pc:picChg>
      </pc:sldChg>
      <pc:sldChg chg="addSp delSp modSp add mod ord modNotesTx">
        <pc:chgData name="Climate Education" userId="e2df5dcb-53b6-49a5-8ffd-fe09d58e5096" providerId="ADAL" clId="{5A85A3DF-0271-4314-9C04-093564AA01D2}" dt="2023-10-25T15:21:33.154" v="2558" actId="20577"/>
        <pc:sldMkLst>
          <pc:docMk/>
          <pc:sldMk cId="1802083703" sldId="263"/>
        </pc:sldMkLst>
        <pc:spChg chg="add mod">
          <ac:chgData name="Climate Education" userId="e2df5dcb-53b6-49a5-8ffd-fe09d58e5096" providerId="ADAL" clId="{5A85A3DF-0271-4314-9C04-093564AA01D2}" dt="2023-10-25T15:21:33.154" v="2558" actId="20577"/>
          <ac:spMkLst>
            <pc:docMk/>
            <pc:sldMk cId="1802083703" sldId="263"/>
            <ac:spMk id="3" creationId="{5FA4A5D1-4F55-9E77-EC7D-955A00D01D02}"/>
          </ac:spMkLst>
        </pc:spChg>
        <pc:picChg chg="del">
          <ac:chgData name="Climate Education" userId="e2df5dcb-53b6-49a5-8ffd-fe09d58e5096" providerId="ADAL" clId="{5A85A3DF-0271-4314-9C04-093564AA01D2}" dt="2023-10-25T15:01:17.582" v="2165" actId="478"/>
          <ac:picMkLst>
            <pc:docMk/>
            <pc:sldMk cId="1802083703" sldId="263"/>
            <ac:picMk id="2" creationId="{EF5F3582-C821-8031-D487-BD5095CEC0E1}"/>
          </ac:picMkLst>
        </pc:picChg>
        <pc:picChg chg="add mod">
          <ac:chgData name="Climate Education" userId="e2df5dcb-53b6-49a5-8ffd-fe09d58e5096" providerId="ADAL" clId="{5A85A3DF-0271-4314-9C04-093564AA01D2}" dt="2023-10-25T15:06:21.269" v="2182" actId="1076"/>
          <ac:picMkLst>
            <pc:docMk/>
            <pc:sldMk cId="1802083703" sldId="263"/>
            <ac:picMk id="4" creationId="{09CD7234-A080-3618-2FD6-C570E68848B3}"/>
          </ac:picMkLst>
        </pc:picChg>
        <pc:picChg chg="add del mod modCrop">
          <ac:chgData name="Climate Education" userId="e2df5dcb-53b6-49a5-8ffd-fe09d58e5096" providerId="ADAL" clId="{5A85A3DF-0271-4314-9C04-093564AA01D2}" dt="2023-10-25T15:11:29.677" v="2193" actId="478"/>
          <ac:picMkLst>
            <pc:docMk/>
            <pc:sldMk cId="1802083703" sldId="263"/>
            <ac:picMk id="9" creationId="{4783892A-AB65-124F-8382-F3006556230E}"/>
          </ac:picMkLst>
        </pc:picChg>
        <pc:picChg chg="add mod">
          <ac:chgData name="Climate Education" userId="e2df5dcb-53b6-49a5-8ffd-fe09d58e5096" providerId="ADAL" clId="{5A85A3DF-0271-4314-9C04-093564AA01D2}" dt="2023-10-25T15:20:22.993" v="2536" actId="1076"/>
          <ac:picMkLst>
            <pc:docMk/>
            <pc:sldMk cId="1802083703" sldId="263"/>
            <ac:picMk id="10" creationId="{5C201DE0-8970-81CA-529F-9789EEB07625}"/>
          </ac:picMkLst>
        </pc:picChg>
        <pc:picChg chg="add mod">
          <ac:chgData name="Climate Education" userId="e2df5dcb-53b6-49a5-8ffd-fe09d58e5096" providerId="ADAL" clId="{5A85A3DF-0271-4314-9C04-093564AA01D2}" dt="2023-10-25T15:18:53.105" v="2517" actId="1076"/>
          <ac:picMkLst>
            <pc:docMk/>
            <pc:sldMk cId="1802083703" sldId="263"/>
            <ac:picMk id="11" creationId="{61E9D62C-E785-D650-8A8C-BE018D0ACE98}"/>
          </ac:picMkLst>
        </pc:picChg>
        <pc:picChg chg="add mod">
          <ac:chgData name="Climate Education" userId="e2df5dcb-53b6-49a5-8ffd-fe09d58e5096" providerId="ADAL" clId="{5A85A3DF-0271-4314-9C04-093564AA01D2}" dt="2023-10-25T15:20:31.225" v="2538" actId="14100"/>
          <ac:picMkLst>
            <pc:docMk/>
            <pc:sldMk cId="1802083703" sldId="263"/>
            <ac:picMk id="12" creationId="{E2B7D391-0BD0-0085-10AC-9DDBBB00B997}"/>
          </ac:picMkLst>
        </pc:picChg>
        <pc:picChg chg="add mod">
          <ac:chgData name="Climate Education" userId="e2df5dcb-53b6-49a5-8ffd-fe09d58e5096" providerId="ADAL" clId="{5A85A3DF-0271-4314-9C04-093564AA01D2}" dt="2023-10-25T15:20:33.892" v="2539" actId="14100"/>
          <ac:picMkLst>
            <pc:docMk/>
            <pc:sldMk cId="1802083703" sldId="263"/>
            <ac:picMk id="13" creationId="{3771D7F2-EF02-A31E-F50F-7AF6809328AE}"/>
          </ac:picMkLst>
        </pc:picChg>
        <pc:inkChg chg="add del">
          <ac:chgData name="Climate Education" userId="e2df5dcb-53b6-49a5-8ffd-fe09d58e5096" providerId="ADAL" clId="{5A85A3DF-0271-4314-9C04-093564AA01D2}" dt="2023-10-25T15:08:34.464" v="2184" actId="9405"/>
          <ac:inkMkLst>
            <pc:docMk/>
            <pc:sldMk cId="1802083703" sldId="263"/>
            <ac:inkMk id="5" creationId="{CC3DFF5A-72D8-B4A7-98B6-556F2864BFEE}"/>
          </ac:inkMkLst>
        </pc:inkChg>
        <pc:inkChg chg="add del">
          <ac:chgData name="Climate Education" userId="e2df5dcb-53b6-49a5-8ffd-fe09d58e5096" providerId="ADAL" clId="{5A85A3DF-0271-4314-9C04-093564AA01D2}" dt="2023-10-25T15:08:55.410" v="2186" actId="9405"/>
          <ac:inkMkLst>
            <pc:docMk/>
            <pc:sldMk cId="1802083703" sldId="263"/>
            <ac:inkMk id="6" creationId="{49782C88-EDFA-F5B0-EC70-8B2CB06B5C43}"/>
          </ac:inkMkLst>
        </pc:inkChg>
      </pc:sldChg>
      <pc:sldChg chg="addSp delSp modSp add mod">
        <pc:chgData name="Climate Education" userId="e2df5dcb-53b6-49a5-8ffd-fe09d58e5096" providerId="ADAL" clId="{5A85A3DF-0271-4314-9C04-093564AA01D2}" dt="2023-10-25T15:21:56.688" v="2563" actId="20577"/>
        <pc:sldMkLst>
          <pc:docMk/>
          <pc:sldMk cId="4078828626" sldId="264"/>
        </pc:sldMkLst>
        <pc:spChg chg="del">
          <ac:chgData name="Climate Education" userId="e2df5dcb-53b6-49a5-8ffd-fe09d58e5096" providerId="ADAL" clId="{5A85A3DF-0271-4314-9C04-093564AA01D2}" dt="2023-10-25T15:15:35.224" v="2342" actId="478"/>
          <ac:spMkLst>
            <pc:docMk/>
            <pc:sldMk cId="4078828626" sldId="264"/>
            <ac:spMk id="3" creationId="{5FA4A5D1-4F55-9E77-EC7D-955A00D01D02}"/>
          </ac:spMkLst>
        </pc:spChg>
        <pc:spChg chg="add mod">
          <ac:chgData name="Climate Education" userId="e2df5dcb-53b6-49a5-8ffd-fe09d58e5096" providerId="ADAL" clId="{5A85A3DF-0271-4314-9C04-093564AA01D2}" dt="2023-10-25T15:21:56.688" v="2563" actId="20577"/>
          <ac:spMkLst>
            <pc:docMk/>
            <pc:sldMk cId="4078828626" sldId="264"/>
            <ac:spMk id="6" creationId="{179448AB-CA0D-CDA7-4CE8-4852D983C2B0}"/>
          </ac:spMkLst>
        </pc:spChg>
        <pc:picChg chg="mod ord">
          <ac:chgData name="Climate Education" userId="e2df5dcb-53b6-49a5-8ffd-fe09d58e5096" providerId="ADAL" clId="{5A85A3DF-0271-4314-9C04-093564AA01D2}" dt="2023-10-25T15:13:42.648" v="2216" actId="34136"/>
          <ac:picMkLst>
            <pc:docMk/>
            <pc:sldMk cId="4078828626" sldId="264"/>
            <ac:picMk id="4" creationId="{09CD7234-A080-3618-2FD6-C570E68848B3}"/>
          </ac:picMkLst>
        </pc:picChg>
        <pc:picChg chg="add mod">
          <ac:chgData name="Climate Education" userId="e2df5dcb-53b6-49a5-8ffd-fe09d58e5096" providerId="ADAL" clId="{5A85A3DF-0271-4314-9C04-093564AA01D2}" dt="2023-10-25T15:13:56.130" v="2218" actId="14100"/>
          <ac:picMkLst>
            <pc:docMk/>
            <pc:sldMk cId="4078828626" sldId="264"/>
            <ac:picMk id="5" creationId="{D929A6BE-280D-C4D4-B9D2-C0288758DA6E}"/>
          </ac:picMkLst>
        </pc:picChg>
        <pc:picChg chg="mod ord">
          <ac:chgData name="Climate Education" userId="e2df5dcb-53b6-49a5-8ffd-fe09d58e5096" providerId="ADAL" clId="{5A85A3DF-0271-4314-9C04-093564AA01D2}" dt="2023-10-25T15:12:52.493" v="2208" actId="34135"/>
          <ac:picMkLst>
            <pc:docMk/>
            <pc:sldMk cId="4078828626" sldId="264"/>
            <ac:picMk id="8" creationId="{A7ED835C-FE0C-9EA3-E29F-82EA6BD78399}"/>
          </ac:picMkLst>
        </pc:picChg>
        <pc:picChg chg="mod">
          <ac:chgData name="Climate Education" userId="e2df5dcb-53b6-49a5-8ffd-fe09d58e5096" providerId="ADAL" clId="{5A85A3DF-0271-4314-9C04-093564AA01D2}" dt="2023-10-25T15:11:41.465" v="2195" actId="1076"/>
          <ac:picMkLst>
            <pc:docMk/>
            <pc:sldMk cId="4078828626" sldId="264"/>
            <ac:picMk id="9" creationId="{4783892A-AB65-124F-8382-F3006556230E}"/>
          </ac:picMkLst>
        </pc:picChg>
        <pc:picChg chg="add mod">
          <ac:chgData name="Climate Education" userId="e2df5dcb-53b6-49a5-8ffd-fe09d58e5096" providerId="ADAL" clId="{5A85A3DF-0271-4314-9C04-093564AA01D2}" dt="2023-10-25T15:20:47.859" v="2540"/>
          <ac:picMkLst>
            <pc:docMk/>
            <pc:sldMk cId="4078828626" sldId="264"/>
            <ac:picMk id="10" creationId="{F8CE9E3A-9842-D81F-D436-9904E5E67908}"/>
          </ac:picMkLst>
        </pc:picChg>
        <pc:picChg chg="add mod">
          <ac:chgData name="Climate Education" userId="e2df5dcb-53b6-49a5-8ffd-fe09d58e5096" providerId="ADAL" clId="{5A85A3DF-0271-4314-9C04-093564AA01D2}" dt="2023-10-25T15:20:47.859" v="2540"/>
          <ac:picMkLst>
            <pc:docMk/>
            <pc:sldMk cId="4078828626" sldId="264"/>
            <ac:picMk id="11" creationId="{27643109-BAD9-B70A-C1D1-61882874DC3C}"/>
          </ac:picMkLst>
        </pc:picChg>
        <pc:picChg chg="add mod">
          <ac:chgData name="Climate Education" userId="e2df5dcb-53b6-49a5-8ffd-fe09d58e5096" providerId="ADAL" clId="{5A85A3DF-0271-4314-9C04-093564AA01D2}" dt="2023-10-25T15:20:47.859" v="2540"/>
          <ac:picMkLst>
            <pc:docMk/>
            <pc:sldMk cId="4078828626" sldId="264"/>
            <ac:picMk id="12" creationId="{F55F4643-DEDD-FF6D-9515-479E1199AC51}"/>
          </ac:picMkLst>
        </pc:picChg>
      </pc:sldChg>
      <pc:sldChg chg="addSp delSp modSp add mod modAnim">
        <pc:chgData name="Climate Education" userId="e2df5dcb-53b6-49a5-8ffd-fe09d58e5096" providerId="ADAL" clId="{5A85A3DF-0271-4314-9C04-093564AA01D2}" dt="2023-10-25T15:37:57.440" v="2785" actId="478"/>
        <pc:sldMkLst>
          <pc:docMk/>
          <pc:sldMk cId="2305705192" sldId="265"/>
        </pc:sldMkLst>
        <pc:spChg chg="add mod">
          <ac:chgData name="Climate Education" userId="e2df5dcb-53b6-49a5-8ffd-fe09d58e5096" providerId="ADAL" clId="{5A85A3DF-0271-4314-9C04-093564AA01D2}" dt="2023-10-25T15:34:11.215" v="2744" actId="20577"/>
          <ac:spMkLst>
            <pc:docMk/>
            <pc:sldMk cId="2305705192" sldId="265"/>
            <ac:spMk id="2" creationId="{D362C909-2A94-8084-6889-0CCB9A9160B2}"/>
          </ac:spMkLst>
        </pc:spChg>
        <pc:spChg chg="mod">
          <ac:chgData name="Climate Education" userId="e2df5dcb-53b6-49a5-8ffd-fe09d58e5096" providerId="ADAL" clId="{5A85A3DF-0271-4314-9C04-093564AA01D2}" dt="2023-10-25T15:26:13.597" v="2664" actId="1076"/>
          <ac:spMkLst>
            <pc:docMk/>
            <pc:sldMk cId="2305705192" sldId="265"/>
            <ac:spMk id="6" creationId="{179448AB-CA0D-CDA7-4CE8-4852D983C2B0}"/>
          </ac:spMkLst>
        </pc:spChg>
        <pc:spChg chg="add mod">
          <ac:chgData name="Climate Education" userId="e2df5dcb-53b6-49a5-8ffd-fe09d58e5096" providerId="ADAL" clId="{5A85A3DF-0271-4314-9C04-093564AA01D2}" dt="2023-10-25T15:34:19.824" v="2746" actId="20577"/>
          <ac:spMkLst>
            <pc:docMk/>
            <pc:sldMk cId="2305705192" sldId="265"/>
            <ac:spMk id="19" creationId="{A0B1915F-DE13-D95B-4A9B-527EF2801D1B}"/>
          </ac:spMkLst>
        </pc:spChg>
        <pc:spChg chg="add mod">
          <ac:chgData name="Climate Education" userId="e2df5dcb-53b6-49a5-8ffd-fe09d58e5096" providerId="ADAL" clId="{5A85A3DF-0271-4314-9C04-093564AA01D2}" dt="2023-10-25T15:34:22.744" v="2747" actId="20577"/>
          <ac:spMkLst>
            <pc:docMk/>
            <pc:sldMk cId="2305705192" sldId="265"/>
            <ac:spMk id="20" creationId="{50A95AA0-E773-9011-48EE-C9A32F3F9DB2}"/>
          </ac:spMkLst>
        </pc:spChg>
        <pc:spChg chg="add mod ord">
          <ac:chgData name="Climate Education" userId="e2df5dcb-53b6-49a5-8ffd-fe09d58e5096" providerId="ADAL" clId="{5A85A3DF-0271-4314-9C04-093564AA01D2}" dt="2023-10-25T15:34:15.296" v="2745" actId="20577"/>
          <ac:spMkLst>
            <pc:docMk/>
            <pc:sldMk cId="2305705192" sldId="265"/>
            <ac:spMk id="23" creationId="{CFF78D5E-F579-B7CD-679B-BA6831E72082}"/>
          </ac:spMkLst>
        </pc:spChg>
        <pc:spChg chg="add mod ord">
          <ac:chgData name="Climate Education" userId="e2df5dcb-53b6-49a5-8ffd-fe09d58e5096" providerId="ADAL" clId="{5A85A3DF-0271-4314-9C04-093564AA01D2}" dt="2023-10-25T15:34:25.921" v="2748" actId="20577"/>
          <ac:spMkLst>
            <pc:docMk/>
            <pc:sldMk cId="2305705192" sldId="265"/>
            <ac:spMk id="24" creationId="{05658812-FAE2-0AC5-B20D-00790AA46AD0}"/>
          </ac:spMkLst>
        </pc:spChg>
        <pc:spChg chg="add mod">
          <ac:chgData name="Climate Education" userId="e2df5dcb-53b6-49a5-8ffd-fe09d58e5096" providerId="ADAL" clId="{5A85A3DF-0271-4314-9C04-093564AA01D2}" dt="2023-10-25T15:34:33.133" v="2750" actId="20577"/>
          <ac:spMkLst>
            <pc:docMk/>
            <pc:sldMk cId="2305705192" sldId="265"/>
            <ac:spMk id="33" creationId="{B0810FF0-5070-F0A3-9C9F-8957D5872956}"/>
          </ac:spMkLst>
        </pc:spChg>
        <pc:spChg chg="add mod">
          <ac:chgData name="Climate Education" userId="e2df5dcb-53b6-49a5-8ffd-fe09d58e5096" providerId="ADAL" clId="{5A85A3DF-0271-4314-9C04-093564AA01D2}" dt="2023-10-25T15:34:30.512" v="2749" actId="20577"/>
          <ac:spMkLst>
            <pc:docMk/>
            <pc:sldMk cId="2305705192" sldId="265"/>
            <ac:spMk id="34" creationId="{CB35FF8B-6E2A-C166-D71C-38D7CDBB6BF4}"/>
          </ac:spMkLst>
        </pc:spChg>
        <pc:spChg chg="add mod">
          <ac:chgData name="Climate Education" userId="e2df5dcb-53b6-49a5-8ffd-fe09d58e5096" providerId="ADAL" clId="{5A85A3DF-0271-4314-9C04-093564AA01D2}" dt="2023-10-25T15:34:35.520" v="2751" actId="20577"/>
          <ac:spMkLst>
            <pc:docMk/>
            <pc:sldMk cId="2305705192" sldId="265"/>
            <ac:spMk id="35" creationId="{4573E7F5-261A-BBDD-88A5-4A2BB36840CA}"/>
          </ac:spMkLst>
        </pc:spChg>
        <pc:spChg chg="add mod">
          <ac:chgData name="Climate Education" userId="e2df5dcb-53b6-49a5-8ffd-fe09d58e5096" providerId="ADAL" clId="{5A85A3DF-0271-4314-9C04-093564AA01D2}" dt="2023-10-25T15:37:43.549" v="2782" actId="1076"/>
          <ac:spMkLst>
            <pc:docMk/>
            <pc:sldMk cId="2305705192" sldId="265"/>
            <ac:spMk id="41" creationId="{0DD1E49F-3B4C-0FD1-21D1-49A88B7D307B}"/>
          </ac:spMkLst>
        </pc:spChg>
        <pc:spChg chg="add mod">
          <ac:chgData name="Climate Education" userId="e2df5dcb-53b6-49a5-8ffd-fe09d58e5096" providerId="ADAL" clId="{5A85A3DF-0271-4314-9C04-093564AA01D2}" dt="2023-10-25T15:36:53.226" v="2779" actId="20577"/>
          <ac:spMkLst>
            <pc:docMk/>
            <pc:sldMk cId="2305705192" sldId="265"/>
            <ac:spMk id="42" creationId="{919FB799-EEA9-A5CB-99F6-2E3E2868E743}"/>
          </ac:spMkLst>
        </pc:spChg>
        <pc:spChg chg="add del mod">
          <ac:chgData name="Climate Education" userId="e2df5dcb-53b6-49a5-8ffd-fe09d58e5096" providerId="ADAL" clId="{5A85A3DF-0271-4314-9C04-093564AA01D2}" dt="2023-10-25T15:37:57.440" v="2785" actId="478"/>
          <ac:spMkLst>
            <pc:docMk/>
            <pc:sldMk cId="2305705192" sldId="265"/>
            <ac:spMk id="43" creationId="{494FDC5B-5380-8554-DF48-FFA11C2C633F}"/>
          </ac:spMkLst>
        </pc:spChg>
        <pc:grpChg chg="add mod">
          <ac:chgData name="Climate Education" userId="e2df5dcb-53b6-49a5-8ffd-fe09d58e5096" providerId="ADAL" clId="{5A85A3DF-0271-4314-9C04-093564AA01D2}" dt="2023-10-25T15:35:03.811" v="2755" actId="1076"/>
          <ac:grpSpMkLst>
            <pc:docMk/>
            <pc:sldMk cId="2305705192" sldId="265"/>
            <ac:grpSpMk id="22" creationId="{BBF96D3B-1723-2095-0806-212B3F3D7FD7}"/>
          </ac:grpSpMkLst>
        </pc:grpChg>
        <pc:grpChg chg="add mod">
          <ac:chgData name="Climate Education" userId="e2df5dcb-53b6-49a5-8ffd-fe09d58e5096" providerId="ADAL" clId="{5A85A3DF-0271-4314-9C04-093564AA01D2}" dt="2023-10-25T15:35:06.829" v="2756" actId="1076"/>
          <ac:grpSpMkLst>
            <pc:docMk/>
            <pc:sldMk cId="2305705192" sldId="265"/>
            <ac:grpSpMk id="37" creationId="{010D2C22-9315-1525-3353-8D3727D1400E}"/>
          </ac:grpSpMkLst>
        </pc:grpChg>
        <pc:picChg chg="del">
          <ac:chgData name="Climate Education" userId="e2df5dcb-53b6-49a5-8ffd-fe09d58e5096" providerId="ADAL" clId="{5A85A3DF-0271-4314-9C04-093564AA01D2}" dt="2023-10-25T15:25:04.987" v="2572" actId="478"/>
          <ac:picMkLst>
            <pc:docMk/>
            <pc:sldMk cId="2305705192" sldId="265"/>
            <ac:picMk id="4" creationId="{09CD7234-A080-3618-2FD6-C570E68848B3}"/>
          </ac:picMkLst>
        </pc:picChg>
        <pc:picChg chg="del">
          <ac:chgData name="Climate Education" userId="e2df5dcb-53b6-49a5-8ffd-fe09d58e5096" providerId="ADAL" clId="{5A85A3DF-0271-4314-9C04-093564AA01D2}" dt="2023-10-25T15:25:04.987" v="2572" actId="478"/>
          <ac:picMkLst>
            <pc:docMk/>
            <pc:sldMk cId="2305705192" sldId="265"/>
            <ac:picMk id="5" creationId="{D929A6BE-280D-C4D4-B9D2-C0288758DA6E}"/>
          </ac:picMkLst>
        </pc:picChg>
        <pc:picChg chg="mod">
          <ac:chgData name="Climate Education" userId="e2df5dcb-53b6-49a5-8ffd-fe09d58e5096" providerId="ADAL" clId="{5A85A3DF-0271-4314-9C04-093564AA01D2}" dt="2023-10-25T15:31:28.010" v="2709" actId="34135"/>
          <ac:picMkLst>
            <pc:docMk/>
            <pc:sldMk cId="2305705192" sldId="265"/>
            <ac:picMk id="8" creationId="{A7ED835C-FE0C-9EA3-E29F-82EA6BD78399}"/>
          </ac:picMkLst>
        </pc:picChg>
        <pc:picChg chg="del">
          <ac:chgData name="Climate Education" userId="e2df5dcb-53b6-49a5-8ffd-fe09d58e5096" providerId="ADAL" clId="{5A85A3DF-0271-4314-9C04-093564AA01D2}" dt="2023-10-25T15:25:04.987" v="2572" actId="478"/>
          <ac:picMkLst>
            <pc:docMk/>
            <pc:sldMk cId="2305705192" sldId="265"/>
            <ac:picMk id="9" creationId="{4783892A-AB65-124F-8382-F3006556230E}"/>
          </ac:picMkLst>
        </pc:picChg>
        <pc:cxnChg chg="add mod ord">
          <ac:chgData name="Climate Education" userId="e2df5dcb-53b6-49a5-8ffd-fe09d58e5096" providerId="ADAL" clId="{5A85A3DF-0271-4314-9C04-093564AA01D2}" dt="2023-10-25T15:30:05.622" v="2694" actId="164"/>
          <ac:cxnSpMkLst>
            <pc:docMk/>
            <pc:sldMk cId="2305705192" sldId="265"/>
            <ac:cxnSpMk id="13" creationId="{855F8855-0B27-06B7-8C59-0D6F4FFE930E}"/>
          </ac:cxnSpMkLst>
        </pc:cxnChg>
        <pc:cxnChg chg="add mod">
          <ac:chgData name="Climate Education" userId="e2df5dcb-53b6-49a5-8ffd-fe09d58e5096" providerId="ADAL" clId="{5A85A3DF-0271-4314-9C04-093564AA01D2}" dt="2023-10-25T15:33:55.684" v="2741" actId="14100"/>
          <ac:cxnSpMkLst>
            <pc:docMk/>
            <pc:sldMk cId="2305705192" sldId="265"/>
            <ac:cxnSpMk id="15" creationId="{F65F7BFD-558D-31E5-BB8C-897ADE7815DE}"/>
          </ac:cxnSpMkLst>
        </pc:cxnChg>
        <pc:cxnChg chg="add mod ord">
          <ac:chgData name="Climate Education" userId="e2df5dcb-53b6-49a5-8ffd-fe09d58e5096" providerId="ADAL" clId="{5A85A3DF-0271-4314-9C04-093564AA01D2}" dt="2023-10-25T15:33:27.400" v="2736" actId="164"/>
          <ac:cxnSpMkLst>
            <pc:docMk/>
            <pc:sldMk cId="2305705192" sldId="265"/>
            <ac:cxnSpMk id="25" creationId="{563F14AF-52C7-0C9F-1EBD-0E3399F06D51}"/>
          </ac:cxnSpMkLst>
        </pc:cxnChg>
        <pc:cxnChg chg="add mod ord">
          <ac:chgData name="Climate Education" userId="e2df5dcb-53b6-49a5-8ffd-fe09d58e5096" providerId="ADAL" clId="{5A85A3DF-0271-4314-9C04-093564AA01D2}" dt="2023-10-25T15:33:27.400" v="2736" actId="164"/>
          <ac:cxnSpMkLst>
            <pc:docMk/>
            <pc:sldMk cId="2305705192" sldId="265"/>
            <ac:cxnSpMk id="27" creationId="{A8C8F432-D1EF-EA6F-C097-D23A25AB7697}"/>
          </ac:cxnSpMkLst>
        </pc:cxnChg>
        <pc:cxnChg chg="add mod">
          <ac:chgData name="Climate Education" userId="e2df5dcb-53b6-49a5-8ffd-fe09d58e5096" providerId="ADAL" clId="{5A85A3DF-0271-4314-9C04-093564AA01D2}" dt="2023-10-25T15:33:27.400" v="2736" actId="164"/>
          <ac:cxnSpMkLst>
            <pc:docMk/>
            <pc:sldMk cId="2305705192" sldId="265"/>
            <ac:cxnSpMk id="28" creationId="{946AF788-6E03-0E39-8F89-98A287A1BB2B}"/>
          </ac:cxnSpMkLst>
        </pc:cxnChg>
        <pc:cxnChg chg="add mod">
          <ac:chgData name="Climate Education" userId="e2df5dcb-53b6-49a5-8ffd-fe09d58e5096" providerId="ADAL" clId="{5A85A3DF-0271-4314-9C04-093564AA01D2}" dt="2023-10-25T15:33:27.400" v="2736" actId="164"/>
          <ac:cxnSpMkLst>
            <pc:docMk/>
            <pc:sldMk cId="2305705192" sldId="265"/>
            <ac:cxnSpMk id="30" creationId="{96D6F21A-771D-6935-6A5E-E7751D0F9643}"/>
          </ac:cxnSpMkLst>
        </pc:cxnChg>
      </pc:sldChg>
      <pc:sldChg chg="modSp add mod modAnim">
        <pc:chgData name="Climate Education" userId="e2df5dcb-53b6-49a5-8ffd-fe09d58e5096" providerId="ADAL" clId="{5A85A3DF-0271-4314-9C04-093564AA01D2}" dt="2023-10-25T15:39:07.761" v="2844" actId="113"/>
        <pc:sldMkLst>
          <pc:docMk/>
          <pc:sldMk cId="986546641" sldId="266"/>
        </pc:sldMkLst>
        <pc:spChg chg="mod">
          <ac:chgData name="Climate Education" userId="e2df5dcb-53b6-49a5-8ffd-fe09d58e5096" providerId="ADAL" clId="{5A85A3DF-0271-4314-9C04-093564AA01D2}" dt="2023-10-25T15:39:07.761" v="2844" actId="113"/>
          <ac:spMkLst>
            <pc:docMk/>
            <pc:sldMk cId="986546641" sldId="266"/>
            <ac:spMk id="6" creationId="{179448AB-CA0D-CDA7-4CE8-4852D983C2B0}"/>
          </ac:spMkLst>
        </pc:spChg>
        <pc:spChg chg="mod">
          <ac:chgData name="Climate Education" userId="e2df5dcb-53b6-49a5-8ffd-fe09d58e5096" providerId="ADAL" clId="{5A85A3DF-0271-4314-9C04-093564AA01D2}" dt="2023-10-25T15:38:18.025" v="2807" actId="1076"/>
          <ac:spMkLst>
            <pc:docMk/>
            <pc:sldMk cId="986546641" sldId="266"/>
            <ac:spMk id="41" creationId="{0DD1E49F-3B4C-0FD1-21D1-49A88B7D307B}"/>
          </ac:spMkLst>
        </pc:spChg>
        <pc:spChg chg="mod">
          <ac:chgData name="Climate Education" userId="e2df5dcb-53b6-49a5-8ffd-fe09d58e5096" providerId="ADAL" clId="{5A85A3DF-0271-4314-9C04-093564AA01D2}" dt="2023-10-25T15:38:29.092" v="2817" actId="14100"/>
          <ac:spMkLst>
            <pc:docMk/>
            <pc:sldMk cId="986546641" sldId="266"/>
            <ac:spMk id="42" creationId="{919FB799-EEA9-A5CB-99F6-2E3E2868E743}"/>
          </ac:spMkLst>
        </pc:spChg>
      </pc:sldChg>
      <pc:sldChg chg="addSp delSp modSp add mod modAnim modNotesTx">
        <pc:chgData name="Climate Education" userId="e2df5dcb-53b6-49a5-8ffd-fe09d58e5096" providerId="ADAL" clId="{5A85A3DF-0271-4314-9C04-093564AA01D2}" dt="2023-10-27T19:22:38.710" v="10333" actId="20577"/>
        <pc:sldMkLst>
          <pc:docMk/>
          <pc:sldMk cId="1784425332" sldId="267"/>
        </pc:sldMkLst>
        <pc:spChg chg="mod">
          <ac:chgData name="Climate Education" userId="e2df5dcb-53b6-49a5-8ffd-fe09d58e5096" providerId="ADAL" clId="{5A85A3DF-0271-4314-9C04-093564AA01D2}" dt="2023-10-26T13:41:55.498" v="4118" actId="20577"/>
          <ac:spMkLst>
            <pc:docMk/>
            <pc:sldMk cId="1784425332" sldId="267"/>
            <ac:spMk id="3" creationId="{DF4121C2-9D03-A815-53F9-F51F1428ACEB}"/>
          </ac:spMkLst>
        </pc:spChg>
        <pc:spChg chg="mod">
          <ac:chgData name="Climate Education" userId="e2df5dcb-53b6-49a5-8ffd-fe09d58e5096" providerId="ADAL" clId="{5A85A3DF-0271-4314-9C04-093564AA01D2}" dt="2023-10-25T16:33:06.920" v="3729" actId="20577"/>
          <ac:spMkLst>
            <pc:docMk/>
            <pc:sldMk cId="1784425332" sldId="267"/>
            <ac:spMk id="4" creationId="{DDAA2DA6-27D5-D94C-C937-6AA86CC9C00F}"/>
          </ac:spMkLst>
        </pc:spChg>
        <pc:spChg chg="add mod">
          <ac:chgData name="Climate Education" userId="e2df5dcb-53b6-49a5-8ffd-fe09d58e5096" providerId="ADAL" clId="{5A85A3DF-0271-4314-9C04-093564AA01D2}" dt="2023-10-26T14:36:39.539" v="4261" actId="20577"/>
          <ac:spMkLst>
            <pc:docMk/>
            <pc:sldMk cId="1784425332" sldId="267"/>
            <ac:spMk id="10" creationId="{FF3EA7F0-91AB-E560-DE1F-F46A7A5F9D74}"/>
          </ac:spMkLst>
        </pc:spChg>
        <pc:picChg chg="del mod">
          <ac:chgData name="Climate Education" userId="e2df5dcb-53b6-49a5-8ffd-fe09d58e5096" providerId="ADAL" clId="{5A85A3DF-0271-4314-9C04-093564AA01D2}" dt="2023-10-25T15:51:09.064" v="3149" actId="478"/>
          <ac:picMkLst>
            <pc:docMk/>
            <pc:sldMk cId="1784425332" sldId="267"/>
            <ac:picMk id="2" creationId="{EF5F3582-C821-8031-D487-BD5095CEC0E1}"/>
          </ac:picMkLst>
        </pc:picChg>
        <pc:picChg chg="add del mod modCrop">
          <ac:chgData name="Climate Education" userId="e2df5dcb-53b6-49a5-8ffd-fe09d58e5096" providerId="ADAL" clId="{5A85A3DF-0271-4314-9C04-093564AA01D2}" dt="2023-10-25T16:28:31.573" v="3492" actId="478"/>
          <ac:picMkLst>
            <pc:docMk/>
            <pc:sldMk cId="1784425332" sldId="267"/>
            <ac:picMk id="5" creationId="{3733B981-5295-E27D-03BD-9CC648481CE8}"/>
          </ac:picMkLst>
        </pc:picChg>
        <pc:picChg chg="mod">
          <ac:chgData name="Climate Education" userId="e2df5dcb-53b6-49a5-8ffd-fe09d58e5096" providerId="ADAL" clId="{5A85A3DF-0271-4314-9C04-093564AA01D2}" dt="2023-10-26T15:35:02.412" v="5324" actId="14100"/>
          <ac:picMkLst>
            <pc:docMk/>
            <pc:sldMk cId="1784425332" sldId="267"/>
            <ac:picMk id="8" creationId="{A7ED835C-FE0C-9EA3-E29F-82EA6BD78399}"/>
          </ac:picMkLst>
        </pc:picChg>
        <pc:picChg chg="add mod modCrop">
          <ac:chgData name="Climate Education" userId="e2df5dcb-53b6-49a5-8ffd-fe09d58e5096" providerId="ADAL" clId="{5A85A3DF-0271-4314-9C04-093564AA01D2}" dt="2023-10-25T16:29:25.520" v="3501" actId="1076"/>
          <ac:picMkLst>
            <pc:docMk/>
            <pc:sldMk cId="1784425332" sldId="267"/>
            <ac:picMk id="9" creationId="{4BB4F4C0-3E35-2D09-FA0D-F857FB7F6843}"/>
          </ac:picMkLst>
        </pc:picChg>
        <pc:picChg chg="add mod">
          <ac:chgData name="Climate Education" userId="e2df5dcb-53b6-49a5-8ffd-fe09d58e5096" providerId="ADAL" clId="{5A85A3DF-0271-4314-9C04-093564AA01D2}" dt="2023-10-26T15:05:50.845" v="4777"/>
          <ac:picMkLst>
            <pc:docMk/>
            <pc:sldMk cId="1784425332" sldId="267"/>
            <ac:picMk id="11" creationId="{EFBCC81A-8442-0B82-FE7E-E6583305F6FF}"/>
          </ac:picMkLst>
        </pc:picChg>
        <pc:picChg chg="add mod">
          <ac:chgData name="Climate Education" userId="e2df5dcb-53b6-49a5-8ffd-fe09d58e5096" providerId="ADAL" clId="{5A85A3DF-0271-4314-9C04-093564AA01D2}" dt="2023-10-26T15:05:50.845" v="4777"/>
          <ac:picMkLst>
            <pc:docMk/>
            <pc:sldMk cId="1784425332" sldId="267"/>
            <ac:picMk id="12" creationId="{C7C2A7F9-0CE1-B908-DAD5-9713D3407337}"/>
          </ac:picMkLst>
        </pc:picChg>
        <pc:picChg chg="add mod">
          <ac:chgData name="Climate Education" userId="e2df5dcb-53b6-49a5-8ffd-fe09d58e5096" providerId="ADAL" clId="{5A85A3DF-0271-4314-9C04-093564AA01D2}" dt="2023-10-26T15:05:50.845" v="4777"/>
          <ac:picMkLst>
            <pc:docMk/>
            <pc:sldMk cId="1784425332" sldId="267"/>
            <ac:picMk id="13" creationId="{0F43C966-5BA9-9549-DA01-99ADDBCFDD2B}"/>
          </ac:picMkLst>
        </pc:picChg>
      </pc:sldChg>
      <pc:sldChg chg="addSp delSp modSp add mod delAnim modNotesTx">
        <pc:chgData name="Climate Education" userId="e2df5dcb-53b6-49a5-8ffd-fe09d58e5096" providerId="ADAL" clId="{5A85A3DF-0271-4314-9C04-093564AA01D2}" dt="2023-10-27T19:23:46.263" v="10345" actId="1076"/>
        <pc:sldMkLst>
          <pc:docMk/>
          <pc:sldMk cId="1913369987" sldId="268"/>
        </pc:sldMkLst>
        <pc:spChg chg="mod">
          <ac:chgData name="Climate Education" userId="e2df5dcb-53b6-49a5-8ffd-fe09d58e5096" providerId="ADAL" clId="{5A85A3DF-0271-4314-9C04-093564AA01D2}" dt="2023-10-26T15:03:48.692" v="4717" actId="1076"/>
          <ac:spMkLst>
            <pc:docMk/>
            <pc:sldMk cId="1913369987" sldId="268"/>
            <ac:spMk id="3" creationId="{DF4121C2-9D03-A815-53F9-F51F1428ACEB}"/>
          </ac:spMkLst>
        </pc:spChg>
        <pc:spChg chg="mod">
          <ac:chgData name="Climate Education" userId="e2df5dcb-53b6-49a5-8ffd-fe09d58e5096" providerId="ADAL" clId="{5A85A3DF-0271-4314-9C04-093564AA01D2}" dt="2023-10-27T19:22:23.831" v="10330" actId="20577"/>
          <ac:spMkLst>
            <pc:docMk/>
            <pc:sldMk cId="1913369987" sldId="268"/>
            <ac:spMk id="4" creationId="{DDAA2DA6-27D5-D94C-C937-6AA86CC9C00F}"/>
          </ac:spMkLst>
        </pc:spChg>
        <pc:spChg chg="del mod">
          <ac:chgData name="Climate Education" userId="e2df5dcb-53b6-49a5-8ffd-fe09d58e5096" providerId="ADAL" clId="{5A85A3DF-0271-4314-9C04-093564AA01D2}" dt="2023-10-26T15:03:31.226" v="4714" actId="478"/>
          <ac:spMkLst>
            <pc:docMk/>
            <pc:sldMk cId="1913369987" sldId="268"/>
            <ac:spMk id="10" creationId="{FF3EA7F0-91AB-E560-DE1F-F46A7A5F9D74}"/>
          </ac:spMkLst>
        </pc:spChg>
        <pc:spChg chg="add mod">
          <ac:chgData name="Climate Education" userId="e2df5dcb-53b6-49a5-8ffd-fe09d58e5096" providerId="ADAL" clId="{5A85A3DF-0271-4314-9C04-093564AA01D2}" dt="2023-10-27T19:23:46.263" v="10345" actId="1076"/>
          <ac:spMkLst>
            <pc:docMk/>
            <pc:sldMk cId="1913369987" sldId="268"/>
            <ac:spMk id="12" creationId="{BCAB8BD1-AD09-4E46-2216-DF9481DE565C}"/>
          </ac:spMkLst>
        </pc:spChg>
        <pc:picChg chg="add mod">
          <ac:chgData name="Climate Education" userId="e2df5dcb-53b6-49a5-8ffd-fe09d58e5096" providerId="ADAL" clId="{5A85A3DF-0271-4314-9C04-093564AA01D2}" dt="2023-10-26T15:03:42.866" v="4715" actId="1076"/>
          <ac:picMkLst>
            <pc:docMk/>
            <pc:sldMk cId="1913369987" sldId="268"/>
            <ac:picMk id="2" creationId="{42A7959B-6E05-AF48-C38C-0F2477B50A73}"/>
          </ac:picMkLst>
        </pc:picChg>
        <pc:picChg chg="add mod">
          <ac:chgData name="Climate Education" userId="e2df5dcb-53b6-49a5-8ffd-fe09d58e5096" providerId="ADAL" clId="{5A85A3DF-0271-4314-9C04-093564AA01D2}" dt="2023-10-26T15:05:58.684" v="4778"/>
          <ac:picMkLst>
            <pc:docMk/>
            <pc:sldMk cId="1913369987" sldId="268"/>
            <ac:picMk id="5" creationId="{707DAF84-6616-5CA6-0BF8-F1A46DA9698E}"/>
          </ac:picMkLst>
        </pc:picChg>
        <pc:picChg chg="add mod">
          <ac:chgData name="Climate Education" userId="e2df5dcb-53b6-49a5-8ffd-fe09d58e5096" providerId="ADAL" clId="{5A85A3DF-0271-4314-9C04-093564AA01D2}" dt="2023-10-26T15:05:58.684" v="4778"/>
          <ac:picMkLst>
            <pc:docMk/>
            <pc:sldMk cId="1913369987" sldId="268"/>
            <ac:picMk id="6" creationId="{94E272F2-1D8D-B268-0B02-EAABCC7239A2}"/>
          </ac:picMkLst>
        </pc:picChg>
        <pc:picChg chg="mod">
          <ac:chgData name="Climate Education" userId="e2df5dcb-53b6-49a5-8ffd-fe09d58e5096" providerId="ADAL" clId="{5A85A3DF-0271-4314-9C04-093564AA01D2}" dt="2023-10-26T15:01:00.450" v="4648" actId="1076"/>
          <ac:picMkLst>
            <pc:docMk/>
            <pc:sldMk cId="1913369987" sldId="268"/>
            <ac:picMk id="7" creationId="{49A200EC-F3EA-E24C-D421-93CC49875D69}"/>
          </ac:picMkLst>
        </pc:picChg>
        <pc:picChg chg="mod">
          <ac:chgData name="Climate Education" userId="e2df5dcb-53b6-49a5-8ffd-fe09d58e5096" providerId="ADAL" clId="{5A85A3DF-0271-4314-9C04-093564AA01D2}" dt="2023-10-26T15:34:58.154" v="5323" actId="14100"/>
          <ac:picMkLst>
            <pc:docMk/>
            <pc:sldMk cId="1913369987" sldId="268"/>
            <ac:picMk id="8" creationId="{A7ED835C-FE0C-9EA3-E29F-82EA6BD78399}"/>
          </ac:picMkLst>
        </pc:picChg>
        <pc:picChg chg="del">
          <ac:chgData name="Climate Education" userId="e2df5dcb-53b6-49a5-8ffd-fe09d58e5096" providerId="ADAL" clId="{5A85A3DF-0271-4314-9C04-093564AA01D2}" dt="2023-10-26T13:42:13.037" v="4121" actId="478"/>
          <ac:picMkLst>
            <pc:docMk/>
            <pc:sldMk cId="1913369987" sldId="268"/>
            <ac:picMk id="9" creationId="{4BB4F4C0-3E35-2D09-FA0D-F857FB7F6843}"/>
          </ac:picMkLst>
        </pc:picChg>
        <pc:picChg chg="add mod">
          <ac:chgData name="Climate Education" userId="e2df5dcb-53b6-49a5-8ffd-fe09d58e5096" providerId="ADAL" clId="{5A85A3DF-0271-4314-9C04-093564AA01D2}" dt="2023-10-26T15:05:58.684" v="4778"/>
          <ac:picMkLst>
            <pc:docMk/>
            <pc:sldMk cId="1913369987" sldId="268"/>
            <ac:picMk id="11" creationId="{70BF537E-182D-EE28-6BBA-CAAEEB247813}"/>
          </ac:picMkLst>
        </pc:picChg>
      </pc:sldChg>
      <pc:sldChg chg="add del">
        <pc:chgData name="Climate Education" userId="e2df5dcb-53b6-49a5-8ffd-fe09d58e5096" providerId="ADAL" clId="{5A85A3DF-0271-4314-9C04-093564AA01D2}" dt="2023-10-25T15:51:06.148" v="3148" actId="47"/>
        <pc:sldMkLst>
          <pc:docMk/>
          <pc:sldMk cId="2027475346" sldId="268"/>
        </pc:sldMkLst>
      </pc:sldChg>
      <pc:sldChg chg="addSp delSp modSp add mod delAnim modNotesTx">
        <pc:chgData name="Climate Education" userId="e2df5dcb-53b6-49a5-8ffd-fe09d58e5096" providerId="ADAL" clId="{5A85A3DF-0271-4314-9C04-093564AA01D2}" dt="2023-10-26T15:34:52.513" v="5322" actId="14100"/>
        <pc:sldMkLst>
          <pc:docMk/>
          <pc:sldMk cId="1672174472" sldId="269"/>
        </pc:sldMkLst>
        <pc:spChg chg="del">
          <ac:chgData name="Climate Education" userId="e2df5dcb-53b6-49a5-8ffd-fe09d58e5096" providerId="ADAL" clId="{5A85A3DF-0271-4314-9C04-093564AA01D2}" dt="2023-10-26T15:05:22.422" v="4775" actId="478"/>
          <ac:spMkLst>
            <pc:docMk/>
            <pc:sldMk cId="1672174472" sldId="269"/>
            <ac:spMk id="3" creationId="{DF4121C2-9D03-A815-53F9-F51F1428ACEB}"/>
          </ac:spMkLst>
        </pc:spChg>
        <pc:spChg chg="del">
          <ac:chgData name="Climate Education" userId="e2df5dcb-53b6-49a5-8ffd-fe09d58e5096" providerId="ADAL" clId="{5A85A3DF-0271-4314-9C04-093564AA01D2}" dt="2023-10-26T15:05:06.374" v="4774" actId="478"/>
          <ac:spMkLst>
            <pc:docMk/>
            <pc:sldMk cId="1672174472" sldId="269"/>
            <ac:spMk id="4" creationId="{DDAA2DA6-27D5-D94C-C937-6AA86CC9C00F}"/>
          </ac:spMkLst>
        </pc:spChg>
        <pc:spChg chg="add mod">
          <ac:chgData name="Climate Education" userId="e2df5dcb-53b6-49a5-8ffd-fe09d58e5096" providerId="ADAL" clId="{5A85A3DF-0271-4314-9C04-093564AA01D2}" dt="2023-10-26T15:07:35.443" v="4809" actId="1076"/>
          <ac:spMkLst>
            <pc:docMk/>
            <pc:sldMk cId="1672174472" sldId="269"/>
            <ac:spMk id="10" creationId="{ADACAC62-2B97-4AB5-BF82-E386F8E2952B}"/>
          </ac:spMkLst>
        </pc:spChg>
        <pc:picChg chg="del">
          <ac:chgData name="Climate Education" userId="e2df5dcb-53b6-49a5-8ffd-fe09d58e5096" providerId="ADAL" clId="{5A85A3DF-0271-4314-9C04-093564AA01D2}" dt="2023-10-26T15:05:03.268" v="4773" actId="478"/>
          <ac:picMkLst>
            <pc:docMk/>
            <pc:sldMk cId="1672174472" sldId="269"/>
            <ac:picMk id="2" creationId="{42A7959B-6E05-AF48-C38C-0F2477B50A73}"/>
          </ac:picMkLst>
        </pc:picChg>
        <pc:picChg chg="add mod">
          <ac:chgData name="Climate Education" userId="e2df5dcb-53b6-49a5-8ffd-fe09d58e5096" providerId="ADAL" clId="{5A85A3DF-0271-4314-9C04-093564AA01D2}" dt="2023-10-26T15:06:04.329" v="4779"/>
          <ac:picMkLst>
            <pc:docMk/>
            <pc:sldMk cId="1672174472" sldId="269"/>
            <ac:picMk id="5" creationId="{D0B403A9-DBC6-5981-DC0E-EAC45AACFF23}"/>
          </ac:picMkLst>
        </pc:picChg>
        <pc:picChg chg="add mod">
          <ac:chgData name="Climate Education" userId="e2df5dcb-53b6-49a5-8ffd-fe09d58e5096" providerId="ADAL" clId="{5A85A3DF-0271-4314-9C04-093564AA01D2}" dt="2023-10-26T15:07:38.902" v="4810" actId="1076"/>
          <ac:picMkLst>
            <pc:docMk/>
            <pc:sldMk cId="1672174472" sldId="269"/>
            <ac:picMk id="6" creationId="{3902A4D8-E18D-5007-C7F9-65645DF47D39}"/>
          </ac:picMkLst>
        </pc:picChg>
        <pc:picChg chg="mod">
          <ac:chgData name="Climate Education" userId="e2df5dcb-53b6-49a5-8ffd-fe09d58e5096" providerId="ADAL" clId="{5A85A3DF-0271-4314-9C04-093564AA01D2}" dt="2023-10-26T15:06:51.100" v="4791" actId="1076"/>
          <ac:picMkLst>
            <pc:docMk/>
            <pc:sldMk cId="1672174472" sldId="269"/>
            <ac:picMk id="7" creationId="{49A200EC-F3EA-E24C-D421-93CC49875D69}"/>
          </ac:picMkLst>
        </pc:picChg>
        <pc:picChg chg="mod">
          <ac:chgData name="Climate Education" userId="e2df5dcb-53b6-49a5-8ffd-fe09d58e5096" providerId="ADAL" clId="{5A85A3DF-0271-4314-9C04-093564AA01D2}" dt="2023-10-26T15:34:52.513" v="5322" actId="14100"/>
          <ac:picMkLst>
            <pc:docMk/>
            <pc:sldMk cId="1672174472" sldId="269"/>
            <ac:picMk id="8" creationId="{A7ED835C-FE0C-9EA3-E29F-82EA6BD78399}"/>
          </ac:picMkLst>
        </pc:picChg>
        <pc:picChg chg="add mod">
          <ac:chgData name="Climate Education" userId="e2df5dcb-53b6-49a5-8ffd-fe09d58e5096" providerId="ADAL" clId="{5A85A3DF-0271-4314-9C04-093564AA01D2}" dt="2023-10-26T15:06:48.402" v="4790" actId="1076"/>
          <ac:picMkLst>
            <pc:docMk/>
            <pc:sldMk cId="1672174472" sldId="269"/>
            <ac:picMk id="9" creationId="{576EB9A3-981C-3E71-8C34-E6EEDB831CF4}"/>
          </ac:picMkLst>
        </pc:picChg>
      </pc:sldChg>
      <pc:sldChg chg="addSp modSp add mod modNotesTx">
        <pc:chgData name="Climate Education" userId="e2df5dcb-53b6-49a5-8ffd-fe09d58e5096" providerId="ADAL" clId="{5A85A3DF-0271-4314-9C04-093564AA01D2}" dt="2023-10-26T15:42:52.176" v="5651" actId="113"/>
        <pc:sldMkLst>
          <pc:docMk/>
          <pc:sldMk cId="3920320896" sldId="270"/>
        </pc:sldMkLst>
        <pc:spChg chg="add mod">
          <ac:chgData name="Climate Education" userId="e2df5dcb-53b6-49a5-8ffd-fe09d58e5096" providerId="ADAL" clId="{5A85A3DF-0271-4314-9C04-093564AA01D2}" dt="2023-10-26T15:42:36.381" v="5649" actId="313"/>
          <ac:spMkLst>
            <pc:docMk/>
            <pc:sldMk cId="3920320896" sldId="270"/>
            <ac:spMk id="2" creationId="{94A8F15F-EF31-731B-2223-3068722D9EE0}"/>
          </ac:spMkLst>
        </pc:spChg>
        <pc:spChg chg="mod">
          <ac:chgData name="Climate Education" userId="e2df5dcb-53b6-49a5-8ffd-fe09d58e5096" providerId="ADAL" clId="{5A85A3DF-0271-4314-9C04-093564AA01D2}" dt="2023-10-26T15:42:52.176" v="5651" actId="113"/>
          <ac:spMkLst>
            <pc:docMk/>
            <pc:sldMk cId="3920320896" sldId="270"/>
            <ac:spMk id="10" creationId="{ADACAC62-2B97-4AB5-BF82-E386F8E2952B}"/>
          </ac:spMkLst>
        </pc:spChg>
        <pc:picChg chg="add mod">
          <ac:chgData name="Climate Education" userId="e2df5dcb-53b6-49a5-8ffd-fe09d58e5096" providerId="ADAL" clId="{5A85A3DF-0271-4314-9C04-093564AA01D2}" dt="2023-10-26T15:42:48.470" v="5650" actId="1076"/>
          <ac:picMkLst>
            <pc:docMk/>
            <pc:sldMk cId="3920320896" sldId="270"/>
            <ac:picMk id="4" creationId="{01877EF9-E782-992B-D7F8-B0788C78BF56}"/>
          </ac:picMkLst>
        </pc:picChg>
        <pc:picChg chg="mod">
          <ac:chgData name="Climate Education" userId="e2df5dcb-53b6-49a5-8ffd-fe09d58e5096" providerId="ADAL" clId="{5A85A3DF-0271-4314-9C04-093564AA01D2}" dt="2023-10-26T15:07:55.634" v="4813" actId="1076"/>
          <ac:picMkLst>
            <pc:docMk/>
            <pc:sldMk cId="3920320896" sldId="270"/>
            <ac:picMk id="6" creationId="{3902A4D8-E18D-5007-C7F9-65645DF47D39}"/>
          </ac:picMkLst>
        </pc:picChg>
        <pc:picChg chg="mod">
          <ac:chgData name="Climate Education" userId="e2df5dcb-53b6-49a5-8ffd-fe09d58e5096" providerId="ADAL" clId="{5A85A3DF-0271-4314-9C04-093564AA01D2}" dt="2023-10-26T15:35:48.013" v="5330" actId="34135"/>
          <ac:picMkLst>
            <pc:docMk/>
            <pc:sldMk cId="3920320896" sldId="270"/>
            <ac:picMk id="8" creationId="{A7ED835C-FE0C-9EA3-E29F-82EA6BD78399}"/>
          </ac:picMkLst>
        </pc:picChg>
      </pc:sldChg>
      <pc:sldChg chg="delSp modSp add mod modNotesTx">
        <pc:chgData name="Climate Education" userId="e2df5dcb-53b6-49a5-8ffd-fe09d58e5096" providerId="ADAL" clId="{5A85A3DF-0271-4314-9C04-093564AA01D2}" dt="2023-10-26T15:39:58.242" v="5538" actId="20577"/>
        <pc:sldMkLst>
          <pc:docMk/>
          <pc:sldMk cId="2442262950" sldId="271"/>
        </pc:sldMkLst>
        <pc:spChg chg="mod">
          <ac:chgData name="Climate Education" userId="e2df5dcb-53b6-49a5-8ffd-fe09d58e5096" providerId="ADAL" clId="{5A85A3DF-0271-4314-9C04-093564AA01D2}" dt="2023-10-26T15:38:30.448" v="5409" actId="1076"/>
          <ac:spMkLst>
            <pc:docMk/>
            <pc:sldMk cId="2442262950" sldId="271"/>
            <ac:spMk id="2" creationId="{94A8F15F-EF31-731B-2223-3068722D9EE0}"/>
          </ac:spMkLst>
        </pc:spChg>
        <pc:spChg chg="del">
          <ac:chgData name="Climate Education" userId="e2df5dcb-53b6-49a5-8ffd-fe09d58e5096" providerId="ADAL" clId="{5A85A3DF-0271-4314-9C04-093564AA01D2}" dt="2023-10-26T15:38:00.660" v="5366" actId="478"/>
          <ac:spMkLst>
            <pc:docMk/>
            <pc:sldMk cId="2442262950" sldId="271"/>
            <ac:spMk id="10" creationId="{ADACAC62-2B97-4AB5-BF82-E386F8E2952B}"/>
          </ac:spMkLst>
        </pc:spChg>
        <pc:picChg chg="del">
          <ac:chgData name="Climate Education" userId="e2df5dcb-53b6-49a5-8ffd-fe09d58e5096" providerId="ADAL" clId="{5A85A3DF-0271-4314-9C04-093564AA01D2}" dt="2023-10-26T15:38:03.720" v="5367" actId="478"/>
          <ac:picMkLst>
            <pc:docMk/>
            <pc:sldMk cId="2442262950" sldId="271"/>
            <ac:picMk id="4" creationId="{01877EF9-E782-992B-D7F8-B0788C78BF56}"/>
          </ac:picMkLst>
        </pc:picChg>
      </pc:sldChg>
      <pc:sldChg chg="addSp delSp modSp add mod modNotesTx">
        <pc:chgData name="Climate Education" userId="e2df5dcb-53b6-49a5-8ffd-fe09d58e5096" providerId="ADAL" clId="{5A85A3DF-0271-4314-9C04-093564AA01D2}" dt="2023-10-26T15:41:31.249" v="5581" actId="1076"/>
        <pc:sldMkLst>
          <pc:docMk/>
          <pc:sldMk cId="1025997682" sldId="272"/>
        </pc:sldMkLst>
        <pc:spChg chg="add del mod">
          <ac:chgData name="Climate Education" userId="e2df5dcb-53b6-49a5-8ffd-fe09d58e5096" providerId="ADAL" clId="{5A85A3DF-0271-4314-9C04-093564AA01D2}" dt="2023-10-26T15:41:31.249" v="5581" actId="1076"/>
          <ac:spMkLst>
            <pc:docMk/>
            <pc:sldMk cId="1025997682" sldId="272"/>
            <ac:spMk id="2" creationId="{94A8F15F-EF31-731B-2223-3068722D9EE0}"/>
          </ac:spMkLst>
        </pc:spChg>
        <pc:picChg chg="mod">
          <ac:chgData name="Climate Education" userId="e2df5dcb-53b6-49a5-8ffd-fe09d58e5096" providerId="ADAL" clId="{5A85A3DF-0271-4314-9C04-093564AA01D2}" dt="2023-10-26T15:41:19.652" v="5579" actId="1076"/>
          <ac:picMkLst>
            <pc:docMk/>
            <pc:sldMk cId="1025997682" sldId="272"/>
            <ac:picMk id="5" creationId="{D0B403A9-DBC6-5981-DC0E-EAC45AACFF23}"/>
          </ac:picMkLst>
        </pc:picChg>
        <pc:picChg chg="mod">
          <ac:chgData name="Climate Education" userId="e2df5dcb-53b6-49a5-8ffd-fe09d58e5096" providerId="ADAL" clId="{5A85A3DF-0271-4314-9C04-093564AA01D2}" dt="2023-10-26T15:40:44.005" v="5550" actId="1076"/>
          <ac:picMkLst>
            <pc:docMk/>
            <pc:sldMk cId="1025997682" sldId="272"/>
            <ac:picMk id="6" creationId="{3902A4D8-E18D-5007-C7F9-65645DF47D39}"/>
          </ac:picMkLst>
        </pc:picChg>
      </pc:sldChg>
      <pc:sldChg chg="addSp delSp modSp add mod modNotesTx">
        <pc:chgData name="Climate Education" userId="e2df5dcb-53b6-49a5-8ffd-fe09d58e5096" providerId="ADAL" clId="{5A85A3DF-0271-4314-9C04-093564AA01D2}" dt="2023-10-27T14:59:46.477" v="7346" actId="20577"/>
        <pc:sldMkLst>
          <pc:docMk/>
          <pc:sldMk cId="1539375308" sldId="273"/>
        </pc:sldMkLst>
        <pc:spChg chg="mod">
          <ac:chgData name="Climate Education" userId="e2df5dcb-53b6-49a5-8ffd-fe09d58e5096" providerId="ADAL" clId="{5A85A3DF-0271-4314-9C04-093564AA01D2}" dt="2023-10-26T20:05:59.157" v="6479" actId="1076"/>
          <ac:spMkLst>
            <pc:docMk/>
            <pc:sldMk cId="1539375308" sldId="273"/>
            <ac:spMk id="2" creationId="{94A8F15F-EF31-731B-2223-3068722D9EE0}"/>
          </ac:spMkLst>
        </pc:spChg>
        <pc:picChg chg="add del mod">
          <ac:chgData name="Climate Education" userId="e2df5dcb-53b6-49a5-8ffd-fe09d58e5096" providerId="ADAL" clId="{5A85A3DF-0271-4314-9C04-093564AA01D2}" dt="2023-10-26T20:05:24.077" v="6475" actId="478"/>
          <ac:picMkLst>
            <pc:docMk/>
            <pc:sldMk cId="1539375308" sldId="273"/>
            <ac:picMk id="4" creationId="{B1481A51-0191-C153-4160-B493F86845A2}"/>
          </ac:picMkLst>
        </pc:picChg>
        <pc:picChg chg="mod">
          <ac:chgData name="Climate Education" userId="e2df5dcb-53b6-49a5-8ffd-fe09d58e5096" providerId="ADAL" clId="{5A85A3DF-0271-4314-9C04-093564AA01D2}" dt="2023-10-26T15:41:44.640" v="5585" actId="1076"/>
          <ac:picMkLst>
            <pc:docMk/>
            <pc:sldMk cId="1539375308" sldId="273"/>
            <ac:picMk id="5" creationId="{D0B403A9-DBC6-5981-DC0E-EAC45AACFF23}"/>
          </ac:picMkLst>
        </pc:picChg>
        <pc:picChg chg="add mod modCrop">
          <ac:chgData name="Climate Education" userId="e2df5dcb-53b6-49a5-8ffd-fe09d58e5096" providerId="ADAL" clId="{5A85A3DF-0271-4314-9C04-093564AA01D2}" dt="2023-10-26T20:06:13.198" v="6486" actId="1076"/>
          <ac:picMkLst>
            <pc:docMk/>
            <pc:sldMk cId="1539375308" sldId="273"/>
            <ac:picMk id="11" creationId="{1569A1FF-F706-AC89-00FE-6CA625FD1114}"/>
          </ac:picMkLst>
        </pc:picChg>
      </pc:sldChg>
      <pc:sldChg chg="addSp delSp modSp add del mod setBg modNotesTx">
        <pc:chgData name="Climate Education" userId="e2df5dcb-53b6-49a5-8ffd-fe09d58e5096" providerId="ADAL" clId="{5A85A3DF-0271-4314-9C04-093564AA01D2}" dt="2023-10-27T16:13:08.401" v="10199" actId="20577"/>
        <pc:sldMkLst>
          <pc:docMk/>
          <pc:sldMk cId="1078280136" sldId="274"/>
        </pc:sldMkLst>
        <pc:spChg chg="del mod">
          <ac:chgData name="Climate Education" userId="e2df5dcb-53b6-49a5-8ffd-fe09d58e5096" providerId="ADAL" clId="{5A85A3DF-0271-4314-9C04-093564AA01D2}" dt="2023-10-26T15:46:29.040" v="5707" actId="478"/>
          <ac:spMkLst>
            <pc:docMk/>
            <pc:sldMk cId="1078280136" sldId="274"/>
            <ac:spMk id="2" creationId="{94A8F15F-EF31-731B-2223-3068722D9EE0}"/>
          </ac:spMkLst>
        </pc:spChg>
        <pc:spChg chg="add del mod">
          <ac:chgData name="Climate Education" userId="e2df5dcb-53b6-49a5-8ffd-fe09d58e5096" providerId="ADAL" clId="{5A85A3DF-0271-4314-9C04-093564AA01D2}" dt="2023-10-26T19:54:21.263" v="5860"/>
          <ac:spMkLst>
            <pc:docMk/>
            <pc:sldMk cId="1078280136" sldId="274"/>
            <ac:spMk id="11" creationId="{6D7DA4FA-2CB9-07E9-EB07-BB295E1187F9}"/>
          </ac:spMkLst>
        </pc:spChg>
        <pc:spChg chg="add mod">
          <ac:chgData name="Climate Education" userId="e2df5dcb-53b6-49a5-8ffd-fe09d58e5096" providerId="ADAL" clId="{5A85A3DF-0271-4314-9C04-093564AA01D2}" dt="2023-10-27T16:13:08.401" v="10199" actId="20577"/>
          <ac:spMkLst>
            <pc:docMk/>
            <pc:sldMk cId="1078280136" sldId="274"/>
            <ac:spMk id="16" creationId="{A6F32FD8-0C71-D0FD-6BE5-E0C9C3D1AD55}"/>
          </ac:spMkLst>
        </pc:spChg>
        <pc:picChg chg="del">
          <ac:chgData name="Climate Education" userId="e2df5dcb-53b6-49a5-8ffd-fe09d58e5096" providerId="ADAL" clId="{5A85A3DF-0271-4314-9C04-093564AA01D2}" dt="2023-10-26T15:46:12.071" v="5705" actId="478"/>
          <ac:picMkLst>
            <pc:docMk/>
            <pc:sldMk cId="1078280136" sldId="274"/>
            <ac:picMk id="4" creationId="{B1481A51-0191-C153-4160-B493F86845A2}"/>
          </ac:picMkLst>
        </pc:picChg>
        <pc:picChg chg="add mod modCrop">
          <ac:chgData name="Climate Education" userId="e2df5dcb-53b6-49a5-8ffd-fe09d58e5096" providerId="ADAL" clId="{5A85A3DF-0271-4314-9C04-093564AA01D2}" dt="2023-10-26T19:54:07.706" v="5855" actId="1076"/>
          <ac:picMkLst>
            <pc:docMk/>
            <pc:sldMk cId="1078280136" sldId="274"/>
            <ac:picMk id="10" creationId="{D46737A9-7E64-0EDB-357A-0FFB45AA1A25}"/>
          </ac:picMkLst>
        </pc:picChg>
        <pc:picChg chg="add mod modCrop">
          <ac:chgData name="Climate Education" userId="e2df5dcb-53b6-49a5-8ffd-fe09d58e5096" providerId="ADAL" clId="{5A85A3DF-0271-4314-9C04-093564AA01D2}" dt="2023-10-26T19:54:29.876" v="5863" actId="1076"/>
          <ac:picMkLst>
            <pc:docMk/>
            <pc:sldMk cId="1078280136" sldId="274"/>
            <ac:picMk id="13" creationId="{4DCA368B-8FD0-5B52-31A2-06D469BC7E2D}"/>
          </ac:picMkLst>
        </pc:picChg>
        <pc:picChg chg="add mod modCrop">
          <ac:chgData name="Climate Education" userId="e2df5dcb-53b6-49a5-8ffd-fe09d58e5096" providerId="ADAL" clId="{5A85A3DF-0271-4314-9C04-093564AA01D2}" dt="2023-10-26T19:57:57.237" v="5935" actId="1076"/>
          <ac:picMkLst>
            <pc:docMk/>
            <pc:sldMk cId="1078280136" sldId="274"/>
            <ac:picMk id="15" creationId="{017EF93E-B4B0-7165-D335-2723995BE1BF}"/>
          </ac:picMkLst>
        </pc:picChg>
      </pc:sldChg>
      <pc:sldChg chg="addSp delSp modSp add mod setBg modNotesTx">
        <pc:chgData name="Climate Education" userId="e2df5dcb-53b6-49a5-8ffd-fe09d58e5096" providerId="ADAL" clId="{5A85A3DF-0271-4314-9C04-093564AA01D2}" dt="2023-10-27T14:59:09.223" v="7319" actId="20577"/>
        <pc:sldMkLst>
          <pc:docMk/>
          <pc:sldMk cId="2451664161" sldId="275"/>
        </pc:sldMkLst>
        <pc:spChg chg="add del mod">
          <ac:chgData name="Climate Education" userId="e2df5dcb-53b6-49a5-8ffd-fe09d58e5096" providerId="ADAL" clId="{5A85A3DF-0271-4314-9C04-093564AA01D2}" dt="2023-10-26T19:48:59.061" v="5771" actId="478"/>
          <ac:spMkLst>
            <pc:docMk/>
            <pc:sldMk cId="2451664161" sldId="275"/>
            <ac:spMk id="3" creationId="{9E271A8B-0C9C-989F-E99D-6D0BA4304682}"/>
          </ac:spMkLst>
        </pc:spChg>
        <pc:spChg chg="add del mod">
          <ac:chgData name="Climate Education" userId="e2df5dcb-53b6-49a5-8ffd-fe09d58e5096" providerId="ADAL" clId="{5A85A3DF-0271-4314-9C04-093564AA01D2}" dt="2023-10-27T14:57:14.670" v="7296" actId="478"/>
          <ac:spMkLst>
            <pc:docMk/>
            <pc:sldMk cId="2451664161" sldId="275"/>
            <ac:spMk id="13" creationId="{9C4E2C98-A72C-E080-8313-95ACAF42854D}"/>
          </ac:spMkLst>
        </pc:spChg>
        <pc:picChg chg="add del mod">
          <ac:chgData name="Climate Education" userId="e2df5dcb-53b6-49a5-8ffd-fe09d58e5096" providerId="ADAL" clId="{5A85A3DF-0271-4314-9C04-093564AA01D2}" dt="2023-10-26T19:48:52.129" v="5769" actId="478"/>
          <ac:picMkLst>
            <pc:docMk/>
            <pc:sldMk cId="2451664161" sldId="275"/>
            <ac:picMk id="2" creationId="{9F9D9AAE-070A-F7D9-79D0-01A6F9E99A4E}"/>
          </ac:picMkLst>
        </pc:picChg>
        <pc:picChg chg="add mod">
          <ac:chgData name="Climate Education" userId="e2df5dcb-53b6-49a5-8ffd-fe09d58e5096" providerId="ADAL" clId="{5A85A3DF-0271-4314-9C04-093564AA01D2}" dt="2023-10-27T14:57:10.088" v="7295" actId="14100"/>
          <ac:picMkLst>
            <pc:docMk/>
            <pc:sldMk cId="2451664161" sldId="275"/>
            <ac:picMk id="10" creationId="{BE0DEB20-FE78-45B2-4A81-79FF65F8EF7F}"/>
          </ac:picMkLst>
        </pc:picChg>
        <pc:picChg chg="add del mod">
          <ac:chgData name="Climate Education" userId="e2df5dcb-53b6-49a5-8ffd-fe09d58e5096" providerId="ADAL" clId="{5A85A3DF-0271-4314-9C04-093564AA01D2}" dt="2023-10-26T21:21:04.405" v="6730" actId="478"/>
          <ac:picMkLst>
            <pc:docMk/>
            <pc:sldMk cId="2451664161" sldId="275"/>
            <ac:picMk id="11" creationId="{FC704899-645B-B176-F15A-2045500778C0}"/>
          </ac:picMkLst>
        </pc:picChg>
        <pc:picChg chg="add del mod ord">
          <ac:chgData name="Climate Education" userId="e2df5dcb-53b6-49a5-8ffd-fe09d58e5096" providerId="ADAL" clId="{5A85A3DF-0271-4314-9C04-093564AA01D2}" dt="2023-10-26T21:21:03.535" v="6729" actId="478"/>
          <ac:picMkLst>
            <pc:docMk/>
            <pc:sldMk cId="2451664161" sldId="275"/>
            <ac:picMk id="12" creationId="{679AE28D-5ACC-8FB9-2BBC-56B218B64FB8}"/>
          </ac:picMkLst>
        </pc:picChg>
      </pc:sldChg>
      <pc:sldChg chg="addSp delSp modSp add mod ord modNotesTx">
        <pc:chgData name="Climate Education" userId="e2df5dcb-53b6-49a5-8ffd-fe09d58e5096" providerId="ADAL" clId="{5A85A3DF-0271-4314-9C04-093564AA01D2}" dt="2023-10-27T14:59:36.023" v="7327" actId="20577"/>
        <pc:sldMkLst>
          <pc:docMk/>
          <pc:sldMk cId="1140310527" sldId="276"/>
        </pc:sldMkLst>
        <pc:spChg chg="mod">
          <ac:chgData name="Climate Education" userId="e2df5dcb-53b6-49a5-8ffd-fe09d58e5096" providerId="ADAL" clId="{5A85A3DF-0271-4314-9C04-093564AA01D2}" dt="2023-10-27T14:55:26.475" v="7279" actId="1076"/>
          <ac:spMkLst>
            <pc:docMk/>
            <pc:sldMk cId="1140310527" sldId="276"/>
            <ac:spMk id="2" creationId="{94A8F15F-EF31-731B-2223-3068722D9EE0}"/>
          </ac:spMkLst>
        </pc:spChg>
        <pc:picChg chg="add mod">
          <ac:chgData name="Climate Education" userId="e2df5dcb-53b6-49a5-8ffd-fe09d58e5096" providerId="ADAL" clId="{5A85A3DF-0271-4314-9C04-093564AA01D2}" dt="2023-10-27T14:55:57.285" v="7284" actId="207"/>
          <ac:picMkLst>
            <pc:docMk/>
            <pc:sldMk cId="1140310527" sldId="276"/>
            <ac:picMk id="4" creationId="{C003A9E5-14D4-4F0C-8F9D-F0DE292858C1}"/>
          </ac:picMkLst>
        </pc:picChg>
        <pc:picChg chg="del">
          <ac:chgData name="Climate Education" userId="e2df5dcb-53b6-49a5-8ffd-fe09d58e5096" providerId="ADAL" clId="{5A85A3DF-0271-4314-9C04-093564AA01D2}" dt="2023-10-27T14:53:00.126" v="7001" actId="478"/>
          <ac:picMkLst>
            <pc:docMk/>
            <pc:sldMk cId="1140310527" sldId="276"/>
            <ac:picMk id="11" creationId="{1569A1FF-F706-AC89-00FE-6CA625FD1114}"/>
          </ac:picMkLst>
        </pc:picChg>
      </pc:sldChg>
      <pc:sldChg chg="addSp delSp add del mod">
        <pc:chgData name="Climate Education" userId="e2df5dcb-53b6-49a5-8ffd-fe09d58e5096" providerId="ADAL" clId="{5A85A3DF-0271-4314-9C04-093564AA01D2}" dt="2023-10-26T21:20:57.017" v="6727" actId="47"/>
        <pc:sldMkLst>
          <pc:docMk/>
          <pc:sldMk cId="2701190391" sldId="276"/>
        </pc:sldMkLst>
        <pc:picChg chg="add del">
          <ac:chgData name="Climate Education" userId="e2df5dcb-53b6-49a5-8ffd-fe09d58e5096" providerId="ADAL" clId="{5A85A3DF-0271-4314-9C04-093564AA01D2}" dt="2023-10-26T20:10:41.042" v="6726" actId="478"/>
          <ac:picMkLst>
            <pc:docMk/>
            <pc:sldMk cId="2701190391" sldId="276"/>
            <ac:picMk id="8" creationId="{A7ED835C-FE0C-9EA3-E29F-82EA6BD78399}"/>
          </ac:picMkLst>
        </pc:picChg>
        <pc:picChg chg="del">
          <ac:chgData name="Climate Education" userId="e2df5dcb-53b6-49a5-8ffd-fe09d58e5096" providerId="ADAL" clId="{5A85A3DF-0271-4314-9C04-093564AA01D2}" dt="2023-10-26T20:10:37.165" v="6724" actId="478"/>
          <ac:picMkLst>
            <pc:docMk/>
            <pc:sldMk cId="2701190391" sldId="276"/>
            <ac:picMk id="10" creationId="{BE0DEB20-FE78-45B2-4A81-79FF65F8EF7F}"/>
          </ac:picMkLst>
        </pc:picChg>
      </pc:sldChg>
      <pc:sldChg chg="add del">
        <pc:chgData name="Climate Education" userId="e2df5dcb-53b6-49a5-8ffd-fe09d58e5096" providerId="ADAL" clId="{5A85A3DF-0271-4314-9C04-093564AA01D2}" dt="2023-10-27T14:52:55.212" v="6997" actId="47"/>
        <pc:sldMkLst>
          <pc:docMk/>
          <pc:sldMk cId="3652234960" sldId="276"/>
        </pc:sldMkLst>
      </pc:sldChg>
      <pc:sldChg chg="addSp modSp add mod modNotesTx">
        <pc:chgData name="Climate Education" userId="e2df5dcb-53b6-49a5-8ffd-fe09d58e5096" providerId="ADAL" clId="{5A85A3DF-0271-4314-9C04-093564AA01D2}" dt="2023-10-27T15:19:01.549" v="8183" actId="20577"/>
        <pc:sldMkLst>
          <pc:docMk/>
          <pc:sldMk cId="1334619845" sldId="277"/>
        </pc:sldMkLst>
        <pc:spChg chg="mod">
          <ac:chgData name="Climate Education" userId="e2df5dcb-53b6-49a5-8ffd-fe09d58e5096" providerId="ADAL" clId="{5A85A3DF-0271-4314-9C04-093564AA01D2}" dt="2023-10-27T14:59:19.669" v="7326" actId="20577"/>
          <ac:spMkLst>
            <pc:docMk/>
            <pc:sldMk cId="1334619845" sldId="277"/>
            <ac:spMk id="2" creationId="{94A8F15F-EF31-731B-2223-3068722D9EE0}"/>
          </ac:spMkLst>
        </pc:spChg>
        <pc:picChg chg="add mod">
          <ac:chgData name="Climate Education" userId="e2df5dcb-53b6-49a5-8ffd-fe09d58e5096" providerId="ADAL" clId="{5A85A3DF-0271-4314-9C04-093564AA01D2}" dt="2023-10-27T14:57:22.023" v="7298" actId="1076"/>
          <ac:picMkLst>
            <pc:docMk/>
            <pc:sldMk cId="1334619845" sldId="277"/>
            <ac:picMk id="4" creationId="{EEDA2FA9-41F9-B20B-D5E8-F418635D2DA8}"/>
          </ac:picMkLst>
        </pc:picChg>
        <pc:picChg chg="ord">
          <ac:chgData name="Climate Education" userId="e2df5dcb-53b6-49a5-8ffd-fe09d58e5096" providerId="ADAL" clId="{5A85A3DF-0271-4314-9C04-093564AA01D2}" dt="2023-10-27T14:56:04.224" v="7285" actId="167"/>
          <ac:picMkLst>
            <pc:docMk/>
            <pc:sldMk cId="1334619845" sldId="277"/>
            <ac:picMk id="8" creationId="{A7ED835C-FE0C-9EA3-E29F-82EA6BD78399}"/>
          </ac:picMkLst>
        </pc:picChg>
      </pc:sldChg>
      <pc:sldChg chg="addSp delSp modSp add mod modNotesTx">
        <pc:chgData name="Climate Education" userId="e2df5dcb-53b6-49a5-8ffd-fe09d58e5096" providerId="ADAL" clId="{5A85A3DF-0271-4314-9C04-093564AA01D2}" dt="2023-10-27T16:13:40.787" v="10203" actId="1076"/>
        <pc:sldMkLst>
          <pc:docMk/>
          <pc:sldMk cId="1106626873" sldId="278"/>
        </pc:sldMkLst>
        <pc:spChg chg="del">
          <ac:chgData name="Climate Education" userId="e2df5dcb-53b6-49a5-8ffd-fe09d58e5096" providerId="ADAL" clId="{5A85A3DF-0271-4314-9C04-093564AA01D2}" dt="2023-10-27T14:57:46.784" v="7301" actId="478"/>
          <ac:spMkLst>
            <pc:docMk/>
            <pc:sldMk cId="1106626873" sldId="278"/>
            <ac:spMk id="16" creationId="{A6F32FD8-0C71-D0FD-6BE5-E0C9C3D1AD55}"/>
          </ac:spMkLst>
        </pc:spChg>
        <pc:picChg chg="add mod">
          <ac:chgData name="Climate Education" userId="e2df5dcb-53b6-49a5-8ffd-fe09d58e5096" providerId="ADAL" clId="{5A85A3DF-0271-4314-9C04-093564AA01D2}" dt="2023-10-27T16:13:40.787" v="10203" actId="1076"/>
          <ac:picMkLst>
            <pc:docMk/>
            <pc:sldMk cId="1106626873" sldId="278"/>
            <ac:picMk id="2" creationId="{8E82D22F-15BD-367E-FEC2-2D408C946D27}"/>
          </ac:picMkLst>
        </pc:picChg>
        <pc:picChg chg="add mod">
          <ac:chgData name="Climate Education" userId="e2df5dcb-53b6-49a5-8ffd-fe09d58e5096" providerId="ADAL" clId="{5A85A3DF-0271-4314-9C04-093564AA01D2}" dt="2023-10-27T14:58:42.498" v="7313" actId="1076"/>
          <ac:picMkLst>
            <pc:docMk/>
            <pc:sldMk cId="1106626873" sldId="278"/>
            <ac:picMk id="3" creationId="{B2CD286B-34D9-BDCF-1EDA-7BD1AF2ACCAC}"/>
          </ac:picMkLst>
        </pc:picChg>
        <pc:picChg chg="del">
          <ac:chgData name="Climate Education" userId="e2df5dcb-53b6-49a5-8ffd-fe09d58e5096" providerId="ADAL" clId="{5A85A3DF-0271-4314-9C04-093564AA01D2}" dt="2023-10-27T14:58:09.951" v="7305" actId="478"/>
          <ac:picMkLst>
            <pc:docMk/>
            <pc:sldMk cId="1106626873" sldId="278"/>
            <ac:picMk id="10" creationId="{D46737A9-7E64-0EDB-357A-0FFB45AA1A25}"/>
          </ac:picMkLst>
        </pc:picChg>
        <pc:picChg chg="del">
          <ac:chgData name="Climate Education" userId="e2df5dcb-53b6-49a5-8ffd-fe09d58e5096" providerId="ADAL" clId="{5A85A3DF-0271-4314-9C04-093564AA01D2}" dt="2023-10-27T14:58:12.392" v="7306" actId="478"/>
          <ac:picMkLst>
            <pc:docMk/>
            <pc:sldMk cId="1106626873" sldId="278"/>
            <ac:picMk id="13" creationId="{4DCA368B-8FD0-5B52-31A2-06D469BC7E2D}"/>
          </ac:picMkLst>
        </pc:picChg>
        <pc:picChg chg="del">
          <ac:chgData name="Climate Education" userId="e2df5dcb-53b6-49a5-8ffd-fe09d58e5096" providerId="ADAL" clId="{5A85A3DF-0271-4314-9C04-093564AA01D2}" dt="2023-10-27T16:13:34.950" v="10202" actId="478"/>
          <ac:picMkLst>
            <pc:docMk/>
            <pc:sldMk cId="1106626873" sldId="278"/>
            <ac:picMk id="15" creationId="{017EF93E-B4B0-7165-D335-2723995BE1BF}"/>
          </ac:picMkLst>
        </pc:picChg>
      </pc:sldChg>
      <pc:sldChg chg="add del">
        <pc:chgData name="Climate Education" userId="e2df5dcb-53b6-49a5-8ffd-fe09d58e5096" providerId="ADAL" clId="{5A85A3DF-0271-4314-9C04-093564AA01D2}" dt="2023-10-27T14:57:16.404" v="7297" actId="2890"/>
        <pc:sldMkLst>
          <pc:docMk/>
          <pc:sldMk cId="1750451133" sldId="278"/>
        </pc:sldMkLst>
      </pc:sldChg>
      <pc:sldChg chg="modSp add mod modNotesTx">
        <pc:chgData name="Climate Education" userId="e2df5dcb-53b6-49a5-8ffd-fe09d58e5096" providerId="ADAL" clId="{5A85A3DF-0271-4314-9C04-093564AA01D2}" dt="2023-10-27T19:13:05.151" v="10311" actId="20577"/>
        <pc:sldMkLst>
          <pc:docMk/>
          <pc:sldMk cId="9055678" sldId="279"/>
        </pc:sldMkLst>
        <pc:spChg chg="mod">
          <ac:chgData name="Climate Education" userId="e2df5dcb-53b6-49a5-8ffd-fe09d58e5096" providerId="ADAL" clId="{5A85A3DF-0271-4314-9C04-093564AA01D2}" dt="2023-10-27T15:21:46.514" v="8287" actId="1076"/>
          <ac:spMkLst>
            <pc:docMk/>
            <pc:sldMk cId="9055678" sldId="279"/>
            <ac:spMk id="2" creationId="{94A8F15F-EF31-731B-2223-3068722D9EE0}"/>
          </ac:spMkLst>
        </pc:spChg>
      </pc:sldChg>
      <pc:sldChg chg="addSp delSp modSp add del mod modNotesTx">
        <pc:chgData name="Climate Education" userId="e2df5dcb-53b6-49a5-8ffd-fe09d58e5096" providerId="ADAL" clId="{5A85A3DF-0271-4314-9C04-093564AA01D2}" dt="2023-10-27T15:20:55.936" v="8189" actId="47"/>
        <pc:sldMkLst>
          <pc:docMk/>
          <pc:sldMk cId="3959705437" sldId="279"/>
        </pc:sldMkLst>
        <pc:spChg chg="del mod">
          <ac:chgData name="Climate Education" userId="e2df5dcb-53b6-49a5-8ffd-fe09d58e5096" providerId="ADAL" clId="{5A85A3DF-0271-4314-9C04-093564AA01D2}" dt="2023-10-27T15:20:53.433" v="8188" actId="478"/>
          <ac:spMkLst>
            <pc:docMk/>
            <pc:sldMk cId="3959705437" sldId="279"/>
            <ac:spMk id="2" creationId="{94A8F15F-EF31-731B-2223-3068722D9EE0}"/>
          </ac:spMkLst>
        </pc:spChg>
        <pc:picChg chg="add del mod modCrop">
          <ac:chgData name="Climate Education" userId="e2df5dcb-53b6-49a5-8ffd-fe09d58e5096" providerId="ADAL" clId="{5A85A3DF-0271-4314-9C04-093564AA01D2}" dt="2023-10-27T15:20:49.745" v="8187" actId="478"/>
          <ac:picMkLst>
            <pc:docMk/>
            <pc:sldMk cId="3959705437" sldId="279"/>
            <ac:picMk id="3" creationId="{3B42F6D4-4B02-3DA3-75EE-3F2D3CB0F0F1}"/>
          </ac:picMkLst>
        </pc:picChg>
        <pc:picChg chg="del mod">
          <ac:chgData name="Climate Education" userId="e2df5dcb-53b6-49a5-8ffd-fe09d58e5096" providerId="ADAL" clId="{5A85A3DF-0271-4314-9C04-093564AA01D2}" dt="2023-10-27T15:13:31.243" v="7831" actId="478"/>
          <ac:picMkLst>
            <pc:docMk/>
            <pc:sldMk cId="3959705437" sldId="279"/>
            <ac:picMk id="4" creationId="{EEDA2FA9-41F9-B20B-D5E8-F418635D2DA8}"/>
          </ac:picMkLst>
        </pc:picChg>
      </pc:sldChg>
      <pc:sldChg chg="modSp add mod modNotesTx">
        <pc:chgData name="Climate Education" userId="e2df5dcb-53b6-49a5-8ffd-fe09d58e5096" providerId="ADAL" clId="{5A85A3DF-0271-4314-9C04-093564AA01D2}" dt="2023-10-27T15:42:10.878" v="9217" actId="20577"/>
        <pc:sldMkLst>
          <pc:docMk/>
          <pc:sldMk cId="1080316216" sldId="280"/>
        </pc:sldMkLst>
        <pc:spChg chg="mod">
          <ac:chgData name="Climate Education" userId="e2df5dcb-53b6-49a5-8ffd-fe09d58e5096" providerId="ADAL" clId="{5A85A3DF-0271-4314-9C04-093564AA01D2}" dt="2023-10-27T15:32:56.703" v="8457" actId="20577"/>
          <ac:spMkLst>
            <pc:docMk/>
            <pc:sldMk cId="1080316216" sldId="280"/>
            <ac:spMk id="2" creationId="{94A8F15F-EF31-731B-2223-3068722D9EE0}"/>
          </ac:spMkLst>
        </pc:spChg>
      </pc:sldChg>
      <pc:sldChg chg="delSp modSp add mod modNotesTx">
        <pc:chgData name="Climate Education" userId="e2df5dcb-53b6-49a5-8ffd-fe09d58e5096" providerId="ADAL" clId="{5A85A3DF-0271-4314-9C04-093564AA01D2}" dt="2023-10-27T16:14:33.857" v="10204" actId="20577"/>
        <pc:sldMkLst>
          <pc:docMk/>
          <pc:sldMk cId="1499240975" sldId="281"/>
        </pc:sldMkLst>
        <pc:spChg chg="mod">
          <ac:chgData name="Climate Education" userId="e2df5dcb-53b6-49a5-8ffd-fe09d58e5096" providerId="ADAL" clId="{5A85A3DF-0271-4314-9C04-093564AA01D2}" dt="2023-10-27T16:14:33.857" v="10204" actId="20577"/>
          <ac:spMkLst>
            <pc:docMk/>
            <pc:sldMk cId="1499240975" sldId="281"/>
            <ac:spMk id="2" creationId="{94A8F15F-EF31-731B-2223-3068722D9EE0}"/>
          </ac:spMkLst>
        </pc:spChg>
        <pc:picChg chg="del">
          <ac:chgData name="Climate Education" userId="e2df5dcb-53b6-49a5-8ffd-fe09d58e5096" providerId="ADAL" clId="{5A85A3DF-0271-4314-9C04-093564AA01D2}" dt="2023-10-27T15:49:58.609" v="9331" actId="478"/>
          <ac:picMkLst>
            <pc:docMk/>
            <pc:sldMk cId="1499240975" sldId="281"/>
            <ac:picMk id="4" creationId="{EEDA2FA9-41F9-B20B-D5E8-F418635D2DA8}"/>
          </ac:picMkLst>
        </pc:picChg>
      </pc:sldChg>
      <pc:sldChg chg="addSp modSp add mod modNotesTx">
        <pc:chgData name="Climate Education" userId="e2df5dcb-53b6-49a5-8ffd-fe09d58e5096" providerId="ADAL" clId="{5A85A3DF-0271-4314-9C04-093564AA01D2}" dt="2023-10-27T15:57:03.597" v="9653" actId="207"/>
        <pc:sldMkLst>
          <pc:docMk/>
          <pc:sldMk cId="635050351" sldId="282"/>
        </pc:sldMkLst>
        <pc:spChg chg="mod">
          <ac:chgData name="Climate Education" userId="e2df5dcb-53b6-49a5-8ffd-fe09d58e5096" providerId="ADAL" clId="{5A85A3DF-0271-4314-9C04-093564AA01D2}" dt="2023-10-27T15:56:29.377" v="9648" actId="1076"/>
          <ac:spMkLst>
            <pc:docMk/>
            <pc:sldMk cId="635050351" sldId="282"/>
            <ac:spMk id="2" creationId="{94A8F15F-EF31-731B-2223-3068722D9EE0}"/>
          </ac:spMkLst>
        </pc:spChg>
        <pc:picChg chg="add mod">
          <ac:chgData name="Climate Education" userId="e2df5dcb-53b6-49a5-8ffd-fe09d58e5096" providerId="ADAL" clId="{5A85A3DF-0271-4314-9C04-093564AA01D2}" dt="2023-10-27T15:57:03.597" v="9653" actId="207"/>
          <ac:picMkLst>
            <pc:docMk/>
            <pc:sldMk cId="635050351" sldId="282"/>
            <ac:picMk id="4" creationId="{6011D8DD-C240-5A38-2F25-1C1D865E4F08}"/>
          </ac:picMkLst>
        </pc:picChg>
      </pc:sldChg>
      <pc:sldChg chg="addSp delSp modSp add mod modNotesTx">
        <pc:chgData name="Climate Education" userId="e2df5dcb-53b6-49a5-8ffd-fe09d58e5096" providerId="ADAL" clId="{5A85A3DF-0271-4314-9C04-093564AA01D2}" dt="2023-10-27T15:58:46.436" v="9682" actId="1076"/>
        <pc:sldMkLst>
          <pc:docMk/>
          <pc:sldMk cId="3711332143" sldId="283"/>
        </pc:sldMkLst>
        <pc:spChg chg="del">
          <ac:chgData name="Climate Education" userId="e2df5dcb-53b6-49a5-8ffd-fe09d58e5096" providerId="ADAL" clId="{5A85A3DF-0271-4314-9C04-093564AA01D2}" dt="2023-10-27T15:57:35.105" v="9656" actId="478"/>
          <ac:spMkLst>
            <pc:docMk/>
            <pc:sldMk cId="3711332143" sldId="283"/>
            <ac:spMk id="2" creationId="{94A8F15F-EF31-731B-2223-3068722D9EE0}"/>
          </ac:spMkLst>
        </pc:spChg>
        <pc:spChg chg="add mod">
          <ac:chgData name="Climate Education" userId="e2df5dcb-53b6-49a5-8ffd-fe09d58e5096" providerId="ADAL" clId="{5A85A3DF-0271-4314-9C04-093564AA01D2}" dt="2023-10-27T15:58:38.423" v="9681" actId="1076"/>
          <ac:spMkLst>
            <pc:docMk/>
            <pc:sldMk cId="3711332143" sldId="283"/>
            <ac:spMk id="3" creationId="{3AD1A48C-9C65-8D57-C83B-5F4A29E450D5}"/>
          </ac:spMkLst>
        </pc:spChg>
        <pc:picChg chg="del">
          <ac:chgData name="Climate Education" userId="e2df5dcb-53b6-49a5-8ffd-fe09d58e5096" providerId="ADAL" clId="{5A85A3DF-0271-4314-9C04-093564AA01D2}" dt="2023-10-27T15:57:38.017" v="9657" actId="478"/>
          <ac:picMkLst>
            <pc:docMk/>
            <pc:sldMk cId="3711332143" sldId="283"/>
            <ac:picMk id="4" creationId="{6011D8DD-C240-5A38-2F25-1C1D865E4F08}"/>
          </ac:picMkLst>
        </pc:picChg>
        <pc:picChg chg="mod">
          <ac:chgData name="Climate Education" userId="e2df5dcb-53b6-49a5-8ffd-fe09d58e5096" providerId="ADAL" clId="{5A85A3DF-0271-4314-9C04-093564AA01D2}" dt="2023-10-27T15:58:46.436" v="9682" actId="1076"/>
          <ac:picMkLst>
            <pc:docMk/>
            <pc:sldMk cId="3711332143" sldId="283"/>
            <ac:picMk id="5" creationId="{D0B403A9-DBC6-5981-DC0E-EAC45AACFF23}"/>
          </ac:picMkLst>
        </pc:picChg>
        <pc:picChg chg="mod">
          <ac:chgData name="Climate Education" userId="e2df5dcb-53b6-49a5-8ffd-fe09d58e5096" providerId="ADAL" clId="{5A85A3DF-0271-4314-9C04-093564AA01D2}" dt="2023-10-27T15:58:02.375" v="9666" actId="1076"/>
          <ac:picMkLst>
            <pc:docMk/>
            <pc:sldMk cId="3711332143" sldId="283"/>
            <ac:picMk id="9" creationId="{576EB9A3-981C-3E71-8C34-E6EEDB831CF4}"/>
          </ac:picMkLst>
        </pc:picChg>
      </pc:sldChg>
      <pc:sldChg chg="addSp delSp modSp add mod modAnim modNotesTx">
        <pc:chgData name="Climate Education" userId="e2df5dcb-53b6-49a5-8ffd-fe09d58e5096" providerId="ADAL" clId="{5A85A3DF-0271-4314-9C04-093564AA01D2}" dt="2023-10-27T16:06:35.399" v="10189" actId="1076"/>
        <pc:sldMkLst>
          <pc:docMk/>
          <pc:sldMk cId="534047271" sldId="284"/>
        </pc:sldMkLst>
        <pc:spChg chg="add del mod">
          <ac:chgData name="Climate Education" userId="e2df5dcb-53b6-49a5-8ffd-fe09d58e5096" providerId="ADAL" clId="{5A85A3DF-0271-4314-9C04-093564AA01D2}" dt="2023-10-27T16:04:59.825" v="10054"/>
          <ac:spMkLst>
            <pc:docMk/>
            <pc:sldMk cId="534047271" sldId="284"/>
            <ac:spMk id="2" creationId="{E4BB8FD8-6A61-E603-EAF8-87E0BDE3C4F1}"/>
          </ac:spMkLst>
        </pc:spChg>
        <pc:spChg chg="mod">
          <ac:chgData name="Climate Education" userId="e2df5dcb-53b6-49a5-8ffd-fe09d58e5096" providerId="ADAL" clId="{5A85A3DF-0271-4314-9C04-093564AA01D2}" dt="2023-10-27T16:00:37.649" v="9766" actId="1076"/>
          <ac:spMkLst>
            <pc:docMk/>
            <pc:sldMk cId="534047271" sldId="284"/>
            <ac:spMk id="3" creationId="{3AD1A48C-9C65-8D57-C83B-5F4A29E450D5}"/>
          </ac:spMkLst>
        </pc:spChg>
        <pc:spChg chg="add mod">
          <ac:chgData name="Climate Education" userId="e2df5dcb-53b6-49a5-8ffd-fe09d58e5096" providerId="ADAL" clId="{5A85A3DF-0271-4314-9C04-093564AA01D2}" dt="2023-10-27T16:02:58.346" v="9927" actId="14100"/>
          <ac:spMkLst>
            <pc:docMk/>
            <pc:sldMk cId="534047271" sldId="284"/>
            <ac:spMk id="4" creationId="{750A838B-658C-1AF4-BFC9-6DE1D2E94494}"/>
          </ac:spMkLst>
        </pc:spChg>
        <pc:spChg chg="add mod">
          <ac:chgData name="Climate Education" userId="e2df5dcb-53b6-49a5-8ffd-fe09d58e5096" providerId="ADAL" clId="{5A85A3DF-0271-4314-9C04-093564AA01D2}" dt="2023-10-27T16:06:35.399" v="10189" actId="1076"/>
          <ac:spMkLst>
            <pc:docMk/>
            <pc:sldMk cId="534047271" sldId="284"/>
            <ac:spMk id="10" creationId="{5FE29DFE-C0B4-8E47-A705-DA5D97BDEE8C}"/>
          </ac:spMkLst>
        </pc:spChg>
        <pc:spChg chg="add mod">
          <ac:chgData name="Climate Education" userId="e2df5dcb-53b6-49a5-8ffd-fe09d58e5096" providerId="ADAL" clId="{5A85A3DF-0271-4314-9C04-093564AA01D2}" dt="2023-10-27T16:06:25.775" v="10185" actId="1076"/>
          <ac:spMkLst>
            <pc:docMk/>
            <pc:sldMk cId="534047271" sldId="284"/>
            <ac:spMk id="11" creationId="{9C04259D-F0F7-3654-56BB-15EB0B9F87CF}"/>
          </ac:spMkLst>
        </pc:spChg>
        <pc:picChg chg="mod">
          <ac:chgData name="Climate Education" userId="e2df5dcb-53b6-49a5-8ffd-fe09d58e5096" providerId="ADAL" clId="{5A85A3DF-0271-4314-9C04-093564AA01D2}" dt="2023-10-27T15:58:59.233" v="9685" actId="1076"/>
          <ac:picMkLst>
            <pc:docMk/>
            <pc:sldMk cId="534047271" sldId="284"/>
            <ac:picMk id="9" creationId="{576EB9A3-981C-3E71-8C34-E6EEDB831CF4}"/>
          </ac:picMkLst>
        </pc:picChg>
      </pc:sldChg>
      <pc:sldMasterChg chg="setBg modSldLayout">
        <pc:chgData name="Climate Education" userId="e2df5dcb-53b6-49a5-8ffd-fe09d58e5096" providerId="ADAL" clId="{5A85A3DF-0271-4314-9C04-093564AA01D2}" dt="2023-10-24T20:27:06.140" v="264"/>
        <pc:sldMasterMkLst>
          <pc:docMk/>
          <pc:sldMasterMk cId="2665999979" sldId="2147483648"/>
        </pc:sldMasterMkLst>
        <pc:sldLayoutChg chg="setBg">
          <pc:chgData name="Climate Education" userId="e2df5dcb-53b6-49a5-8ffd-fe09d58e5096" providerId="ADAL" clId="{5A85A3DF-0271-4314-9C04-093564AA01D2}" dt="2023-10-24T20:27:06.140" v="264"/>
          <pc:sldLayoutMkLst>
            <pc:docMk/>
            <pc:sldMasterMk cId="2665999979" sldId="2147483648"/>
            <pc:sldLayoutMk cId="596850056" sldId="2147483649"/>
          </pc:sldLayoutMkLst>
        </pc:sldLayoutChg>
        <pc:sldLayoutChg chg="setBg">
          <pc:chgData name="Climate Education" userId="e2df5dcb-53b6-49a5-8ffd-fe09d58e5096" providerId="ADAL" clId="{5A85A3DF-0271-4314-9C04-093564AA01D2}" dt="2023-10-24T20:27:06.140" v="264"/>
          <pc:sldLayoutMkLst>
            <pc:docMk/>
            <pc:sldMasterMk cId="2665999979" sldId="2147483648"/>
            <pc:sldLayoutMk cId="1248779885" sldId="2147483650"/>
          </pc:sldLayoutMkLst>
        </pc:sldLayoutChg>
        <pc:sldLayoutChg chg="setBg">
          <pc:chgData name="Climate Education" userId="e2df5dcb-53b6-49a5-8ffd-fe09d58e5096" providerId="ADAL" clId="{5A85A3DF-0271-4314-9C04-093564AA01D2}" dt="2023-10-24T20:27:06.140" v="264"/>
          <pc:sldLayoutMkLst>
            <pc:docMk/>
            <pc:sldMasterMk cId="2665999979" sldId="2147483648"/>
            <pc:sldLayoutMk cId="1360122876" sldId="2147483651"/>
          </pc:sldLayoutMkLst>
        </pc:sldLayoutChg>
        <pc:sldLayoutChg chg="setBg">
          <pc:chgData name="Climate Education" userId="e2df5dcb-53b6-49a5-8ffd-fe09d58e5096" providerId="ADAL" clId="{5A85A3DF-0271-4314-9C04-093564AA01D2}" dt="2023-10-24T20:27:06.140" v="264"/>
          <pc:sldLayoutMkLst>
            <pc:docMk/>
            <pc:sldMasterMk cId="2665999979" sldId="2147483648"/>
            <pc:sldLayoutMk cId="498686184" sldId="2147483652"/>
          </pc:sldLayoutMkLst>
        </pc:sldLayoutChg>
        <pc:sldLayoutChg chg="setBg">
          <pc:chgData name="Climate Education" userId="e2df5dcb-53b6-49a5-8ffd-fe09d58e5096" providerId="ADAL" clId="{5A85A3DF-0271-4314-9C04-093564AA01D2}" dt="2023-10-24T20:27:06.140" v="264"/>
          <pc:sldLayoutMkLst>
            <pc:docMk/>
            <pc:sldMasterMk cId="2665999979" sldId="2147483648"/>
            <pc:sldLayoutMk cId="1438963380" sldId="2147483653"/>
          </pc:sldLayoutMkLst>
        </pc:sldLayoutChg>
        <pc:sldLayoutChg chg="setBg">
          <pc:chgData name="Climate Education" userId="e2df5dcb-53b6-49a5-8ffd-fe09d58e5096" providerId="ADAL" clId="{5A85A3DF-0271-4314-9C04-093564AA01D2}" dt="2023-10-24T20:27:06.140" v="264"/>
          <pc:sldLayoutMkLst>
            <pc:docMk/>
            <pc:sldMasterMk cId="2665999979" sldId="2147483648"/>
            <pc:sldLayoutMk cId="4232126647" sldId="2147483654"/>
          </pc:sldLayoutMkLst>
        </pc:sldLayoutChg>
        <pc:sldLayoutChg chg="setBg">
          <pc:chgData name="Climate Education" userId="e2df5dcb-53b6-49a5-8ffd-fe09d58e5096" providerId="ADAL" clId="{5A85A3DF-0271-4314-9C04-093564AA01D2}" dt="2023-10-24T20:27:06.140" v="264"/>
          <pc:sldLayoutMkLst>
            <pc:docMk/>
            <pc:sldMasterMk cId="2665999979" sldId="2147483648"/>
            <pc:sldLayoutMk cId="3218582664" sldId="2147483655"/>
          </pc:sldLayoutMkLst>
        </pc:sldLayoutChg>
        <pc:sldLayoutChg chg="setBg">
          <pc:chgData name="Climate Education" userId="e2df5dcb-53b6-49a5-8ffd-fe09d58e5096" providerId="ADAL" clId="{5A85A3DF-0271-4314-9C04-093564AA01D2}" dt="2023-10-24T20:27:06.140" v="264"/>
          <pc:sldLayoutMkLst>
            <pc:docMk/>
            <pc:sldMasterMk cId="2665999979" sldId="2147483648"/>
            <pc:sldLayoutMk cId="3208006212" sldId="2147483656"/>
          </pc:sldLayoutMkLst>
        </pc:sldLayoutChg>
        <pc:sldLayoutChg chg="setBg">
          <pc:chgData name="Climate Education" userId="e2df5dcb-53b6-49a5-8ffd-fe09d58e5096" providerId="ADAL" clId="{5A85A3DF-0271-4314-9C04-093564AA01D2}" dt="2023-10-24T20:27:06.140" v="264"/>
          <pc:sldLayoutMkLst>
            <pc:docMk/>
            <pc:sldMasterMk cId="2665999979" sldId="2147483648"/>
            <pc:sldLayoutMk cId="1441436350" sldId="2147483657"/>
          </pc:sldLayoutMkLst>
        </pc:sldLayoutChg>
        <pc:sldLayoutChg chg="setBg">
          <pc:chgData name="Climate Education" userId="e2df5dcb-53b6-49a5-8ffd-fe09d58e5096" providerId="ADAL" clId="{5A85A3DF-0271-4314-9C04-093564AA01D2}" dt="2023-10-24T20:27:06.140" v="264"/>
          <pc:sldLayoutMkLst>
            <pc:docMk/>
            <pc:sldMasterMk cId="2665999979" sldId="2147483648"/>
            <pc:sldLayoutMk cId="2563812272" sldId="2147483658"/>
          </pc:sldLayoutMkLst>
        </pc:sldLayoutChg>
        <pc:sldLayoutChg chg="setBg">
          <pc:chgData name="Climate Education" userId="e2df5dcb-53b6-49a5-8ffd-fe09d58e5096" providerId="ADAL" clId="{5A85A3DF-0271-4314-9C04-093564AA01D2}" dt="2023-10-24T20:27:06.140" v="264"/>
          <pc:sldLayoutMkLst>
            <pc:docMk/>
            <pc:sldMasterMk cId="2665999979" sldId="2147483648"/>
            <pc:sldLayoutMk cId="4087221756" sldId="2147483659"/>
          </pc:sldLayoutMkLst>
        </pc:sldLayoutChg>
      </pc:sldMasterChg>
    </pc:docChg>
  </pc:docChgLst>
  <pc:docChgLst>
    <pc:chgData name="Climate Education" userId="e2df5dcb-53b6-49a5-8ffd-fe09d58e5096" providerId="ADAL" clId="{159DB0B7-6807-45F6-B447-FB840ED40AA8}"/>
    <pc:docChg chg="custSel modSld">
      <pc:chgData name="Climate Education" userId="e2df5dcb-53b6-49a5-8ffd-fe09d58e5096" providerId="ADAL" clId="{159DB0B7-6807-45F6-B447-FB840ED40AA8}" dt="2024-03-13T19:06:38.449" v="37" actId="20577"/>
      <pc:docMkLst>
        <pc:docMk/>
      </pc:docMkLst>
      <pc:sldChg chg="addSp delSp modSp mod">
        <pc:chgData name="Climate Education" userId="e2df5dcb-53b6-49a5-8ffd-fe09d58e5096" providerId="ADAL" clId="{159DB0B7-6807-45F6-B447-FB840ED40AA8}" dt="2024-03-13T18:58:34.968" v="12" actId="1076"/>
        <pc:sldMkLst>
          <pc:docMk/>
          <pc:sldMk cId="3114612417" sldId="256"/>
        </pc:sldMkLst>
        <pc:grpChg chg="del">
          <ac:chgData name="Climate Education" userId="e2df5dcb-53b6-49a5-8ffd-fe09d58e5096" providerId="ADAL" clId="{159DB0B7-6807-45F6-B447-FB840ED40AA8}" dt="2024-03-13T18:57:52.580" v="0" actId="478"/>
          <ac:grpSpMkLst>
            <pc:docMk/>
            <pc:sldMk cId="3114612417" sldId="256"/>
            <ac:grpSpMk id="8" creationId="{669A9714-5FB9-6E42-D129-12A13157334E}"/>
          </ac:grpSpMkLst>
        </pc:grpChg>
        <pc:picChg chg="add del mod">
          <ac:chgData name="Climate Education" userId="e2df5dcb-53b6-49a5-8ffd-fe09d58e5096" providerId="ADAL" clId="{159DB0B7-6807-45F6-B447-FB840ED40AA8}" dt="2024-03-13T18:58:09.502" v="4" actId="478"/>
          <ac:picMkLst>
            <pc:docMk/>
            <pc:sldMk cId="3114612417" sldId="256"/>
            <ac:picMk id="3" creationId="{B8556294-93A6-B2AC-9F11-082BA2E1D3E6}"/>
          </ac:picMkLst>
        </pc:picChg>
        <pc:picChg chg="add mod">
          <ac:chgData name="Climate Education" userId="e2df5dcb-53b6-49a5-8ffd-fe09d58e5096" providerId="ADAL" clId="{159DB0B7-6807-45F6-B447-FB840ED40AA8}" dt="2024-03-13T18:58:21.472" v="6" actId="1076"/>
          <ac:picMkLst>
            <pc:docMk/>
            <pc:sldMk cId="3114612417" sldId="256"/>
            <ac:picMk id="5" creationId="{9E5C42CE-CCA7-5139-9477-45CEB7420F95}"/>
          </ac:picMkLst>
        </pc:picChg>
        <pc:picChg chg="add mod">
          <ac:chgData name="Climate Education" userId="e2df5dcb-53b6-49a5-8ffd-fe09d58e5096" providerId="ADAL" clId="{159DB0B7-6807-45F6-B447-FB840ED40AA8}" dt="2024-03-13T18:58:34.968" v="12" actId="1076"/>
          <ac:picMkLst>
            <pc:docMk/>
            <pc:sldMk cId="3114612417" sldId="256"/>
            <ac:picMk id="15" creationId="{FECA37D9-089C-8FD2-54A6-0542FCA52F0F}"/>
          </ac:picMkLst>
        </pc:picChg>
      </pc:sldChg>
      <pc:sldChg chg="addSp modSp mod">
        <pc:chgData name="Climate Education" userId="e2df5dcb-53b6-49a5-8ffd-fe09d58e5096" providerId="ADAL" clId="{159DB0B7-6807-45F6-B447-FB840ED40AA8}" dt="2024-03-13T19:00:49.781" v="25" actId="1076"/>
        <pc:sldMkLst>
          <pc:docMk/>
          <pc:sldMk cId="3154968987" sldId="258"/>
        </pc:sldMkLst>
        <pc:picChg chg="add mod">
          <ac:chgData name="Climate Education" userId="e2df5dcb-53b6-49a5-8ffd-fe09d58e5096" providerId="ADAL" clId="{159DB0B7-6807-45F6-B447-FB840ED40AA8}" dt="2024-03-13T19:00:49.781" v="25" actId="1076"/>
          <ac:picMkLst>
            <pc:docMk/>
            <pc:sldMk cId="3154968987" sldId="258"/>
            <ac:picMk id="8" creationId="{8CCFD00B-F2E7-327C-502F-236F08FBDCAE}"/>
          </ac:picMkLst>
        </pc:picChg>
      </pc:sldChg>
      <pc:sldChg chg="addSp delSp modSp mod">
        <pc:chgData name="Climate Education" userId="e2df5dcb-53b6-49a5-8ffd-fe09d58e5096" providerId="ADAL" clId="{159DB0B7-6807-45F6-B447-FB840ED40AA8}" dt="2024-03-13T18:59:41.840" v="24" actId="1076"/>
        <pc:sldMkLst>
          <pc:docMk/>
          <pc:sldMk cId="2273398979" sldId="259"/>
        </pc:sldMkLst>
        <pc:grpChg chg="del">
          <ac:chgData name="Climate Education" userId="e2df5dcb-53b6-49a5-8ffd-fe09d58e5096" providerId="ADAL" clId="{159DB0B7-6807-45F6-B447-FB840ED40AA8}" dt="2024-03-13T18:59:17.313" v="16" actId="478"/>
          <ac:grpSpMkLst>
            <pc:docMk/>
            <pc:sldMk cId="2273398979" sldId="259"/>
            <ac:grpSpMk id="11" creationId="{3C5E736D-52D0-409B-D127-91CD335FDDE0}"/>
          </ac:grpSpMkLst>
        </pc:grpChg>
        <pc:picChg chg="add mod">
          <ac:chgData name="Climate Education" userId="e2df5dcb-53b6-49a5-8ffd-fe09d58e5096" providerId="ADAL" clId="{159DB0B7-6807-45F6-B447-FB840ED40AA8}" dt="2024-03-13T18:59:41.840" v="24" actId="1076"/>
          <ac:picMkLst>
            <pc:docMk/>
            <pc:sldMk cId="2273398979" sldId="259"/>
            <ac:picMk id="3" creationId="{7C3ADE2E-2128-2F07-0A15-36A54AA868D5}"/>
          </ac:picMkLst>
        </pc:picChg>
        <pc:picChg chg="add mod">
          <ac:chgData name="Climate Education" userId="e2df5dcb-53b6-49a5-8ffd-fe09d58e5096" providerId="ADAL" clId="{159DB0B7-6807-45F6-B447-FB840ED40AA8}" dt="2024-03-13T18:59:41.840" v="24" actId="1076"/>
          <ac:picMkLst>
            <pc:docMk/>
            <pc:sldMk cId="2273398979" sldId="259"/>
            <ac:picMk id="5" creationId="{4AB639F6-8490-4D95-E7A3-78C7959077B4}"/>
          </ac:picMkLst>
        </pc:picChg>
      </pc:sldChg>
      <pc:sldChg chg="modSp mod">
        <pc:chgData name="Climate Education" userId="e2df5dcb-53b6-49a5-8ffd-fe09d58e5096" providerId="ADAL" clId="{159DB0B7-6807-45F6-B447-FB840ED40AA8}" dt="2024-03-13T19:05:33.385" v="27" actId="2711"/>
        <pc:sldMkLst>
          <pc:docMk/>
          <pc:sldMk cId="2300106119" sldId="261"/>
        </pc:sldMkLst>
        <pc:spChg chg="mod">
          <ac:chgData name="Climate Education" userId="e2df5dcb-53b6-49a5-8ffd-fe09d58e5096" providerId="ADAL" clId="{159DB0B7-6807-45F6-B447-FB840ED40AA8}" dt="2024-03-13T19:05:33.385" v="27" actId="2711"/>
          <ac:spMkLst>
            <pc:docMk/>
            <pc:sldMk cId="2300106119" sldId="261"/>
            <ac:spMk id="11" creationId="{8C4959EF-9394-45EB-5C22-0EA16C3A6D26}"/>
          </ac:spMkLst>
        </pc:spChg>
      </pc:sldChg>
      <pc:sldChg chg="modSp mod">
        <pc:chgData name="Climate Education" userId="e2df5dcb-53b6-49a5-8ffd-fe09d58e5096" providerId="ADAL" clId="{159DB0B7-6807-45F6-B447-FB840ED40AA8}" dt="2024-03-13T19:06:38.449" v="37" actId="20577"/>
        <pc:sldMkLst>
          <pc:docMk/>
          <pc:sldMk cId="3920320896" sldId="270"/>
        </pc:sldMkLst>
        <pc:spChg chg="mod">
          <ac:chgData name="Climate Education" userId="e2df5dcb-53b6-49a5-8ffd-fe09d58e5096" providerId="ADAL" clId="{159DB0B7-6807-45F6-B447-FB840ED40AA8}" dt="2024-03-13T19:06:38.449" v="37" actId="20577"/>
          <ac:spMkLst>
            <pc:docMk/>
            <pc:sldMk cId="3920320896" sldId="270"/>
            <ac:spMk id="2" creationId="{94A8F15F-EF31-731B-2223-3068722D9EE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3742ED-5C58-4988-94F9-24E5D44268D2}" type="datetimeFigureOut">
              <a:rPr lang="en-US" smtClean="0"/>
              <a:t>3/14/2024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A63683-C219-47E4-93EE-59A900A0CE53}" type="slidenum">
              <a:rPr lang="en-US" smtClean="0"/>
              <a:t>‹#›</a:t>
            </a:fld>
            <a:endParaRPr lang="en-US"/>
          </a:p>
        </p:txBody>
      </p:sp>
    </p:spTree>
    <p:extLst>
      <p:ext uri="{BB962C8B-B14F-4D97-AF65-F5344CB8AC3E}">
        <p14:creationId xmlns:p14="http://schemas.microsoft.com/office/powerpoint/2010/main" val="225099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A63683-C219-47E4-93EE-59A900A0CE53}" type="slidenum">
              <a:rPr lang="en-US" smtClean="0"/>
              <a:t>4</a:t>
            </a:fld>
            <a:endParaRPr lang="en-US"/>
          </a:p>
        </p:txBody>
      </p:sp>
    </p:spTree>
    <p:extLst>
      <p:ext uri="{BB962C8B-B14F-4D97-AF65-F5344CB8AC3E}">
        <p14:creationId xmlns:p14="http://schemas.microsoft.com/office/powerpoint/2010/main" val="3607778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A63683-C219-47E4-93EE-59A900A0CE53}" type="slidenum">
              <a:rPr lang="en-US" smtClean="0"/>
              <a:t>13</a:t>
            </a:fld>
            <a:endParaRPr lang="en-US"/>
          </a:p>
        </p:txBody>
      </p:sp>
    </p:spTree>
    <p:extLst>
      <p:ext uri="{BB962C8B-B14F-4D97-AF65-F5344CB8AC3E}">
        <p14:creationId xmlns:p14="http://schemas.microsoft.com/office/powerpoint/2010/main" val="2786761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100" b="1" i="1" u="none" strike="noStrike" dirty="0">
                <a:solidFill>
                  <a:srgbClr val="000000"/>
                </a:solidFill>
                <a:effectLst/>
                <a:latin typeface="Arial" panose="020B0604020202020204" pitchFamily="34" charset="0"/>
              </a:rPr>
              <a:t>Pt 1 Carbon Cycle (10 mins)</a:t>
            </a:r>
          </a:p>
          <a:p>
            <a:pPr rtl="0">
              <a:spcBef>
                <a:spcPts val="0"/>
              </a:spcBef>
              <a:spcAft>
                <a:spcPts val="0"/>
              </a:spcAft>
            </a:pPr>
            <a:endParaRPr lang="en-US" b="0" dirty="0">
              <a:effectLst/>
            </a:endParaRPr>
          </a:p>
          <a:p>
            <a:pPr rtl="0" fontAlgn="base">
              <a:spcBef>
                <a:spcPts val="0"/>
              </a:spcBef>
              <a:spcAft>
                <a:spcPts val="0"/>
              </a:spcAft>
              <a:buFont typeface="+mj-lt"/>
              <a:buAutoNum type="arabicPeriod"/>
            </a:pPr>
            <a:r>
              <a:rPr lang="en-US" sz="1100" b="0" i="0" u="none" strike="noStrike" dirty="0">
                <a:solidFill>
                  <a:srgbClr val="000000"/>
                </a:solidFill>
                <a:effectLst/>
                <a:latin typeface="Arial" panose="020B0604020202020204" pitchFamily="34" charset="0"/>
              </a:rPr>
              <a:t> Distribute a large sheet of paper to each group of students.</a:t>
            </a:r>
          </a:p>
          <a:p>
            <a:pPr rtl="0" fontAlgn="base">
              <a:spcBef>
                <a:spcPts val="0"/>
              </a:spcBef>
              <a:spcAft>
                <a:spcPts val="0"/>
              </a:spcAft>
              <a:buFont typeface="+mj-lt"/>
              <a:buAutoNum type="arabicPeriod"/>
            </a:pPr>
            <a:r>
              <a:rPr lang="en-US" sz="1100" b="0" i="0" u="none" strike="noStrike" dirty="0">
                <a:solidFill>
                  <a:srgbClr val="000000"/>
                </a:solidFill>
                <a:effectLst/>
                <a:latin typeface="Arial" panose="020B0604020202020204" pitchFamily="34" charset="0"/>
              </a:rPr>
              <a:t> Hand out a set of printed images and statements related to the natural carbon cycle. Each of these images or statements should be directly related to steps in the cycle. </a:t>
            </a:r>
          </a:p>
          <a:p>
            <a:pPr rtl="0" fontAlgn="base">
              <a:spcBef>
                <a:spcPts val="0"/>
              </a:spcBef>
              <a:spcAft>
                <a:spcPts val="0"/>
              </a:spcAft>
              <a:buFont typeface="+mj-lt"/>
              <a:buNone/>
            </a:pPr>
            <a:endParaRPr lang="en-US" sz="1100" b="0" i="0" u="none" strike="noStrike" dirty="0">
              <a:solidFill>
                <a:srgbClr val="000000"/>
              </a:solidFill>
              <a:effectLst/>
              <a:latin typeface="Arial" panose="020B0604020202020204" pitchFamily="34" charset="0"/>
            </a:endParaRPr>
          </a:p>
          <a:p>
            <a:pPr rtl="0" fontAlgn="base">
              <a:spcBef>
                <a:spcPts val="0"/>
              </a:spcBef>
              <a:spcAft>
                <a:spcPts val="0"/>
              </a:spcAft>
              <a:buFont typeface="+mj-lt"/>
              <a:buNone/>
            </a:pPr>
            <a:r>
              <a:rPr lang="en-US" sz="1100" b="0" i="0" u="none" strike="noStrike" dirty="0">
                <a:solidFill>
                  <a:srgbClr val="000000"/>
                </a:solidFill>
                <a:effectLst/>
                <a:latin typeface="Arial" panose="020B0604020202020204" pitchFamily="34" charset="0"/>
              </a:rPr>
              <a:t>Instruct students to place images and statements on their paper to illustrate the carbon cycle. They should use markers to draw arrows or add any additional elements they think are necessary</a:t>
            </a:r>
            <a:r>
              <a:rPr lang="en-US" sz="1100" b="1" i="0" u="none" strike="noStrike" dirty="0">
                <a:solidFill>
                  <a:srgbClr val="000000"/>
                </a:solidFill>
                <a:effectLst/>
                <a:latin typeface="Arial" panose="020B0604020202020204" pitchFamily="34" charset="0"/>
              </a:rPr>
              <a:t>.</a:t>
            </a:r>
          </a:p>
          <a:p>
            <a:endParaRPr lang="en-US" dirty="0"/>
          </a:p>
        </p:txBody>
      </p:sp>
      <p:sp>
        <p:nvSpPr>
          <p:cNvPr id="4" name="Slide Number Placeholder 3"/>
          <p:cNvSpPr>
            <a:spLocks noGrp="1"/>
          </p:cNvSpPr>
          <p:nvPr>
            <p:ph type="sldNum" sz="quarter" idx="5"/>
          </p:nvPr>
        </p:nvSpPr>
        <p:spPr/>
        <p:txBody>
          <a:bodyPr/>
          <a:lstStyle/>
          <a:p>
            <a:fld id="{62A63683-C219-47E4-93EE-59A900A0CE53}" type="slidenum">
              <a:rPr lang="en-US" smtClean="0"/>
              <a:t>14</a:t>
            </a:fld>
            <a:endParaRPr lang="en-US"/>
          </a:p>
        </p:txBody>
      </p:sp>
    </p:spTree>
    <p:extLst>
      <p:ext uri="{BB962C8B-B14F-4D97-AF65-F5344CB8AC3E}">
        <p14:creationId xmlns:p14="http://schemas.microsoft.com/office/powerpoint/2010/main" val="10622764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Arial" panose="020B0604020202020204" pitchFamily="34" charset="0"/>
              </a:rPr>
              <a:t>Once groups have completed their diagrams, Stop to discuss - Ask a student to review the cycle they created - Check for understanding.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Arial" panose="020B0604020202020204" pitchFamily="34" charset="0"/>
              </a:rPr>
              <a:t>Next – we are going to add in the impacts of the greenhouse effect. </a:t>
            </a:r>
          </a:p>
          <a:p>
            <a:endParaRPr lang="en-US" dirty="0"/>
          </a:p>
        </p:txBody>
      </p:sp>
      <p:sp>
        <p:nvSpPr>
          <p:cNvPr id="4" name="Slide Number Placeholder 3"/>
          <p:cNvSpPr>
            <a:spLocks noGrp="1"/>
          </p:cNvSpPr>
          <p:nvPr>
            <p:ph type="sldNum" sz="quarter" idx="5"/>
          </p:nvPr>
        </p:nvSpPr>
        <p:spPr/>
        <p:txBody>
          <a:bodyPr/>
          <a:lstStyle/>
          <a:p>
            <a:fld id="{62A63683-C219-47E4-93EE-59A900A0CE53}" type="slidenum">
              <a:rPr lang="en-US" smtClean="0"/>
              <a:t>15</a:t>
            </a:fld>
            <a:endParaRPr lang="en-US"/>
          </a:p>
        </p:txBody>
      </p:sp>
    </p:spTree>
    <p:extLst>
      <p:ext uri="{BB962C8B-B14F-4D97-AF65-F5344CB8AC3E}">
        <p14:creationId xmlns:p14="http://schemas.microsoft.com/office/powerpoint/2010/main" val="2328378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A63683-C219-47E4-93EE-59A900A0CE53}" type="slidenum">
              <a:rPr lang="en-US" smtClean="0"/>
              <a:t>16</a:t>
            </a:fld>
            <a:endParaRPr lang="en-US"/>
          </a:p>
        </p:txBody>
      </p:sp>
    </p:spTree>
    <p:extLst>
      <p:ext uri="{BB962C8B-B14F-4D97-AF65-F5344CB8AC3E}">
        <p14:creationId xmlns:p14="http://schemas.microsoft.com/office/powerpoint/2010/main" val="25548942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if any of the students can explain before beginning.</a:t>
            </a:r>
          </a:p>
        </p:txBody>
      </p:sp>
      <p:sp>
        <p:nvSpPr>
          <p:cNvPr id="4" name="Slide Number Placeholder 3"/>
          <p:cNvSpPr>
            <a:spLocks noGrp="1"/>
          </p:cNvSpPr>
          <p:nvPr>
            <p:ph type="sldNum" sz="quarter" idx="5"/>
          </p:nvPr>
        </p:nvSpPr>
        <p:spPr/>
        <p:txBody>
          <a:bodyPr/>
          <a:lstStyle/>
          <a:p>
            <a:fld id="{62A63683-C219-47E4-93EE-59A900A0CE53}" type="slidenum">
              <a:rPr lang="en-US" smtClean="0"/>
              <a:t>17</a:t>
            </a:fld>
            <a:endParaRPr lang="en-US"/>
          </a:p>
        </p:txBody>
      </p:sp>
    </p:spTree>
    <p:extLst>
      <p:ext uri="{BB962C8B-B14F-4D97-AF65-F5344CB8AC3E}">
        <p14:creationId xmlns:p14="http://schemas.microsoft.com/office/powerpoint/2010/main" val="9973788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Arial" panose="020B0604020202020204" pitchFamily="34" charset="0"/>
              </a:rPr>
              <a:t>Introduce the greenhouse effect by providing images of the sun, Earth, and greenhouse gases. Ask students to depict how the sun's rays enter the Earth's atmosphere, get absorbed by the Earth, and are then re-emitted, with some being trapped by greenhouse gases.</a:t>
            </a:r>
          </a:p>
          <a:p>
            <a:endParaRPr lang="en-US" sz="1800" b="0" i="0" u="none" strike="noStrike" dirty="0">
              <a:solidFill>
                <a:srgbClr val="000000"/>
              </a:solidFill>
              <a:effectLst/>
              <a:latin typeface="Arial" panose="020B0604020202020204" pitchFamily="34" charset="0"/>
            </a:endParaRPr>
          </a:p>
          <a:p>
            <a:r>
              <a:rPr lang="en-US" sz="1800" b="0" i="0" u="none" strike="noStrike" dirty="0">
                <a:solidFill>
                  <a:srgbClr val="000000"/>
                </a:solidFill>
                <a:effectLst/>
                <a:latin typeface="Arial" panose="020B0604020202020204" pitchFamily="34" charset="0"/>
              </a:rPr>
              <a:t>Either use smartboard pens to draw arrows or draw this simple diagram on the board and allow the students to directly add to the diagram. </a:t>
            </a:r>
            <a:endParaRPr lang="en-US" dirty="0"/>
          </a:p>
        </p:txBody>
      </p:sp>
      <p:sp>
        <p:nvSpPr>
          <p:cNvPr id="4" name="Slide Number Placeholder 3"/>
          <p:cNvSpPr>
            <a:spLocks noGrp="1"/>
          </p:cNvSpPr>
          <p:nvPr>
            <p:ph type="sldNum" sz="quarter" idx="5"/>
          </p:nvPr>
        </p:nvSpPr>
        <p:spPr/>
        <p:txBody>
          <a:bodyPr/>
          <a:lstStyle/>
          <a:p>
            <a:fld id="{62A63683-C219-47E4-93EE-59A900A0CE53}" type="slidenum">
              <a:rPr lang="en-US" smtClean="0"/>
              <a:t>18</a:t>
            </a:fld>
            <a:endParaRPr lang="en-US"/>
          </a:p>
        </p:txBody>
      </p:sp>
    </p:spTree>
    <p:extLst>
      <p:ext uri="{BB962C8B-B14F-4D97-AF65-F5344CB8AC3E}">
        <p14:creationId xmlns:p14="http://schemas.microsoft.com/office/powerpoint/2010/main" val="433092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A63683-C219-47E4-93EE-59A900A0CE53}" type="slidenum">
              <a:rPr lang="en-US" smtClean="0"/>
              <a:t>19</a:t>
            </a:fld>
            <a:endParaRPr lang="en-US"/>
          </a:p>
        </p:txBody>
      </p:sp>
    </p:spTree>
    <p:extLst>
      <p:ext uri="{BB962C8B-B14F-4D97-AF65-F5344CB8AC3E}">
        <p14:creationId xmlns:p14="http://schemas.microsoft.com/office/powerpoint/2010/main" val="11610970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Arial" panose="020B0604020202020204" pitchFamily="34" charset="0"/>
              </a:rPr>
              <a:t>Elicit from the students, the idea that more carbon will lead to more reflected heat being trapped within the Earth’s atmosphere.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Arial" panose="020B0604020202020204" pitchFamily="34" charset="0"/>
              </a:rPr>
              <a:t>Next: How will the increase in carbon disrupt our carbon cycle?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dirty="0">
              <a:solidFill>
                <a:srgbClr val="000000"/>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62A63683-C219-47E4-93EE-59A900A0CE53}" type="slidenum">
              <a:rPr lang="en-US" smtClean="0"/>
              <a:t>20</a:t>
            </a:fld>
            <a:endParaRPr lang="en-US"/>
          </a:p>
        </p:txBody>
      </p:sp>
    </p:spTree>
    <p:extLst>
      <p:ext uri="{BB962C8B-B14F-4D97-AF65-F5344CB8AC3E}">
        <p14:creationId xmlns:p14="http://schemas.microsoft.com/office/powerpoint/2010/main" val="1394114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A63683-C219-47E4-93EE-59A900A0CE53}" type="slidenum">
              <a:rPr lang="en-US" smtClean="0"/>
              <a:t>21</a:t>
            </a:fld>
            <a:endParaRPr lang="en-US"/>
          </a:p>
        </p:txBody>
      </p:sp>
    </p:spTree>
    <p:extLst>
      <p:ext uri="{BB962C8B-B14F-4D97-AF65-F5344CB8AC3E}">
        <p14:creationId xmlns:p14="http://schemas.microsoft.com/office/powerpoint/2010/main" val="30126025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Our human activities, like digging up fossil fuels and using them to generate energy and power our lives, adds more carbon into the environment than was already being added naturally. This disrupts the carbon cycle as there is now more carbon than normal being taken up by the ocean etc. </a:t>
            </a:r>
          </a:p>
          <a:p>
            <a:pPr marL="228600" indent="-228600">
              <a:buAutoNum type="arabicPeriod"/>
            </a:pPr>
            <a:r>
              <a:rPr lang="en-US" dirty="0"/>
              <a:t>We are also destroying and removing some of our natural sinks e.g. the rainforest, mangroves and seagrass beds, so there are fewer and fewer ways for this carbon to be absorbed naturally. </a:t>
            </a:r>
          </a:p>
        </p:txBody>
      </p:sp>
      <p:sp>
        <p:nvSpPr>
          <p:cNvPr id="4" name="Slide Number Placeholder 3"/>
          <p:cNvSpPr>
            <a:spLocks noGrp="1"/>
          </p:cNvSpPr>
          <p:nvPr>
            <p:ph type="sldNum" sz="quarter" idx="5"/>
          </p:nvPr>
        </p:nvSpPr>
        <p:spPr/>
        <p:txBody>
          <a:bodyPr/>
          <a:lstStyle/>
          <a:p>
            <a:fld id="{62A63683-C219-47E4-93EE-59A900A0CE53}" type="slidenum">
              <a:rPr lang="en-US" smtClean="0"/>
              <a:t>22</a:t>
            </a:fld>
            <a:endParaRPr lang="en-US"/>
          </a:p>
        </p:txBody>
      </p:sp>
    </p:spTree>
    <p:extLst>
      <p:ext uri="{BB962C8B-B14F-4D97-AF65-F5344CB8AC3E}">
        <p14:creationId xmlns:p14="http://schemas.microsoft.com/office/powerpoint/2010/main" val="2654519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A63683-C219-47E4-93EE-59A900A0CE53}" type="slidenum">
              <a:rPr lang="en-US" smtClean="0"/>
              <a:t>5</a:t>
            </a:fld>
            <a:endParaRPr lang="en-US"/>
          </a:p>
        </p:txBody>
      </p:sp>
    </p:spTree>
    <p:extLst>
      <p:ext uri="{BB962C8B-B14F-4D97-AF65-F5344CB8AC3E}">
        <p14:creationId xmlns:p14="http://schemas.microsoft.com/office/powerpoint/2010/main" val="38965507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Volcanic eruptions add more carbon to the atmosphere</a:t>
            </a:r>
          </a:p>
          <a:p>
            <a:pPr marL="228600" indent="-228600">
              <a:buAutoNum type="arabicPeriod"/>
            </a:pPr>
            <a:r>
              <a:rPr lang="en-US" dirty="0"/>
              <a:t>Forest fires</a:t>
            </a:r>
          </a:p>
        </p:txBody>
      </p:sp>
      <p:sp>
        <p:nvSpPr>
          <p:cNvPr id="4" name="Slide Number Placeholder 3"/>
          <p:cNvSpPr>
            <a:spLocks noGrp="1"/>
          </p:cNvSpPr>
          <p:nvPr>
            <p:ph type="sldNum" sz="quarter" idx="5"/>
          </p:nvPr>
        </p:nvSpPr>
        <p:spPr/>
        <p:txBody>
          <a:bodyPr/>
          <a:lstStyle/>
          <a:p>
            <a:fld id="{62A63683-C219-47E4-93EE-59A900A0CE53}" type="slidenum">
              <a:rPr lang="en-US" smtClean="0"/>
              <a:t>23</a:t>
            </a:fld>
            <a:endParaRPr lang="en-US"/>
          </a:p>
        </p:txBody>
      </p:sp>
    </p:spTree>
    <p:extLst>
      <p:ext uri="{BB962C8B-B14F-4D97-AF65-F5344CB8AC3E}">
        <p14:creationId xmlns:p14="http://schemas.microsoft.com/office/powerpoint/2010/main" val="36561277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Add: </a:t>
            </a:r>
          </a:p>
          <a:p>
            <a:pPr marL="228600" indent="-228600">
              <a:buAutoNum type="arabicPeriod"/>
            </a:pPr>
            <a:r>
              <a:rPr lang="en-US" dirty="0"/>
              <a:t>Burning fossil fuels </a:t>
            </a:r>
          </a:p>
          <a:p>
            <a:pPr marL="228600" indent="-228600">
              <a:buAutoNum type="arabicPeriod"/>
            </a:pPr>
            <a:r>
              <a:rPr lang="en-US" dirty="0"/>
              <a:t>Deforestation (fewer trees means less carbon can be absorbed)</a:t>
            </a:r>
          </a:p>
          <a:p>
            <a:pPr marL="228600" indent="-228600">
              <a:buAutoNum type="arabicPeriod"/>
            </a:pPr>
            <a:r>
              <a:rPr lang="en-US" dirty="0"/>
              <a:t>Rapid Development </a:t>
            </a:r>
          </a:p>
          <a:p>
            <a:pPr marL="228600" indent="-228600">
              <a:buAutoNum type="arabicPeriod"/>
            </a:pPr>
            <a:r>
              <a:rPr lang="en-US" dirty="0"/>
              <a:t>Industrial activities </a:t>
            </a:r>
          </a:p>
          <a:p>
            <a:pPr marL="228600" indent="-228600">
              <a:buAutoNum type="arabicPeriod"/>
            </a:pPr>
            <a:r>
              <a:rPr lang="en-US" dirty="0"/>
              <a:t>Rapid expansion of farming and agricultural land </a:t>
            </a:r>
          </a:p>
          <a:p>
            <a:pPr marL="228600" indent="-228600">
              <a:buAutoNum type="arabicPeriod"/>
            </a:pPr>
            <a:r>
              <a:rPr lang="en-US" dirty="0"/>
              <a:t>Removing other carbon sinks like mangroves and seagrass</a:t>
            </a:r>
          </a:p>
          <a:p>
            <a:pPr marL="0" indent="0">
              <a:buNone/>
            </a:pPr>
            <a:r>
              <a:rPr lang="en-US" dirty="0"/>
              <a:t>7.    Dump fires, as we get here in Cayman from time to time</a:t>
            </a:r>
          </a:p>
          <a:p>
            <a:pPr marL="228600" indent="-228600">
              <a:buAutoNum type="arabicPeriod"/>
            </a:pPr>
            <a:endParaRPr lang="en-US" dirty="0"/>
          </a:p>
          <a:p>
            <a:pPr marL="0" indent="0">
              <a:buNone/>
            </a:pPr>
            <a:r>
              <a:rPr lang="en-US" dirty="0"/>
              <a:t>Take away: </a:t>
            </a:r>
          </a:p>
          <a:p>
            <a:pPr marL="228600" indent="-228600">
              <a:buAutoNum type="arabicPeriod"/>
            </a:pPr>
            <a:r>
              <a:rPr lang="en-US" dirty="0"/>
              <a:t>Conserving natural spaces </a:t>
            </a:r>
          </a:p>
          <a:p>
            <a:pPr marL="228600" indent="-228600">
              <a:buAutoNum type="arabicPeriod"/>
            </a:pPr>
            <a:r>
              <a:rPr lang="en-US" dirty="0"/>
              <a:t>Planting more trees, forest restoration </a:t>
            </a:r>
          </a:p>
          <a:p>
            <a:pPr marL="228600" indent="-228600">
              <a:buAutoNum type="arabicPeriod"/>
            </a:pPr>
            <a:r>
              <a:rPr lang="en-US" dirty="0"/>
              <a:t>Conserving and planting mangroves </a:t>
            </a:r>
          </a:p>
          <a:p>
            <a:pPr marL="228600" indent="-228600">
              <a:buAutoNum type="arabicPeriod"/>
            </a:pPr>
            <a:r>
              <a:rPr lang="en-US" dirty="0"/>
              <a:t>Seaweed farms – the seaweed captures the carbon during its photosynthesis while also providing a natural habitat for fish and other ocean animals. </a:t>
            </a:r>
          </a:p>
          <a:p>
            <a:pPr marL="228600" indent="-228600">
              <a:buAutoNum type="arabicPeriod"/>
            </a:pPr>
            <a:r>
              <a:rPr lang="en-US" dirty="0"/>
              <a:t>New carbon capture technology  </a:t>
            </a:r>
          </a:p>
          <a:p>
            <a:pPr marL="228600" indent="-228600">
              <a:buAutoNum type="arabicPeriod"/>
            </a:pPr>
            <a:endParaRPr lang="en-US" dirty="0"/>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62A63683-C219-47E4-93EE-59A900A0CE53}" type="slidenum">
              <a:rPr lang="en-US" smtClean="0"/>
              <a:t>24</a:t>
            </a:fld>
            <a:endParaRPr lang="en-US"/>
          </a:p>
        </p:txBody>
      </p:sp>
    </p:spTree>
    <p:extLst>
      <p:ext uri="{BB962C8B-B14F-4D97-AF65-F5344CB8AC3E}">
        <p14:creationId xmlns:p14="http://schemas.microsoft.com/office/powerpoint/2010/main" val="13905220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800" b="0" i="0" u="none" strike="noStrike" dirty="0">
                <a:solidFill>
                  <a:srgbClr val="000000"/>
                </a:solidFill>
                <a:effectLst/>
                <a:latin typeface="Arial" panose="020B0604020202020204" pitchFamily="34" charset="0"/>
              </a:rPr>
              <a:t>Distribute the additional images and statements that depict human activities and their impact on the carbon cycle. </a:t>
            </a:r>
          </a:p>
          <a:p>
            <a:pPr marL="0" indent="0">
              <a:buNone/>
            </a:pPr>
            <a:endParaRPr lang="en-US" sz="1800" b="0" i="0" u="none" strike="noStrike" dirty="0">
              <a:solidFill>
                <a:srgbClr val="000000"/>
              </a:solidFill>
              <a:effectLst/>
              <a:latin typeface="Arial" panose="020B0604020202020204" pitchFamily="34" charset="0"/>
            </a:endParaRPr>
          </a:p>
          <a:p>
            <a:pPr marL="0" indent="0">
              <a:buNone/>
            </a:pPr>
            <a:r>
              <a:rPr lang="en-US" sz="1800" b="0" i="0" u="none" strike="noStrike" dirty="0">
                <a:solidFill>
                  <a:srgbClr val="000000"/>
                </a:solidFill>
                <a:effectLst/>
                <a:latin typeface="Arial" panose="020B0604020202020204" pitchFamily="34" charset="0"/>
              </a:rPr>
              <a:t>Students should integrate these new elements into their existing diagrams, showing how human activities add more carbon dioxide to the cycle (ex - burning of fossil fuels etc.). These might include new arrows, annotations, bits of text and other information being added to the diagram.</a:t>
            </a:r>
          </a:p>
          <a:p>
            <a:pPr marL="0" indent="0">
              <a:buNone/>
            </a:pPr>
            <a:endParaRPr lang="en-US" sz="1800" b="0" i="0" u="none" strike="noStrike"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Arial" panose="020B0604020202020204" pitchFamily="34" charset="0"/>
              </a:rPr>
              <a:t>Give them 5-10 minutes for this.</a:t>
            </a:r>
          </a:p>
          <a:p>
            <a:pPr marL="0" indent="0">
              <a:buNone/>
            </a:pPr>
            <a:endParaRPr lang="en-US" dirty="0"/>
          </a:p>
        </p:txBody>
      </p:sp>
      <p:sp>
        <p:nvSpPr>
          <p:cNvPr id="4" name="Slide Number Placeholder 3"/>
          <p:cNvSpPr>
            <a:spLocks noGrp="1"/>
          </p:cNvSpPr>
          <p:nvPr>
            <p:ph type="sldNum" sz="quarter" idx="5"/>
          </p:nvPr>
        </p:nvSpPr>
        <p:spPr/>
        <p:txBody>
          <a:bodyPr/>
          <a:lstStyle/>
          <a:p>
            <a:fld id="{62A63683-C219-47E4-93EE-59A900A0CE53}" type="slidenum">
              <a:rPr lang="en-US" smtClean="0"/>
              <a:t>25</a:t>
            </a:fld>
            <a:endParaRPr lang="en-US"/>
          </a:p>
        </p:txBody>
      </p:sp>
    </p:spTree>
    <p:extLst>
      <p:ext uri="{BB962C8B-B14F-4D97-AF65-F5344CB8AC3E}">
        <p14:creationId xmlns:p14="http://schemas.microsoft.com/office/powerpoint/2010/main" val="34462118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spcBef>
                <a:spcPts val="0"/>
              </a:spcBef>
              <a:spcAft>
                <a:spcPts val="0"/>
              </a:spcAft>
              <a:buFont typeface="+mj-lt"/>
              <a:buNone/>
            </a:pPr>
            <a:r>
              <a:rPr lang="en-US" sz="1100" b="0" i="0" u="none" strike="noStrike" dirty="0">
                <a:solidFill>
                  <a:srgbClr val="000000"/>
                </a:solidFill>
                <a:effectLst/>
                <a:latin typeface="Arial" panose="020B0604020202020204" pitchFamily="34" charset="0"/>
              </a:rPr>
              <a:t>Allow groups to share their diagrams with the class, explaining their understanding of the carbon cycle, the greenhouse effect, and human impact. </a:t>
            </a:r>
          </a:p>
          <a:p>
            <a:pPr rtl="0" fontAlgn="base">
              <a:spcBef>
                <a:spcPts val="0"/>
              </a:spcBef>
              <a:spcAft>
                <a:spcPts val="0"/>
              </a:spcAft>
              <a:buFont typeface="+mj-lt"/>
              <a:buNone/>
            </a:pPr>
            <a:endParaRPr lang="en-US" sz="1100" b="0" i="0" u="none" strike="noStrike" dirty="0">
              <a:solidFill>
                <a:srgbClr val="000000"/>
              </a:solidFill>
              <a:effectLst/>
              <a:latin typeface="Arial" panose="020B0604020202020204" pitchFamily="34" charset="0"/>
            </a:endParaRPr>
          </a:p>
          <a:p>
            <a:pPr rtl="0" fontAlgn="base">
              <a:spcBef>
                <a:spcPts val="0"/>
              </a:spcBef>
              <a:spcAft>
                <a:spcPts val="0"/>
              </a:spcAft>
              <a:buFont typeface="+mj-lt"/>
              <a:buNone/>
            </a:pPr>
            <a:r>
              <a:rPr lang="en-US" sz="1100" b="0" i="0" u="none" strike="noStrike" dirty="0">
                <a:solidFill>
                  <a:srgbClr val="000000"/>
                </a:solidFill>
                <a:effectLst/>
                <a:latin typeface="Arial" panose="020B0604020202020204" pitchFamily="34" charset="0"/>
              </a:rPr>
              <a:t>Optional Observation Break - This could be done as a ‘gallery walk’ before all groups have finished so that they can see what other groups are doing and incorporate their ideas into their own models. They can also leave a post-it note with feedback on other groups' work.</a:t>
            </a:r>
          </a:p>
          <a:p>
            <a:pPr marL="0" indent="0">
              <a:buNone/>
            </a:pPr>
            <a:endParaRPr lang="en-US" dirty="0"/>
          </a:p>
        </p:txBody>
      </p:sp>
      <p:sp>
        <p:nvSpPr>
          <p:cNvPr id="4" name="Slide Number Placeholder 3"/>
          <p:cNvSpPr>
            <a:spLocks noGrp="1"/>
          </p:cNvSpPr>
          <p:nvPr>
            <p:ph type="sldNum" sz="quarter" idx="5"/>
          </p:nvPr>
        </p:nvSpPr>
        <p:spPr/>
        <p:txBody>
          <a:bodyPr/>
          <a:lstStyle/>
          <a:p>
            <a:fld id="{62A63683-C219-47E4-93EE-59A900A0CE53}" type="slidenum">
              <a:rPr lang="en-US" smtClean="0"/>
              <a:t>26</a:t>
            </a:fld>
            <a:endParaRPr lang="en-US"/>
          </a:p>
        </p:txBody>
      </p:sp>
    </p:spTree>
    <p:extLst>
      <p:ext uri="{BB962C8B-B14F-4D97-AF65-F5344CB8AC3E}">
        <p14:creationId xmlns:p14="http://schemas.microsoft.com/office/powerpoint/2010/main" val="35095354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62A63683-C219-47E4-93EE-59A900A0CE53}" type="slidenum">
              <a:rPr lang="en-US" smtClean="0"/>
              <a:t>27</a:t>
            </a:fld>
            <a:endParaRPr lang="en-US"/>
          </a:p>
        </p:txBody>
      </p:sp>
    </p:spTree>
    <p:extLst>
      <p:ext uri="{BB962C8B-B14F-4D97-AF65-F5344CB8AC3E}">
        <p14:creationId xmlns:p14="http://schemas.microsoft.com/office/powerpoint/2010/main" val="20514335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These questions could be usefully discussed first as a class. The lesson might finish with the students answering these questions in writing AFTER the class discussion as an </a:t>
            </a:r>
            <a:r>
              <a:rPr lang="en-US" sz="1800" b="1" i="0" u="none" strike="noStrike" dirty="0">
                <a:solidFill>
                  <a:srgbClr val="000000"/>
                </a:solidFill>
                <a:effectLst/>
                <a:latin typeface="Arial" panose="020B0604020202020204" pitchFamily="34" charset="0"/>
              </a:rPr>
              <a:t>exit ticket</a:t>
            </a:r>
            <a:r>
              <a:rPr lang="en-US" sz="1800" b="0" i="0" u="none" strike="noStrike" dirty="0">
                <a:solidFill>
                  <a:srgbClr val="000000"/>
                </a:solidFill>
                <a:effectLst/>
                <a:latin typeface="Arial" panose="020B0604020202020204" pitchFamily="34" charset="0"/>
              </a:rPr>
              <a:t> (assessment opportunity). </a:t>
            </a:r>
            <a:endParaRPr lang="en-US" b="0" i="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62A63683-C219-47E4-93EE-59A900A0CE53}" type="slidenum">
              <a:rPr lang="en-US" smtClean="0"/>
              <a:t>28</a:t>
            </a:fld>
            <a:endParaRPr lang="en-US"/>
          </a:p>
        </p:txBody>
      </p:sp>
    </p:spTree>
    <p:extLst>
      <p:ext uri="{BB962C8B-B14F-4D97-AF65-F5344CB8AC3E}">
        <p14:creationId xmlns:p14="http://schemas.microsoft.com/office/powerpoint/2010/main" val="718197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A63683-C219-47E4-93EE-59A900A0CE53}" type="slidenum">
              <a:rPr lang="en-US" smtClean="0"/>
              <a:t>6</a:t>
            </a:fld>
            <a:endParaRPr lang="en-US"/>
          </a:p>
        </p:txBody>
      </p:sp>
    </p:spTree>
    <p:extLst>
      <p:ext uri="{BB962C8B-B14F-4D97-AF65-F5344CB8AC3E}">
        <p14:creationId xmlns:p14="http://schemas.microsoft.com/office/powerpoint/2010/main" val="552950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A63683-C219-47E4-93EE-59A900A0CE53}" type="slidenum">
              <a:rPr lang="en-US" smtClean="0"/>
              <a:t>7</a:t>
            </a:fld>
            <a:endParaRPr lang="en-US"/>
          </a:p>
        </p:txBody>
      </p:sp>
    </p:spTree>
    <p:extLst>
      <p:ext uri="{BB962C8B-B14F-4D97-AF65-F5344CB8AC3E}">
        <p14:creationId xmlns:p14="http://schemas.microsoft.com/office/powerpoint/2010/main" val="2145691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Explain the carbon cycle in its most basic form. Use the diagram and arrows to show carbon in and carbon out.</a:t>
            </a:r>
            <a:endParaRPr lang="en-US" b="0" dirty="0">
              <a:effectLst/>
            </a:endParaRPr>
          </a:p>
          <a:p>
            <a:endParaRPr lang="en-US" dirty="0"/>
          </a:p>
          <a:p>
            <a:r>
              <a:rPr lang="en-US" dirty="0"/>
              <a:t>Carbon sinks: </a:t>
            </a:r>
            <a:r>
              <a:rPr lang="en-US" b="0" i="0" dirty="0">
                <a:solidFill>
                  <a:srgbClr val="E8EAED"/>
                </a:solidFill>
                <a:effectLst/>
                <a:latin typeface="Google Sans"/>
              </a:rPr>
              <a:t>A carbon sink </a:t>
            </a:r>
            <a:r>
              <a:rPr lang="en-US" b="0" i="0" dirty="0">
                <a:solidFill>
                  <a:srgbClr val="E2EEFF"/>
                </a:solidFill>
                <a:effectLst/>
                <a:latin typeface="Google Sans"/>
              </a:rPr>
              <a:t>absorbs carbon dioxide from the atmosphere</a:t>
            </a:r>
            <a:r>
              <a:rPr lang="en-US" b="0" i="0" dirty="0">
                <a:solidFill>
                  <a:srgbClr val="E8EAED"/>
                </a:solidFill>
                <a:effectLst/>
                <a:latin typeface="Google Sans"/>
              </a:rPr>
              <a:t>. The ocean, soil and forests are the world's largest carbon sinks. Other then the ocean, forest and soil, we have two major carbon sinks in the Cayman Islands: Seagrass beds and mangroves. We need to protect these sinks. </a:t>
            </a:r>
          </a:p>
          <a:p>
            <a:endParaRPr lang="en-US" dirty="0"/>
          </a:p>
        </p:txBody>
      </p:sp>
      <p:sp>
        <p:nvSpPr>
          <p:cNvPr id="4" name="Slide Number Placeholder 3"/>
          <p:cNvSpPr>
            <a:spLocks noGrp="1"/>
          </p:cNvSpPr>
          <p:nvPr>
            <p:ph type="sldNum" sz="quarter" idx="5"/>
          </p:nvPr>
        </p:nvSpPr>
        <p:spPr/>
        <p:txBody>
          <a:bodyPr/>
          <a:lstStyle/>
          <a:p>
            <a:fld id="{62A63683-C219-47E4-93EE-59A900A0CE53}" type="slidenum">
              <a:rPr lang="en-US" smtClean="0"/>
              <a:t>8</a:t>
            </a:fld>
            <a:endParaRPr lang="en-US"/>
          </a:p>
        </p:txBody>
      </p:sp>
    </p:spTree>
    <p:extLst>
      <p:ext uri="{BB962C8B-B14F-4D97-AF65-F5344CB8AC3E}">
        <p14:creationId xmlns:p14="http://schemas.microsoft.com/office/powerpoint/2010/main" val="1157423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Explain the carbon cycle in its most basic form. Use the diagram and arrows to show carbon in and carbon out.</a:t>
            </a:r>
            <a:endParaRPr lang="en-US" b="0" dirty="0">
              <a:effectLst/>
            </a:endParaRPr>
          </a:p>
          <a:p>
            <a:endParaRPr lang="en-US" dirty="0"/>
          </a:p>
          <a:p>
            <a:r>
              <a:rPr lang="en-US" dirty="0"/>
              <a:t>Carbon sinks: </a:t>
            </a:r>
            <a:r>
              <a:rPr lang="en-US" b="0" i="0" dirty="0">
                <a:solidFill>
                  <a:srgbClr val="E8EAED"/>
                </a:solidFill>
                <a:effectLst/>
                <a:latin typeface="Google Sans"/>
              </a:rPr>
              <a:t>A carbon sink </a:t>
            </a:r>
            <a:r>
              <a:rPr lang="en-US" b="0" i="0" dirty="0">
                <a:solidFill>
                  <a:srgbClr val="E2EEFF"/>
                </a:solidFill>
                <a:effectLst/>
                <a:latin typeface="Google Sans"/>
              </a:rPr>
              <a:t>absorbs carbon dioxide from the atmosphere</a:t>
            </a:r>
            <a:r>
              <a:rPr lang="en-US" b="0" i="0" dirty="0">
                <a:solidFill>
                  <a:srgbClr val="E8EAED"/>
                </a:solidFill>
                <a:effectLst/>
                <a:latin typeface="Google Sans"/>
              </a:rPr>
              <a:t>. The ocean, soil and forests are the world's largest carbon sinks. Other then the ocean, forest and soil, we have two major carbon sinks in the Cayman Islands: Seagrass beds and mangroves. We need to protect these sinks. </a:t>
            </a:r>
          </a:p>
          <a:p>
            <a:endParaRPr lang="en-US" dirty="0"/>
          </a:p>
        </p:txBody>
      </p:sp>
      <p:sp>
        <p:nvSpPr>
          <p:cNvPr id="4" name="Slide Number Placeholder 3"/>
          <p:cNvSpPr>
            <a:spLocks noGrp="1"/>
          </p:cNvSpPr>
          <p:nvPr>
            <p:ph type="sldNum" sz="quarter" idx="5"/>
          </p:nvPr>
        </p:nvSpPr>
        <p:spPr/>
        <p:txBody>
          <a:bodyPr/>
          <a:lstStyle/>
          <a:p>
            <a:fld id="{62A63683-C219-47E4-93EE-59A900A0CE53}" type="slidenum">
              <a:rPr lang="en-US" smtClean="0"/>
              <a:t>9</a:t>
            </a:fld>
            <a:endParaRPr lang="en-US"/>
          </a:p>
        </p:txBody>
      </p:sp>
    </p:spTree>
    <p:extLst>
      <p:ext uri="{BB962C8B-B14F-4D97-AF65-F5344CB8AC3E}">
        <p14:creationId xmlns:p14="http://schemas.microsoft.com/office/powerpoint/2010/main" val="3828143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Explain the carbon cycle in its most basic form. Use the diagram and arrows to show carbon in and carbon out.</a:t>
            </a:r>
            <a:endParaRPr lang="en-US" b="0" dirty="0">
              <a:effectLst/>
            </a:endParaRPr>
          </a:p>
          <a:p>
            <a:endParaRPr lang="en-US" dirty="0"/>
          </a:p>
          <a:p>
            <a:endParaRPr lang="en-US" dirty="0"/>
          </a:p>
        </p:txBody>
      </p:sp>
      <p:sp>
        <p:nvSpPr>
          <p:cNvPr id="4" name="Slide Number Placeholder 3"/>
          <p:cNvSpPr>
            <a:spLocks noGrp="1"/>
          </p:cNvSpPr>
          <p:nvPr>
            <p:ph type="sldNum" sz="quarter" idx="5"/>
          </p:nvPr>
        </p:nvSpPr>
        <p:spPr/>
        <p:txBody>
          <a:bodyPr/>
          <a:lstStyle/>
          <a:p>
            <a:fld id="{62A63683-C219-47E4-93EE-59A900A0CE53}" type="slidenum">
              <a:rPr lang="en-US" smtClean="0"/>
              <a:t>10</a:t>
            </a:fld>
            <a:endParaRPr lang="en-US"/>
          </a:p>
        </p:txBody>
      </p:sp>
    </p:spTree>
    <p:extLst>
      <p:ext uri="{BB962C8B-B14F-4D97-AF65-F5344CB8AC3E}">
        <p14:creationId xmlns:p14="http://schemas.microsoft.com/office/powerpoint/2010/main" val="2823709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Explain the carbon cycle in its most basic form. Use the diagram and arrows to show carbon in and carbon out.</a:t>
            </a:r>
            <a:endParaRPr lang="en-US" b="0" dirty="0">
              <a:effectLst/>
            </a:endParaRPr>
          </a:p>
          <a:p>
            <a:endParaRPr lang="en-US" dirty="0"/>
          </a:p>
        </p:txBody>
      </p:sp>
      <p:sp>
        <p:nvSpPr>
          <p:cNvPr id="4" name="Slide Number Placeholder 3"/>
          <p:cNvSpPr>
            <a:spLocks noGrp="1"/>
          </p:cNvSpPr>
          <p:nvPr>
            <p:ph type="sldNum" sz="quarter" idx="5"/>
          </p:nvPr>
        </p:nvSpPr>
        <p:spPr/>
        <p:txBody>
          <a:bodyPr/>
          <a:lstStyle/>
          <a:p>
            <a:fld id="{62A63683-C219-47E4-93EE-59A900A0CE53}" type="slidenum">
              <a:rPr lang="en-US" smtClean="0"/>
              <a:t>11</a:t>
            </a:fld>
            <a:endParaRPr lang="en-US"/>
          </a:p>
        </p:txBody>
      </p:sp>
    </p:spTree>
    <p:extLst>
      <p:ext uri="{BB962C8B-B14F-4D97-AF65-F5344CB8AC3E}">
        <p14:creationId xmlns:p14="http://schemas.microsoft.com/office/powerpoint/2010/main" val="697763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to the students how this is a circular cycle that goes around and around. </a:t>
            </a:r>
          </a:p>
        </p:txBody>
      </p:sp>
      <p:sp>
        <p:nvSpPr>
          <p:cNvPr id="4" name="Slide Number Placeholder 3"/>
          <p:cNvSpPr>
            <a:spLocks noGrp="1"/>
          </p:cNvSpPr>
          <p:nvPr>
            <p:ph type="sldNum" sz="quarter" idx="5"/>
          </p:nvPr>
        </p:nvSpPr>
        <p:spPr/>
        <p:txBody>
          <a:bodyPr/>
          <a:lstStyle/>
          <a:p>
            <a:fld id="{62A63683-C219-47E4-93EE-59A900A0CE53}" type="slidenum">
              <a:rPr lang="en-US" smtClean="0"/>
              <a:t>12</a:t>
            </a:fld>
            <a:endParaRPr lang="en-US"/>
          </a:p>
        </p:txBody>
      </p:sp>
    </p:spTree>
    <p:extLst>
      <p:ext uri="{BB962C8B-B14F-4D97-AF65-F5344CB8AC3E}">
        <p14:creationId xmlns:p14="http://schemas.microsoft.com/office/powerpoint/2010/main" val="2952454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D4BF6-DF35-E320-E97A-32D668CA3E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899DD4-9769-83E2-BB35-291C255291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00A75DE-467B-C7C6-45E1-0C0B389FB64D}"/>
              </a:ext>
            </a:extLst>
          </p:cNvPr>
          <p:cNvSpPr>
            <a:spLocks noGrp="1"/>
          </p:cNvSpPr>
          <p:nvPr>
            <p:ph type="dt" sz="half" idx="10"/>
          </p:nvPr>
        </p:nvSpPr>
        <p:spPr/>
        <p:txBody>
          <a:bodyPr/>
          <a:lstStyle/>
          <a:p>
            <a:fld id="{6B6116A9-1E87-4AFE-AE77-5017F5B54ABE}" type="datetimeFigureOut">
              <a:rPr lang="en-US" smtClean="0"/>
              <a:t>3/14/2024</a:t>
            </a:fld>
            <a:endParaRPr lang="en-US"/>
          </a:p>
        </p:txBody>
      </p:sp>
      <p:sp>
        <p:nvSpPr>
          <p:cNvPr id="5" name="Footer Placeholder 4">
            <a:extLst>
              <a:ext uri="{FF2B5EF4-FFF2-40B4-BE49-F238E27FC236}">
                <a16:creationId xmlns:a16="http://schemas.microsoft.com/office/drawing/2014/main" id="{536E775E-8357-A998-A7FC-C9730EDBCC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820860-5477-D418-AFE5-2DF5E2998F2A}"/>
              </a:ext>
            </a:extLst>
          </p:cNvPr>
          <p:cNvSpPr>
            <a:spLocks noGrp="1"/>
          </p:cNvSpPr>
          <p:nvPr>
            <p:ph type="sldNum" sz="quarter" idx="12"/>
          </p:nvPr>
        </p:nvSpPr>
        <p:spPr/>
        <p:txBody>
          <a:bodyPr/>
          <a:lstStyle/>
          <a:p>
            <a:fld id="{26D09CEA-BA5A-4FD7-B54A-16824C773DB0}" type="slidenum">
              <a:rPr lang="en-US" smtClean="0"/>
              <a:t>‹#›</a:t>
            </a:fld>
            <a:endParaRPr lang="en-US"/>
          </a:p>
        </p:txBody>
      </p:sp>
    </p:spTree>
    <p:extLst>
      <p:ext uri="{BB962C8B-B14F-4D97-AF65-F5344CB8AC3E}">
        <p14:creationId xmlns:p14="http://schemas.microsoft.com/office/powerpoint/2010/main" val="596850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B8372-ED40-5C1E-DC3A-C1D47B8765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6CDB81C-932C-DA4F-8E0C-2DE6B09CB1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79DCF5-348C-3C76-0CE0-88B10FA580A3}"/>
              </a:ext>
            </a:extLst>
          </p:cNvPr>
          <p:cNvSpPr>
            <a:spLocks noGrp="1"/>
          </p:cNvSpPr>
          <p:nvPr>
            <p:ph type="dt" sz="half" idx="10"/>
          </p:nvPr>
        </p:nvSpPr>
        <p:spPr/>
        <p:txBody>
          <a:bodyPr/>
          <a:lstStyle/>
          <a:p>
            <a:fld id="{6B6116A9-1E87-4AFE-AE77-5017F5B54ABE}" type="datetimeFigureOut">
              <a:rPr lang="en-US" smtClean="0"/>
              <a:t>3/14/2024</a:t>
            </a:fld>
            <a:endParaRPr lang="en-US"/>
          </a:p>
        </p:txBody>
      </p:sp>
      <p:sp>
        <p:nvSpPr>
          <p:cNvPr id="5" name="Footer Placeholder 4">
            <a:extLst>
              <a:ext uri="{FF2B5EF4-FFF2-40B4-BE49-F238E27FC236}">
                <a16:creationId xmlns:a16="http://schemas.microsoft.com/office/drawing/2014/main" id="{98490BF3-8C61-09D8-0D35-83DF68D7C2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AF096E-CA26-5D1E-1585-D4B24EE8866D}"/>
              </a:ext>
            </a:extLst>
          </p:cNvPr>
          <p:cNvSpPr>
            <a:spLocks noGrp="1"/>
          </p:cNvSpPr>
          <p:nvPr>
            <p:ph type="sldNum" sz="quarter" idx="12"/>
          </p:nvPr>
        </p:nvSpPr>
        <p:spPr/>
        <p:txBody>
          <a:bodyPr/>
          <a:lstStyle/>
          <a:p>
            <a:fld id="{26D09CEA-BA5A-4FD7-B54A-16824C773DB0}" type="slidenum">
              <a:rPr lang="en-US" smtClean="0"/>
              <a:t>‹#›</a:t>
            </a:fld>
            <a:endParaRPr lang="en-US"/>
          </a:p>
        </p:txBody>
      </p:sp>
    </p:spTree>
    <p:extLst>
      <p:ext uri="{BB962C8B-B14F-4D97-AF65-F5344CB8AC3E}">
        <p14:creationId xmlns:p14="http://schemas.microsoft.com/office/powerpoint/2010/main" val="2563812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0DE3F8-4CCA-3B10-ECC5-560885AD444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860E19E-AF85-DA01-2038-472A84E416F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3899B7-C76C-5990-2966-D75E5382622A}"/>
              </a:ext>
            </a:extLst>
          </p:cNvPr>
          <p:cNvSpPr>
            <a:spLocks noGrp="1"/>
          </p:cNvSpPr>
          <p:nvPr>
            <p:ph type="dt" sz="half" idx="10"/>
          </p:nvPr>
        </p:nvSpPr>
        <p:spPr/>
        <p:txBody>
          <a:bodyPr/>
          <a:lstStyle/>
          <a:p>
            <a:fld id="{6B6116A9-1E87-4AFE-AE77-5017F5B54ABE}" type="datetimeFigureOut">
              <a:rPr lang="en-US" smtClean="0"/>
              <a:t>3/14/2024</a:t>
            </a:fld>
            <a:endParaRPr lang="en-US"/>
          </a:p>
        </p:txBody>
      </p:sp>
      <p:sp>
        <p:nvSpPr>
          <p:cNvPr id="5" name="Footer Placeholder 4">
            <a:extLst>
              <a:ext uri="{FF2B5EF4-FFF2-40B4-BE49-F238E27FC236}">
                <a16:creationId xmlns:a16="http://schemas.microsoft.com/office/drawing/2014/main" id="{AC80B0D2-1987-47BB-464C-4001F847F3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9FA6D0-58D4-6F76-7FEB-592487848FCF}"/>
              </a:ext>
            </a:extLst>
          </p:cNvPr>
          <p:cNvSpPr>
            <a:spLocks noGrp="1"/>
          </p:cNvSpPr>
          <p:nvPr>
            <p:ph type="sldNum" sz="quarter" idx="12"/>
          </p:nvPr>
        </p:nvSpPr>
        <p:spPr/>
        <p:txBody>
          <a:bodyPr/>
          <a:lstStyle/>
          <a:p>
            <a:fld id="{26D09CEA-BA5A-4FD7-B54A-16824C773DB0}" type="slidenum">
              <a:rPr lang="en-US" smtClean="0"/>
              <a:t>‹#›</a:t>
            </a:fld>
            <a:endParaRPr lang="en-US"/>
          </a:p>
        </p:txBody>
      </p:sp>
    </p:spTree>
    <p:extLst>
      <p:ext uri="{BB962C8B-B14F-4D97-AF65-F5344CB8AC3E}">
        <p14:creationId xmlns:p14="http://schemas.microsoft.com/office/powerpoint/2010/main" val="4087221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56E92-859A-EF96-155C-08B1CA9826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FFB146-ED64-EA65-5B9E-C4AE0CBD06D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8A0332-3FB2-1BA2-3961-CFD6FEA66973}"/>
              </a:ext>
            </a:extLst>
          </p:cNvPr>
          <p:cNvSpPr>
            <a:spLocks noGrp="1"/>
          </p:cNvSpPr>
          <p:nvPr>
            <p:ph type="dt" sz="half" idx="10"/>
          </p:nvPr>
        </p:nvSpPr>
        <p:spPr/>
        <p:txBody>
          <a:bodyPr/>
          <a:lstStyle/>
          <a:p>
            <a:fld id="{6B6116A9-1E87-4AFE-AE77-5017F5B54ABE}" type="datetimeFigureOut">
              <a:rPr lang="en-US" smtClean="0"/>
              <a:t>3/14/2024</a:t>
            </a:fld>
            <a:endParaRPr lang="en-US"/>
          </a:p>
        </p:txBody>
      </p:sp>
      <p:sp>
        <p:nvSpPr>
          <p:cNvPr id="5" name="Footer Placeholder 4">
            <a:extLst>
              <a:ext uri="{FF2B5EF4-FFF2-40B4-BE49-F238E27FC236}">
                <a16:creationId xmlns:a16="http://schemas.microsoft.com/office/drawing/2014/main" id="{D3628C16-3C5A-A01D-AB71-B4FFE7ABD7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8CFB7E-A145-9FA5-1181-21CF0E63B96F}"/>
              </a:ext>
            </a:extLst>
          </p:cNvPr>
          <p:cNvSpPr>
            <a:spLocks noGrp="1"/>
          </p:cNvSpPr>
          <p:nvPr>
            <p:ph type="sldNum" sz="quarter" idx="12"/>
          </p:nvPr>
        </p:nvSpPr>
        <p:spPr/>
        <p:txBody>
          <a:bodyPr/>
          <a:lstStyle/>
          <a:p>
            <a:fld id="{26D09CEA-BA5A-4FD7-B54A-16824C773DB0}" type="slidenum">
              <a:rPr lang="en-US" smtClean="0"/>
              <a:t>‹#›</a:t>
            </a:fld>
            <a:endParaRPr lang="en-US"/>
          </a:p>
        </p:txBody>
      </p:sp>
    </p:spTree>
    <p:extLst>
      <p:ext uri="{BB962C8B-B14F-4D97-AF65-F5344CB8AC3E}">
        <p14:creationId xmlns:p14="http://schemas.microsoft.com/office/powerpoint/2010/main" val="1248779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015E5-5567-9755-DCD7-423DD7F1B4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A42B2CD-E187-9A9A-8F7F-74ABC99C1E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314952-179F-AE42-1C5E-E70F144B9876}"/>
              </a:ext>
            </a:extLst>
          </p:cNvPr>
          <p:cNvSpPr>
            <a:spLocks noGrp="1"/>
          </p:cNvSpPr>
          <p:nvPr>
            <p:ph type="dt" sz="half" idx="10"/>
          </p:nvPr>
        </p:nvSpPr>
        <p:spPr/>
        <p:txBody>
          <a:bodyPr/>
          <a:lstStyle/>
          <a:p>
            <a:fld id="{6B6116A9-1E87-4AFE-AE77-5017F5B54ABE}" type="datetimeFigureOut">
              <a:rPr lang="en-US" smtClean="0"/>
              <a:t>3/14/2024</a:t>
            </a:fld>
            <a:endParaRPr lang="en-US"/>
          </a:p>
        </p:txBody>
      </p:sp>
      <p:sp>
        <p:nvSpPr>
          <p:cNvPr id="5" name="Footer Placeholder 4">
            <a:extLst>
              <a:ext uri="{FF2B5EF4-FFF2-40B4-BE49-F238E27FC236}">
                <a16:creationId xmlns:a16="http://schemas.microsoft.com/office/drawing/2014/main" id="{DF69D9A6-FF30-B2A8-FC6D-8313DEEABD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CD83D2-F4BE-9E02-E343-93E016179F70}"/>
              </a:ext>
            </a:extLst>
          </p:cNvPr>
          <p:cNvSpPr>
            <a:spLocks noGrp="1"/>
          </p:cNvSpPr>
          <p:nvPr>
            <p:ph type="sldNum" sz="quarter" idx="12"/>
          </p:nvPr>
        </p:nvSpPr>
        <p:spPr/>
        <p:txBody>
          <a:bodyPr/>
          <a:lstStyle/>
          <a:p>
            <a:fld id="{26D09CEA-BA5A-4FD7-B54A-16824C773DB0}" type="slidenum">
              <a:rPr lang="en-US" smtClean="0"/>
              <a:t>‹#›</a:t>
            </a:fld>
            <a:endParaRPr lang="en-US"/>
          </a:p>
        </p:txBody>
      </p:sp>
    </p:spTree>
    <p:extLst>
      <p:ext uri="{BB962C8B-B14F-4D97-AF65-F5344CB8AC3E}">
        <p14:creationId xmlns:p14="http://schemas.microsoft.com/office/powerpoint/2010/main" val="1360122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6E570-3F13-8F89-D663-C7DB5154C4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B55DEA-CDBE-1DF4-ACE2-0AAF277AC7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5689D53-E247-6B61-24B8-C8DE96A113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836604-96D0-9209-71B0-D91464DF46C5}"/>
              </a:ext>
            </a:extLst>
          </p:cNvPr>
          <p:cNvSpPr>
            <a:spLocks noGrp="1"/>
          </p:cNvSpPr>
          <p:nvPr>
            <p:ph type="dt" sz="half" idx="10"/>
          </p:nvPr>
        </p:nvSpPr>
        <p:spPr/>
        <p:txBody>
          <a:bodyPr/>
          <a:lstStyle/>
          <a:p>
            <a:fld id="{6B6116A9-1E87-4AFE-AE77-5017F5B54ABE}" type="datetimeFigureOut">
              <a:rPr lang="en-US" smtClean="0"/>
              <a:t>3/14/2024</a:t>
            </a:fld>
            <a:endParaRPr lang="en-US"/>
          </a:p>
        </p:txBody>
      </p:sp>
      <p:sp>
        <p:nvSpPr>
          <p:cNvPr id="6" name="Footer Placeholder 5">
            <a:extLst>
              <a:ext uri="{FF2B5EF4-FFF2-40B4-BE49-F238E27FC236}">
                <a16:creationId xmlns:a16="http://schemas.microsoft.com/office/drawing/2014/main" id="{E0BC3C09-A919-CA85-751D-50F5F951E6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DD100D-DB1A-DE95-610E-30C0BD26B41E}"/>
              </a:ext>
            </a:extLst>
          </p:cNvPr>
          <p:cNvSpPr>
            <a:spLocks noGrp="1"/>
          </p:cNvSpPr>
          <p:nvPr>
            <p:ph type="sldNum" sz="quarter" idx="12"/>
          </p:nvPr>
        </p:nvSpPr>
        <p:spPr/>
        <p:txBody>
          <a:bodyPr/>
          <a:lstStyle/>
          <a:p>
            <a:fld id="{26D09CEA-BA5A-4FD7-B54A-16824C773DB0}" type="slidenum">
              <a:rPr lang="en-US" smtClean="0"/>
              <a:t>‹#›</a:t>
            </a:fld>
            <a:endParaRPr lang="en-US"/>
          </a:p>
        </p:txBody>
      </p:sp>
    </p:spTree>
    <p:extLst>
      <p:ext uri="{BB962C8B-B14F-4D97-AF65-F5344CB8AC3E}">
        <p14:creationId xmlns:p14="http://schemas.microsoft.com/office/powerpoint/2010/main" val="498686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3A423-0230-E307-7F44-8620B2E0CFC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FCC4C33-7401-3AA2-B404-82D872E154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6C19522-D994-4C2D-C173-651C9428B6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76D978-185E-5F2D-C200-D8296E19BC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E95E208-8A16-2585-9986-F09CCAE0E78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50AF7ED-81EB-E63A-77AB-F73B82D28780}"/>
              </a:ext>
            </a:extLst>
          </p:cNvPr>
          <p:cNvSpPr>
            <a:spLocks noGrp="1"/>
          </p:cNvSpPr>
          <p:nvPr>
            <p:ph type="dt" sz="half" idx="10"/>
          </p:nvPr>
        </p:nvSpPr>
        <p:spPr/>
        <p:txBody>
          <a:bodyPr/>
          <a:lstStyle/>
          <a:p>
            <a:fld id="{6B6116A9-1E87-4AFE-AE77-5017F5B54ABE}" type="datetimeFigureOut">
              <a:rPr lang="en-US" smtClean="0"/>
              <a:t>3/14/2024</a:t>
            </a:fld>
            <a:endParaRPr lang="en-US"/>
          </a:p>
        </p:txBody>
      </p:sp>
      <p:sp>
        <p:nvSpPr>
          <p:cNvPr id="8" name="Footer Placeholder 7">
            <a:extLst>
              <a:ext uri="{FF2B5EF4-FFF2-40B4-BE49-F238E27FC236}">
                <a16:creationId xmlns:a16="http://schemas.microsoft.com/office/drawing/2014/main" id="{8855F64E-E2ED-9CF7-EB85-720934B0D1C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4C5E345-89BF-73BE-4E35-2D65D92062CC}"/>
              </a:ext>
            </a:extLst>
          </p:cNvPr>
          <p:cNvSpPr>
            <a:spLocks noGrp="1"/>
          </p:cNvSpPr>
          <p:nvPr>
            <p:ph type="sldNum" sz="quarter" idx="12"/>
          </p:nvPr>
        </p:nvSpPr>
        <p:spPr/>
        <p:txBody>
          <a:bodyPr/>
          <a:lstStyle/>
          <a:p>
            <a:fld id="{26D09CEA-BA5A-4FD7-B54A-16824C773DB0}" type="slidenum">
              <a:rPr lang="en-US" smtClean="0"/>
              <a:t>‹#›</a:t>
            </a:fld>
            <a:endParaRPr lang="en-US"/>
          </a:p>
        </p:txBody>
      </p:sp>
    </p:spTree>
    <p:extLst>
      <p:ext uri="{BB962C8B-B14F-4D97-AF65-F5344CB8AC3E}">
        <p14:creationId xmlns:p14="http://schemas.microsoft.com/office/powerpoint/2010/main" val="1438963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6064E-98C4-19E4-C0A0-CCC15F348A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3EFF1B0-3F54-E3C4-CEB1-8BE1029B23E6}"/>
              </a:ext>
            </a:extLst>
          </p:cNvPr>
          <p:cNvSpPr>
            <a:spLocks noGrp="1"/>
          </p:cNvSpPr>
          <p:nvPr>
            <p:ph type="dt" sz="half" idx="10"/>
          </p:nvPr>
        </p:nvSpPr>
        <p:spPr/>
        <p:txBody>
          <a:bodyPr/>
          <a:lstStyle/>
          <a:p>
            <a:fld id="{6B6116A9-1E87-4AFE-AE77-5017F5B54ABE}" type="datetimeFigureOut">
              <a:rPr lang="en-US" smtClean="0"/>
              <a:t>3/14/2024</a:t>
            </a:fld>
            <a:endParaRPr lang="en-US"/>
          </a:p>
        </p:txBody>
      </p:sp>
      <p:sp>
        <p:nvSpPr>
          <p:cNvPr id="4" name="Footer Placeholder 3">
            <a:extLst>
              <a:ext uri="{FF2B5EF4-FFF2-40B4-BE49-F238E27FC236}">
                <a16:creationId xmlns:a16="http://schemas.microsoft.com/office/drawing/2014/main" id="{44C8C74A-3677-DB0A-44C7-09549DB153B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6C05768-59B7-1DD7-97F8-0E47FFB3EE04}"/>
              </a:ext>
            </a:extLst>
          </p:cNvPr>
          <p:cNvSpPr>
            <a:spLocks noGrp="1"/>
          </p:cNvSpPr>
          <p:nvPr>
            <p:ph type="sldNum" sz="quarter" idx="12"/>
          </p:nvPr>
        </p:nvSpPr>
        <p:spPr/>
        <p:txBody>
          <a:bodyPr/>
          <a:lstStyle/>
          <a:p>
            <a:fld id="{26D09CEA-BA5A-4FD7-B54A-16824C773DB0}" type="slidenum">
              <a:rPr lang="en-US" smtClean="0"/>
              <a:t>‹#›</a:t>
            </a:fld>
            <a:endParaRPr lang="en-US"/>
          </a:p>
        </p:txBody>
      </p:sp>
    </p:spTree>
    <p:extLst>
      <p:ext uri="{BB962C8B-B14F-4D97-AF65-F5344CB8AC3E}">
        <p14:creationId xmlns:p14="http://schemas.microsoft.com/office/powerpoint/2010/main" val="4232126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FBA5DB-1A60-A9B9-4398-AF0A78B16284}"/>
              </a:ext>
            </a:extLst>
          </p:cNvPr>
          <p:cNvSpPr>
            <a:spLocks noGrp="1"/>
          </p:cNvSpPr>
          <p:nvPr>
            <p:ph type="dt" sz="half" idx="10"/>
          </p:nvPr>
        </p:nvSpPr>
        <p:spPr/>
        <p:txBody>
          <a:bodyPr/>
          <a:lstStyle/>
          <a:p>
            <a:fld id="{6B6116A9-1E87-4AFE-AE77-5017F5B54ABE}" type="datetimeFigureOut">
              <a:rPr lang="en-US" smtClean="0"/>
              <a:t>3/14/2024</a:t>
            </a:fld>
            <a:endParaRPr lang="en-US"/>
          </a:p>
        </p:txBody>
      </p:sp>
      <p:sp>
        <p:nvSpPr>
          <p:cNvPr id="3" name="Footer Placeholder 2">
            <a:extLst>
              <a:ext uri="{FF2B5EF4-FFF2-40B4-BE49-F238E27FC236}">
                <a16:creationId xmlns:a16="http://schemas.microsoft.com/office/drawing/2014/main" id="{E90D506E-3678-C871-7925-82785D92D8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31F6D8E-FB63-D6DB-935C-42376ABFD6AB}"/>
              </a:ext>
            </a:extLst>
          </p:cNvPr>
          <p:cNvSpPr>
            <a:spLocks noGrp="1"/>
          </p:cNvSpPr>
          <p:nvPr>
            <p:ph type="sldNum" sz="quarter" idx="12"/>
          </p:nvPr>
        </p:nvSpPr>
        <p:spPr/>
        <p:txBody>
          <a:bodyPr/>
          <a:lstStyle/>
          <a:p>
            <a:fld id="{26D09CEA-BA5A-4FD7-B54A-16824C773DB0}" type="slidenum">
              <a:rPr lang="en-US" smtClean="0"/>
              <a:t>‹#›</a:t>
            </a:fld>
            <a:endParaRPr lang="en-US"/>
          </a:p>
        </p:txBody>
      </p:sp>
    </p:spTree>
    <p:extLst>
      <p:ext uri="{BB962C8B-B14F-4D97-AF65-F5344CB8AC3E}">
        <p14:creationId xmlns:p14="http://schemas.microsoft.com/office/powerpoint/2010/main" val="3218582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663A1-B199-B083-1C51-11BB5B26ED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A564C53-04DA-0CC1-F4A6-6B2E80AA31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260CD69-640F-6328-8898-40125D551F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70A757-D0C3-40C0-A16B-A3A6ABABD007}"/>
              </a:ext>
            </a:extLst>
          </p:cNvPr>
          <p:cNvSpPr>
            <a:spLocks noGrp="1"/>
          </p:cNvSpPr>
          <p:nvPr>
            <p:ph type="dt" sz="half" idx="10"/>
          </p:nvPr>
        </p:nvSpPr>
        <p:spPr/>
        <p:txBody>
          <a:bodyPr/>
          <a:lstStyle/>
          <a:p>
            <a:fld id="{6B6116A9-1E87-4AFE-AE77-5017F5B54ABE}" type="datetimeFigureOut">
              <a:rPr lang="en-US" smtClean="0"/>
              <a:t>3/14/2024</a:t>
            </a:fld>
            <a:endParaRPr lang="en-US"/>
          </a:p>
        </p:txBody>
      </p:sp>
      <p:sp>
        <p:nvSpPr>
          <p:cNvPr id="6" name="Footer Placeholder 5">
            <a:extLst>
              <a:ext uri="{FF2B5EF4-FFF2-40B4-BE49-F238E27FC236}">
                <a16:creationId xmlns:a16="http://schemas.microsoft.com/office/drawing/2014/main" id="{294BF3CE-981F-99EA-538B-B8148E1649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098B6A-F6FB-6B7C-E823-368D4801AB42}"/>
              </a:ext>
            </a:extLst>
          </p:cNvPr>
          <p:cNvSpPr>
            <a:spLocks noGrp="1"/>
          </p:cNvSpPr>
          <p:nvPr>
            <p:ph type="sldNum" sz="quarter" idx="12"/>
          </p:nvPr>
        </p:nvSpPr>
        <p:spPr/>
        <p:txBody>
          <a:bodyPr/>
          <a:lstStyle/>
          <a:p>
            <a:fld id="{26D09CEA-BA5A-4FD7-B54A-16824C773DB0}" type="slidenum">
              <a:rPr lang="en-US" smtClean="0"/>
              <a:t>‹#›</a:t>
            </a:fld>
            <a:endParaRPr lang="en-US"/>
          </a:p>
        </p:txBody>
      </p:sp>
    </p:spTree>
    <p:extLst>
      <p:ext uri="{BB962C8B-B14F-4D97-AF65-F5344CB8AC3E}">
        <p14:creationId xmlns:p14="http://schemas.microsoft.com/office/powerpoint/2010/main" val="3208006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09B55-06F4-E7C3-230B-F636322FE9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43DC729-DED9-330B-7B0D-04FBE53E59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92995B2-9802-559D-34B8-3B49487B38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ACDFD5-B5E2-EE5B-2A59-0155466FB061}"/>
              </a:ext>
            </a:extLst>
          </p:cNvPr>
          <p:cNvSpPr>
            <a:spLocks noGrp="1"/>
          </p:cNvSpPr>
          <p:nvPr>
            <p:ph type="dt" sz="half" idx="10"/>
          </p:nvPr>
        </p:nvSpPr>
        <p:spPr/>
        <p:txBody>
          <a:bodyPr/>
          <a:lstStyle/>
          <a:p>
            <a:fld id="{6B6116A9-1E87-4AFE-AE77-5017F5B54ABE}" type="datetimeFigureOut">
              <a:rPr lang="en-US" smtClean="0"/>
              <a:t>3/14/2024</a:t>
            </a:fld>
            <a:endParaRPr lang="en-US"/>
          </a:p>
        </p:txBody>
      </p:sp>
      <p:sp>
        <p:nvSpPr>
          <p:cNvPr id="6" name="Footer Placeholder 5">
            <a:extLst>
              <a:ext uri="{FF2B5EF4-FFF2-40B4-BE49-F238E27FC236}">
                <a16:creationId xmlns:a16="http://schemas.microsoft.com/office/drawing/2014/main" id="{E6A965F4-9BB2-5CFF-BEFC-3A83D99242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847EE8-6172-57C0-38AE-044957E95D97}"/>
              </a:ext>
            </a:extLst>
          </p:cNvPr>
          <p:cNvSpPr>
            <a:spLocks noGrp="1"/>
          </p:cNvSpPr>
          <p:nvPr>
            <p:ph type="sldNum" sz="quarter" idx="12"/>
          </p:nvPr>
        </p:nvSpPr>
        <p:spPr/>
        <p:txBody>
          <a:bodyPr/>
          <a:lstStyle/>
          <a:p>
            <a:fld id="{26D09CEA-BA5A-4FD7-B54A-16824C773DB0}" type="slidenum">
              <a:rPr lang="en-US" smtClean="0"/>
              <a:t>‹#›</a:t>
            </a:fld>
            <a:endParaRPr lang="en-US"/>
          </a:p>
        </p:txBody>
      </p:sp>
    </p:spTree>
    <p:extLst>
      <p:ext uri="{BB962C8B-B14F-4D97-AF65-F5344CB8AC3E}">
        <p14:creationId xmlns:p14="http://schemas.microsoft.com/office/powerpoint/2010/main" val="1441436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7FB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74FF4B-C483-9DC5-2EAE-F9E0D4F4DB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CCA6B3-DD2F-8B4E-8C41-EB1C382BAC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82C504-0F91-0E39-3B81-9914428E0B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6116A9-1E87-4AFE-AE77-5017F5B54ABE}" type="datetimeFigureOut">
              <a:rPr lang="en-US" smtClean="0"/>
              <a:t>3/14/2024</a:t>
            </a:fld>
            <a:endParaRPr lang="en-US"/>
          </a:p>
        </p:txBody>
      </p:sp>
      <p:sp>
        <p:nvSpPr>
          <p:cNvPr id="5" name="Footer Placeholder 4">
            <a:extLst>
              <a:ext uri="{FF2B5EF4-FFF2-40B4-BE49-F238E27FC236}">
                <a16:creationId xmlns:a16="http://schemas.microsoft.com/office/drawing/2014/main" id="{028DF2DD-6D4A-83AE-469A-0B06D32DFC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C0DEFDA-1AA3-5873-A550-69F213B813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D09CEA-BA5A-4FD7-B54A-16824C773DB0}" type="slidenum">
              <a:rPr lang="en-US" smtClean="0"/>
              <a:t>‹#›</a:t>
            </a:fld>
            <a:endParaRPr lang="en-US"/>
          </a:p>
        </p:txBody>
      </p:sp>
    </p:spTree>
    <p:extLst>
      <p:ext uri="{BB962C8B-B14F-4D97-AF65-F5344CB8AC3E}">
        <p14:creationId xmlns:p14="http://schemas.microsoft.com/office/powerpoint/2010/main" val="2665999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14.jpe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14.jpe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image" Target="../media/image17.sv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image" Target="../media/image22.svg"/></Relationships>
</file>

<file path=ppt/slides/_rels/slide2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image" Target="../media/image24.svg"/></Relationships>
</file>

<file path=ppt/slides/_rels/slide2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image" Target="../media/image24.svg"/></Relationships>
</file>

<file path=ppt/slides/_rels/slide2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image" Target="../media/image24.sv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image" Target="../media/image26.sv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11.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13.sv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jpeg"/><Relationship Id="rId10" Type="http://schemas.openxmlformats.org/officeDocument/2006/relationships/image" Target="../media/image9.png"/><Relationship Id="rId4" Type="http://schemas.openxmlformats.org/officeDocument/2006/relationships/image" Target="../media/image7.pn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15.jpe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7FBFF"/>
        </a:solidFill>
        <a:effectLst/>
      </p:bgPr>
    </p:bg>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10B553BB-B0EE-8B55-9B9A-3027BE441C03}"/>
              </a:ext>
            </a:extLst>
          </p:cNvPr>
          <p:cNvGraphicFramePr>
            <a:graphicFrameLocks noGrp="1"/>
          </p:cNvGraphicFramePr>
          <p:nvPr>
            <p:extLst>
              <p:ext uri="{D42A27DB-BD31-4B8C-83A1-F6EECF244321}">
                <p14:modId xmlns:p14="http://schemas.microsoft.com/office/powerpoint/2010/main" val="3302802286"/>
              </p:ext>
            </p:extLst>
          </p:nvPr>
        </p:nvGraphicFramePr>
        <p:xfrm>
          <a:off x="429414" y="1124125"/>
          <a:ext cx="11333172" cy="5398144"/>
        </p:xfrm>
        <a:graphic>
          <a:graphicData uri="http://schemas.openxmlformats.org/drawingml/2006/table">
            <a:tbl>
              <a:tblPr firstRow="1" bandRow="1">
                <a:tableStyleId>{BDBED569-4797-4DF1-A0F4-6AAB3CD982D8}</a:tableStyleId>
              </a:tblPr>
              <a:tblGrid>
                <a:gridCol w="5666586">
                  <a:extLst>
                    <a:ext uri="{9D8B030D-6E8A-4147-A177-3AD203B41FA5}">
                      <a16:colId xmlns:a16="http://schemas.microsoft.com/office/drawing/2014/main" val="2410682324"/>
                    </a:ext>
                  </a:extLst>
                </a:gridCol>
                <a:gridCol w="5666586">
                  <a:extLst>
                    <a:ext uri="{9D8B030D-6E8A-4147-A177-3AD203B41FA5}">
                      <a16:colId xmlns:a16="http://schemas.microsoft.com/office/drawing/2014/main" val="2604324137"/>
                    </a:ext>
                  </a:extLst>
                </a:gridCol>
              </a:tblGrid>
              <a:tr h="367277">
                <a:tc gridSpan="2">
                  <a:txBody>
                    <a:bodyPr/>
                    <a:lstStyle/>
                    <a:p>
                      <a:r>
                        <a:rPr lang="en-US" sz="1400" dirty="0"/>
                        <a:t>Introduction to Climate Change in Cayman</a:t>
                      </a:r>
                    </a:p>
                  </a:txBody>
                  <a:tcPr/>
                </a:tc>
                <a:tc hMerge="1">
                  <a:txBody>
                    <a:bodyPr/>
                    <a:lstStyle/>
                    <a:p>
                      <a:endParaRPr lang="en-US" dirty="0"/>
                    </a:p>
                  </a:txBody>
                  <a:tcPr/>
                </a:tc>
                <a:extLst>
                  <a:ext uri="{0D108BD9-81ED-4DB2-BD59-A6C34878D82A}">
                    <a16:rowId xmlns:a16="http://schemas.microsoft.com/office/drawing/2014/main" val="464068839"/>
                  </a:ext>
                </a:extLst>
              </a:tr>
              <a:tr h="370181">
                <a:tc gridSpan="2">
                  <a:txBody>
                    <a:bodyPr/>
                    <a:lstStyle/>
                    <a:p>
                      <a:r>
                        <a:rPr lang="en-US" sz="1400" dirty="0"/>
                        <a:t>Lesson 2 | What is causing the climate to change?</a:t>
                      </a:r>
                    </a:p>
                  </a:txBody>
                  <a:tcPr/>
                </a:tc>
                <a:tc hMerge="1">
                  <a:txBody>
                    <a:bodyPr/>
                    <a:lstStyle/>
                    <a:p>
                      <a:endParaRPr lang="en-US" dirty="0"/>
                    </a:p>
                  </a:txBody>
                  <a:tcPr/>
                </a:tc>
                <a:extLst>
                  <a:ext uri="{0D108BD9-81ED-4DB2-BD59-A6C34878D82A}">
                    <a16:rowId xmlns:a16="http://schemas.microsoft.com/office/drawing/2014/main" val="2012842887"/>
                  </a:ext>
                </a:extLst>
              </a:tr>
              <a:tr h="1704126">
                <a:tc>
                  <a:txBody>
                    <a:bodyPr/>
                    <a:lstStyle/>
                    <a:p>
                      <a:r>
                        <a:rPr lang="en-US" sz="1400" b="1" u="sng" dirty="0"/>
                        <a:t>Objective: </a:t>
                      </a:r>
                    </a:p>
                    <a:p>
                      <a:endParaRPr lang="en-US" sz="1400" b="1" u="sng" dirty="0"/>
                    </a:p>
                    <a:p>
                      <a:r>
                        <a:rPr lang="en-US" sz="1400" b="0" u="none" dirty="0"/>
                        <a:t>To understand the main causes of climate change.</a:t>
                      </a:r>
                    </a:p>
                    <a:p>
                      <a:endParaRPr lang="en-US" sz="1400" b="0" u="none" dirty="0"/>
                    </a:p>
                    <a:p>
                      <a:r>
                        <a:rPr lang="en-US" sz="1400" b="0" u="none" dirty="0"/>
                        <a:t>To learn about the greenhouse effect and the carbon cycle, and how ecosystems can absorb and retain carbon e.g., seagrass and mangroves. </a:t>
                      </a:r>
                    </a:p>
                  </a:txBody>
                  <a:tcPr/>
                </a:tc>
                <a:tc>
                  <a:txBody>
                    <a:bodyPr/>
                    <a:lstStyle/>
                    <a:p>
                      <a:r>
                        <a:rPr lang="en-US" sz="1400" b="1" u="sng" dirty="0"/>
                        <a:t>Criteria</a:t>
                      </a:r>
                      <a:r>
                        <a:rPr lang="en-US" sz="1400" b="1" dirty="0"/>
                        <a:t>:</a:t>
                      </a:r>
                    </a:p>
                    <a:p>
                      <a:endParaRPr lang="en-US" sz="1400" b="1" dirty="0"/>
                    </a:p>
                    <a:p>
                      <a:r>
                        <a:rPr lang="en-US" sz="1400" b="0" dirty="0"/>
                        <a:t>After completing the previous lesson, the students should be able to discern the traits of ‘climate’ from ‘weather’ and have an idea of some of the ways in which climate change is impacting the world e.g., temperature rise and sea level rise etc. </a:t>
                      </a:r>
                    </a:p>
                  </a:txBody>
                  <a:tcPr/>
                </a:tc>
                <a:extLst>
                  <a:ext uri="{0D108BD9-81ED-4DB2-BD59-A6C34878D82A}">
                    <a16:rowId xmlns:a16="http://schemas.microsoft.com/office/drawing/2014/main" val="2230592767"/>
                  </a:ext>
                </a:extLst>
              </a:tr>
              <a:tr h="1471746">
                <a:tc gridSpan="2">
                  <a:txBody>
                    <a:bodyPr/>
                    <a:lstStyle/>
                    <a:p>
                      <a:r>
                        <a:rPr lang="en-US" sz="1400" b="1" u="sng" dirty="0"/>
                        <a:t>Process</a:t>
                      </a:r>
                      <a:r>
                        <a:rPr lang="en-US" sz="1400" b="1" dirty="0"/>
                        <a:t>:</a:t>
                      </a:r>
                    </a:p>
                    <a:p>
                      <a:endParaRPr lang="en-US" sz="1400" b="1" dirty="0"/>
                    </a:p>
                    <a:p>
                      <a:r>
                        <a:rPr lang="en-US" sz="1400" b="0" dirty="0"/>
                        <a:t>This class will be broken down into 3 parts: Carbon Cycle, the Greenhouse Effect and a class discussion. </a:t>
                      </a:r>
                    </a:p>
                    <a:p>
                      <a:r>
                        <a:rPr lang="en-US" sz="1400" b="1" dirty="0"/>
                        <a:t>Part 1: </a:t>
                      </a:r>
                      <a:r>
                        <a:rPr lang="en-US" sz="1400" b="0" dirty="0"/>
                        <a:t>Will look over the carbon cycle and other natural carbon sinks that we have here in the Cayman Islands, students will take part in an “image and statement” matching activity with a diagram they can add to.</a:t>
                      </a:r>
                    </a:p>
                    <a:p>
                      <a:r>
                        <a:rPr lang="en-US" sz="1400" b="1" dirty="0"/>
                        <a:t>Part 2: </a:t>
                      </a:r>
                      <a:r>
                        <a:rPr lang="en-US" sz="1400" b="0" dirty="0"/>
                        <a:t>This will be the chance to go over the greenhouse effect. Have the students think critically about how it might play into their carbon cycles and how human activities may impact it. </a:t>
                      </a:r>
                    </a:p>
                    <a:p>
                      <a:r>
                        <a:rPr lang="en-US" sz="1400" b="1" dirty="0"/>
                        <a:t>Class Discussion</a:t>
                      </a:r>
                      <a:r>
                        <a:rPr lang="en-US" sz="1400" b="0" dirty="0"/>
                        <a:t>:  These questions could be discussed as a class or could be used as an assessment point for students to answer on their way out of class. </a:t>
                      </a:r>
                    </a:p>
                  </a:txBody>
                  <a:tcPr/>
                </a:tc>
                <a:tc hMerge="1">
                  <a:txBody>
                    <a:bodyPr/>
                    <a:lstStyle/>
                    <a:p>
                      <a:endParaRPr lang="en-US" dirty="0"/>
                    </a:p>
                  </a:txBody>
                  <a:tcPr/>
                </a:tc>
                <a:extLst>
                  <a:ext uri="{0D108BD9-81ED-4DB2-BD59-A6C34878D82A}">
                    <a16:rowId xmlns:a16="http://schemas.microsoft.com/office/drawing/2014/main" val="3751806574"/>
                  </a:ext>
                </a:extLst>
              </a:tr>
              <a:tr h="1052011">
                <a:tc>
                  <a:txBody>
                    <a:bodyPr/>
                    <a:lstStyle/>
                    <a:p>
                      <a:r>
                        <a:rPr lang="en-US" sz="1400" b="1" u="sng" dirty="0"/>
                        <a:t>Resources</a:t>
                      </a:r>
                      <a:r>
                        <a:rPr lang="en-US" sz="1400" dirty="0"/>
                        <a:t>:</a:t>
                      </a:r>
                    </a:p>
                    <a:p>
                      <a:pPr marL="285750" indent="-285750">
                        <a:buFont typeface="Wingdings" panose="05000000000000000000" pitchFamily="2" charset="2"/>
                        <a:buChar char="q"/>
                      </a:pPr>
                      <a:r>
                        <a:rPr lang="en-US" sz="1400" dirty="0"/>
                        <a:t>Carbon Cycle diagram handout </a:t>
                      </a:r>
                    </a:p>
                    <a:p>
                      <a:pPr marL="285750" indent="-285750">
                        <a:buFont typeface="Wingdings" panose="05000000000000000000" pitchFamily="2" charset="2"/>
                        <a:buChar char="q"/>
                      </a:pPr>
                      <a:r>
                        <a:rPr lang="en-US" sz="1400" dirty="0"/>
                        <a:t>Images and statement cutouts </a:t>
                      </a:r>
                    </a:p>
                    <a:p>
                      <a:pPr marL="285750" indent="-285750">
                        <a:buFont typeface="Wingdings" panose="05000000000000000000" pitchFamily="2" charset="2"/>
                        <a:buChar char="q"/>
                      </a:pPr>
                      <a:r>
                        <a:rPr lang="en-US" sz="1400" dirty="0"/>
                        <a:t>Presentation</a:t>
                      </a:r>
                    </a:p>
                    <a:p>
                      <a:pPr marL="285750" indent="-285750">
                        <a:buFont typeface="Wingdings" panose="05000000000000000000" pitchFamily="2" charset="2"/>
                        <a:buChar char="q"/>
                      </a:pPr>
                      <a:r>
                        <a:rPr lang="en-US" sz="1400" dirty="0"/>
                        <a:t>Lesson Plan </a:t>
                      </a:r>
                    </a:p>
                  </a:txBody>
                  <a:tcPr/>
                </a:tc>
                <a:tc>
                  <a:txBody>
                    <a:bodyPr/>
                    <a:lstStyle/>
                    <a:p>
                      <a:r>
                        <a:rPr lang="en-US" sz="1400" b="1" u="sng" dirty="0"/>
                        <a:t>Notes</a:t>
                      </a:r>
                      <a:r>
                        <a:rPr lang="en-US" sz="1400" dirty="0"/>
                        <a:t>:</a:t>
                      </a:r>
                    </a:p>
                    <a:p>
                      <a:r>
                        <a:rPr lang="en-US" sz="1400" dirty="0"/>
                        <a:t>Teachers should print out overview of slide show, including the notes for each slide. This will help the lesson flow.</a:t>
                      </a:r>
                    </a:p>
                    <a:p>
                      <a:r>
                        <a:rPr lang="en-US" sz="1400" dirty="0"/>
                        <a:t>The lesson plan can be used in conjunction with the slide show, or the slide show could be used as the plan itself.</a:t>
                      </a:r>
                    </a:p>
                  </a:txBody>
                  <a:tcPr/>
                </a:tc>
                <a:extLst>
                  <a:ext uri="{0D108BD9-81ED-4DB2-BD59-A6C34878D82A}">
                    <a16:rowId xmlns:a16="http://schemas.microsoft.com/office/drawing/2014/main" val="104078183"/>
                  </a:ext>
                </a:extLst>
              </a:tr>
            </a:tbl>
          </a:graphicData>
        </a:graphic>
      </p:graphicFrame>
      <p:pic>
        <p:nvPicPr>
          <p:cNvPr id="7" name="Picture 6" descr="A logo of a building&#10;&#10;Description automatically generated">
            <a:extLst>
              <a:ext uri="{FF2B5EF4-FFF2-40B4-BE49-F238E27FC236}">
                <a16:creationId xmlns:a16="http://schemas.microsoft.com/office/drawing/2014/main" id="{5F876184-8C2D-FE33-A487-66763B685C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901" y="142124"/>
            <a:ext cx="837760" cy="837760"/>
          </a:xfrm>
          <a:prstGeom prst="rect">
            <a:avLst/>
          </a:prstGeom>
        </p:spPr>
      </p:pic>
      <p:pic>
        <p:nvPicPr>
          <p:cNvPr id="5" name="Picture 4">
            <a:extLst>
              <a:ext uri="{FF2B5EF4-FFF2-40B4-BE49-F238E27FC236}">
                <a16:creationId xmlns:a16="http://schemas.microsoft.com/office/drawing/2014/main" id="{9E5C42CE-CCA7-5139-9477-45CEB7420F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0379" y="203829"/>
            <a:ext cx="7619720" cy="714349"/>
          </a:xfrm>
          <a:prstGeom prst="rect">
            <a:avLst/>
          </a:prstGeom>
        </p:spPr>
      </p:pic>
      <p:pic>
        <p:nvPicPr>
          <p:cNvPr id="15" name="Picture 14" descr="A black and white logo&#10;&#10;Description automatically generated">
            <a:extLst>
              <a:ext uri="{FF2B5EF4-FFF2-40B4-BE49-F238E27FC236}">
                <a16:creationId xmlns:a16="http://schemas.microsoft.com/office/drawing/2014/main" id="{FECA37D9-089C-8FD2-54A6-0542FCA52F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7920" y="142124"/>
            <a:ext cx="2138680" cy="802005"/>
          </a:xfrm>
          <a:prstGeom prst="rect">
            <a:avLst/>
          </a:prstGeom>
        </p:spPr>
      </p:pic>
    </p:spTree>
    <p:extLst>
      <p:ext uri="{BB962C8B-B14F-4D97-AF65-F5344CB8AC3E}">
        <p14:creationId xmlns:p14="http://schemas.microsoft.com/office/powerpoint/2010/main" val="311461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and blue rectangle&#10;&#10;Description automatically generated">
            <a:extLst>
              <a:ext uri="{FF2B5EF4-FFF2-40B4-BE49-F238E27FC236}">
                <a16:creationId xmlns:a16="http://schemas.microsoft.com/office/drawing/2014/main" id="{A7ED835C-FE0C-9EA3-E29F-82EA6BD783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6" y="-76200"/>
            <a:ext cx="12208325" cy="6934200"/>
          </a:xfrm>
          <a:prstGeom prst="rect">
            <a:avLst/>
          </a:prstGeom>
        </p:spPr>
      </p:pic>
      <p:pic>
        <p:nvPicPr>
          <p:cNvPr id="7" name="Picture 6" descr="A pink hexagon on a black background&#10;&#10;Description automatically generated">
            <a:extLst>
              <a:ext uri="{FF2B5EF4-FFF2-40B4-BE49-F238E27FC236}">
                <a16:creationId xmlns:a16="http://schemas.microsoft.com/office/drawing/2014/main" id="{49A200EC-F3EA-E24C-D421-93CC49875D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2132" y="-1266825"/>
            <a:ext cx="3412407" cy="3412407"/>
          </a:xfrm>
          <a:prstGeom prst="rect">
            <a:avLst/>
          </a:prstGeom>
        </p:spPr>
      </p:pic>
      <p:sp>
        <p:nvSpPr>
          <p:cNvPr id="3" name="TextBox 2">
            <a:extLst>
              <a:ext uri="{FF2B5EF4-FFF2-40B4-BE49-F238E27FC236}">
                <a16:creationId xmlns:a16="http://schemas.microsoft.com/office/drawing/2014/main" id="{DF4121C2-9D03-A815-53F9-F51F1428ACEB}"/>
              </a:ext>
            </a:extLst>
          </p:cNvPr>
          <p:cNvSpPr txBox="1"/>
          <p:nvPr/>
        </p:nvSpPr>
        <p:spPr>
          <a:xfrm>
            <a:off x="1602102" y="1164507"/>
            <a:ext cx="8118159" cy="830997"/>
          </a:xfrm>
          <a:prstGeom prst="rect">
            <a:avLst/>
          </a:prstGeom>
          <a:noFill/>
        </p:spPr>
        <p:txBody>
          <a:bodyPr wrap="square" rtlCol="0">
            <a:spAutoFit/>
          </a:bodyPr>
          <a:lstStyle/>
          <a:p>
            <a:r>
              <a:rPr lang="en-US" sz="2400" b="1" dirty="0">
                <a:solidFill>
                  <a:srgbClr val="002060"/>
                </a:solidFill>
                <a:latin typeface="Californian FB" panose="0207040306080B030204" pitchFamily="18" charset="0"/>
              </a:rPr>
              <a:t>Photosynthesis: </a:t>
            </a:r>
            <a:r>
              <a:rPr lang="en-US" sz="2400" dirty="0">
                <a:solidFill>
                  <a:srgbClr val="002060"/>
                </a:solidFill>
                <a:latin typeface="Californian FB" panose="0207040306080B030204" pitchFamily="18" charset="0"/>
              </a:rPr>
              <a:t>Carbon dioxide is absorbed by plants during photosynthesis. </a:t>
            </a:r>
            <a:endParaRPr lang="en-US" sz="2400" dirty="0">
              <a:solidFill>
                <a:srgbClr val="FF0000"/>
              </a:solidFill>
              <a:latin typeface="Californian FB" panose="0207040306080B030204" pitchFamily="18" charset="0"/>
            </a:endParaRPr>
          </a:p>
        </p:txBody>
      </p:sp>
      <p:sp>
        <p:nvSpPr>
          <p:cNvPr id="4" name="TextBox 3">
            <a:extLst>
              <a:ext uri="{FF2B5EF4-FFF2-40B4-BE49-F238E27FC236}">
                <a16:creationId xmlns:a16="http://schemas.microsoft.com/office/drawing/2014/main" id="{DDAA2DA6-27D5-D94C-C937-6AA86CC9C00F}"/>
              </a:ext>
            </a:extLst>
          </p:cNvPr>
          <p:cNvSpPr txBox="1"/>
          <p:nvPr/>
        </p:nvSpPr>
        <p:spPr>
          <a:xfrm>
            <a:off x="7381874" y="2152471"/>
            <a:ext cx="4676775" cy="2308324"/>
          </a:xfrm>
          <a:prstGeom prst="rect">
            <a:avLst/>
          </a:prstGeom>
          <a:noFill/>
        </p:spPr>
        <p:txBody>
          <a:bodyPr wrap="square" rtlCol="0">
            <a:spAutoFit/>
          </a:bodyPr>
          <a:lstStyle/>
          <a:p>
            <a:r>
              <a:rPr lang="en-US" sz="2400" b="1" dirty="0">
                <a:solidFill>
                  <a:srgbClr val="002060"/>
                </a:solidFill>
                <a:latin typeface="Californian FB" panose="0207040306080B030204" pitchFamily="18" charset="0"/>
              </a:rPr>
              <a:t>Respiration: </a:t>
            </a:r>
            <a:r>
              <a:rPr lang="en-US" sz="2400" dirty="0">
                <a:solidFill>
                  <a:srgbClr val="002060"/>
                </a:solidFill>
                <a:latin typeface="Californian FB" panose="0207040306080B030204" pitchFamily="18" charset="0"/>
              </a:rPr>
              <a:t>Carbon is released by animals when they breathe (cellular respiration).  It is also released during root respiration when they take up nutrients for growth and maintenance. </a:t>
            </a:r>
            <a:endParaRPr lang="en-US" sz="2400" dirty="0">
              <a:solidFill>
                <a:srgbClr val="FF0000"/>
              </a:solidFill>
              <a:latin typeface="Californian FB" panose="0207040306080B030204" pitchFamily="18" charset="0"/>
            </a:endParaRPr>
          </a:p>
        </p:txBody>
      </p:sp>
      <p:pic>
        <p:nvPicPr>
          <p:cNvPr id="9" name="Picture 8" descr="A screenshot of a video game&#10;&#10;Description automatically generated">
            <a:extLst>
              <a:ext uri="{FF2B5EF4-FFF2-40B4-BE49-F238E27FC236}">
                <a16:creationId xmlns:a16="http://schemas.microsoft.com/office/drawing/2014/main" id="{4BB4F4C0-3E35-2D09-FA0D-F857FB7F6843}"/>
              </a:ext>
            </a:extLst>
          </p:cNvPr>
          <p:cNvPicPr>
            <a:picLocks noChangeAspect="1"/>
          </p:cNvPicPr>
          <p:nvPr/>
        </p:nvPicPr>
        <p:blipFill rotWithShape="1">
          <a:blip r:embed="rId5">
            <a:extLst>
              <a:ext uri="{28A0092B-C50C-407E-A947-70E740481C1C}">
                <a14:useLocalDpi xmlns:a14="http://schemas.microsoft.com/office/drawing/2010/main" val="0"/>
              </a:ext>
            </a:extLst>
          </a:blip>
          <a:srcRect l="34273" t="45278" r="10489"/>
          <a:stretch/>
        </p:blipFill>
        <p:spPr>
          <a:xfrm>
            <a:off x="494071" y="2254070"/>
            <a:ext cx="6584769" cy="3674786"/>
          </a:xfrm>
          <a:prstGeom prst="rect">
            <a:avLst/>
          </a:prstGeom>
        </p:spPr>
      </p:pic>
      <p:sp>
        <p:nvSpPr>
          <p:cNvPr id="10" name="TextBox 9">
            <a:extLst>
              <a:ext uri="{FF2B5EF4-FFF2-40B4-BE49-F238E27FC236}">
                <a16:creationId xmlns:a16="http://schemas.microsoft.com/office/drawing/2014/main" id="{FF3EA7F0-91AB-E560-DE1F-F46A7A5F9D74}"/>
              </a:ext>
            </a:extLst>
          </p:cNvPr>
          <p:cNvSpPr txBox="1"/>
          <p:nvPr/>
        </p:nvSpPr>
        <p:spPr>
          <a:xfrm>
            <a:off x="7308328" y="4681924"/>
            <a:ext cx="4676775" cy="1938992"/>
          </a:xfrm>
          <a:prstGeom prst="rect">
            <a:avLst/>
          </a:prstGeom>
          <a:noFill/>
        </p:spPr>
        <p:txBody>
          <a:bodyPr wrap="square" rtlCol="0">
            <a:spAutoFit/>
          </a:bodyPr>
          <a:lstStyle/>
          <a:p>
            <a:r>
              <a:rPr lang="en-US" sz="2400" b="1" dirty="0">
                <a:solidFill>
                  <a:srgbClr val="002060"/>
                </a:solidFill>
                <a:latin typeface="Californian FB" panose="0207040306080B030204" pitchFamily="18" charset="0"/>
              </a:rPr>
              <a:t>Waste &amp; decay: </a:t>
            </a:r>
            <a:r>
              <a:rPr lang="en-US" sz="2400" dirty="0">
                <a:solidFill>
                  <a:srgbClr val="002060"/>
                </a:solidFill>
                <a:latin typeface="Californian FB" panose="0207040306080B030204" pitchFamily="18" charset="0"/>
              </a:rPr>
              <a:t>Animals release carbon (methane) during digestion as waste. After animals and plants die, the carbon in their bodies is absorbed into the ground. </a:t>
            </a:r>
            <a:endParaRPr lang="en-US" sz="2400" dirty="0">
              <a:solidFill>
                <a:srgbClr val="FF0000"/>
              </a:solidFill>
              <a:latin typeface="Californian FB" panose="0207040306080B030204" pitchFamily="18" charset="0"/>
            </a:endParaRPr>
          </a:p>
        </p:txBody>
      </p:sp>
      <p:pic>
        <p:nvPicPr>
          <p:cNvPr id="11" name="Picture 10" descr="A blue hexagon on a black background&#10;&#10;Description automatically generated">
            <a:extLst>
              <a:ext uri="{FF2B5EF4-FFF2-40B4-BE49-F238E27FC236}">
                <a16:creationId xmlns:a16="http://schemas.microsoft.com/office/drawing/2014/main" id="{EFBCC81A-8442-0B82-FE7E-E6583305F6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75701" y="6457744"/>
            <a:ext cx="374843" cy="374843"/>
          </a:xfrm>
          <a:prstGeom prst="rect">
            <a:avLst/>
          </a:prstGeom>
        </p:spPr>
      </p:pic>
      <p:pic>
        <p:nvPicPr>
          <p:cNvPr id="12" name="Picture 11" descr="A green hexagon on a black background&#10;&#10;Description automatically generated">
            <a:extLst>
              <a:ext uri="{FF2B5EF4-FFF2-40B4-BE49-F238E27FC236}">
                <a16:creationId xmlns:a16="http://schemas.microsoft.com/office/drawing/2014/main" id="{C7C2A7F9-0CE1-B908-DAD5-9713D340733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91467" y="6442313"/>
            <a:ext cx="390274" cy="390274"/>
          </a:xfrm>
          <a:prstGeom prst="rect">
            <a:avLst/>
          </a:prstGeom>
        </p:spPr>
      </p:pic>
      <p:pic>
        <p:nvPicPr>
          <p:cNvPr id="13" name="Picture 12" descr="A hexagon shaped orange line&#10;&#10;Description automatically generated">
            <a:extLst>
              <a:ext uri="{FF2B5EF4-FFF2-40B4-BE49-F238E27FC236}">
                <a16:creationId xmlns:a16="http://schemas.microsoft.com/office/drawing/2014/main" id="{0F43C966-5BA9-9549-DA01-99ADDBCFDD2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611362" y="6450828"/>
            <a:ext cx="390275" cy="390275"/>
          </a:xfrm>
          <a:prstGeom prst="rect">
            <a:avLst/>
          </a:prstGeom>
        </p:spPr>
      </p:pic>
    </p:spTree>
    <p:extLst>
      <p:ext uri="{BB962C8B-B14F-4D97-AF65-F5344CB8AC3E}">
        <p14:creationId xmlns:p14="http://schemas.microsoft.com/office/powerpoint/2010/main" val="17844253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and blue rectangle&#10;&#10;Description automatically generated">
            <a:extLst>
              <a:ext uri="{FF2B5EF4-FFF2-40B4-BE49-F238E27FC236}">
                <a16:creationId xmlns:a16="http://schemas.microsoft.com/office/drawing/2014/main" id="{A7ED835C-FE0C-9EA3-E29F-82EA6BD783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6" y="-76200"/>
            <a:ext cx="12208325" cy="6934200"/>
          </a:xfrm>
          <a:prstGeom prst="rect">
            <a:avLst/>
          </a:prstGeom>
        </p:spPr>
      </p:pic>
      <p:pic>
        <p:nvPicPr>
          <p:cNvPr id="7" name="Picture 6" descr="A pink hexagon on a black background&#10;&#10;Description automatically generated">
            <a:extLst>
              <a:ext uri="{FF2B5EF4-FFF2-40B4-BE49-F238E27FC236}">
                <a16:creationId xmlns:a16="http://schemas.microsoft.com/office/drawing/2014/main" id="{49A200EC-F3EA-E24C-D421-93CC49875D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6087" y="-1516667"/>
            <a:ext cx="3412407" cy="3412407"/>
          </a:xfrm>
          <a:prstGeom prst="rect">
            <a:avLst/>
          </a:prstGeom>
        </p:spPr>
      </p:pic>
      <p:sp>
        <p:nvSpPr>
          <p:cNvPr id="3" name="TextBox 2">
            <a:extLst>
              <a:ext uri="{FF2B5EF4-FFF2-40B4-BE49-F238E27FC236}">
                <a16:creationId xmlns:a16="http://schemas.microsoft.com/office/drawing/2014/main" id="{DF4121C2-9D03-A815-53F9-F51F1428ACEB}"/>
              </a:ext>
            </a:extLst>
          </p:cNvPr>
          <p:cNvSpPr txBox="1"/>
          <p:nvPr/>
        </p:nvSpPr>
        <p:spPr>
          <a:xfrm>
            <a:off x="271293" y="1895740"/>
            <a:ext cx="6756832" cy="2308324"/>
          </a:xfrm>
          <a:prstGeom prst="rect">
            <a:avLst/>
          </a:prstGeom>
          <a:noFill/>
        </p:spPr>
        <p:txBody>
          <a:bodyPr wrap="square" rtlCol="0">
            <a:spAutoFit/>
          </a:bodyPr>
          <a:lstStyle/>
          <a:p>
            <a:r>
              <a:rPr lang="en-US" sz="2400" b="1" dirty="0">
                <a:solidFill>
                  <a:srgbClr val="002060"/>
                </a:solidFill>
                <a:latin typeface="Californian FB" panose="0207040306080B030204" pitchFamily="18" charset="0"/>
              </a:rPr>
              <a:t>Fossils &amp; Fossil Fuels: </a:t>
            </a:r>
            <a:r>
              <a:rPr lang="en-US" sz="2400" dirty="0">
                <a:solidFill>
                  <a:srgbClr val="002060"/>
                </a:solidFill>
                <a:latin typeface="Californian FB" panose="0207040306080B030204" pitchFamily="18" charset="0"/>
              </a:rPr>
              <a:t>When the animals die, they decompose, and their remains become sediment, trapping the stored carbon in layers that eventually turn into rock or minerals. Some of this sediment might form fossil fuels, such as coal, oil, or natural gas.</a:t>
            </a:r>
            <a:endParaRPr lang="en-US" sz="2400" dirty="0">
              <a:solidFill>
                <a:srgbClr val="FF0000"/>
              </a:solidFill>
              <a:latin typeface="Californian FB" panose="0207040306080B030204" pitchFamily="18" charset="0"/>
            </a:endParaRPr>
          </a:p>
        </p:txBody>
      </p:sp>
      <p:sp>
        <p:nvSpPr>
          <p:cNvPr id="4" name="TextBox 3">
            <a:extLst>
              <a:ext uri="{FF2B5EF4-FFF2-40B4-BE49-F238E27FC236}">
                <a16:creationId xmlns:a16="http://schemas.microsoft.com/office/drawing/2014/main" id="{DDAA2DA6-27D5-D94C-C937-6AA86CC9C00F}"/>
              </a:ext>
            </a:extLst>
          </p:cNvPr>
          <p:cNvSpPr txBox="1"/>
          <p:nvPr/>
        </p:nvSpPr>
        <p:spPr>
          <a:xfrm>
            <a:off x="271293" y="4210534"/>
            <a:ext cx="6756831" cy="1569660"/>
          </a:xfrm>
          <a:prstGeom prst="rect">
            <a:avLst/>
          </a:prstGeom>
          <a:noFill/>
        </p:spPr>
        <p:txBody>
          <a:bodyPr wrap="square" rtlCol="0">
            <a:spAutoFit/>
          </a:bodyPr>
          <a:lstStyle/>
          <a:p>
            <a:r>
              <a:rPr lang="en-US" sz="2400" b="1" dirty="0">
                <a:solidFill>
                  <a:srgbClr val="002060"/>
                </a:solidFill>
                <a:latin typeface="Californian FB" panose="0207040306080B030204" pitchFamily="18" charset="0"/>
              </a:rPr>
              <a:t>Factories/Human activities: </a:t>
            </a:r>
            <a:r>
              <a:rPr lang="en-US" sz="2400" dirty="0">
                <a:solidFill>
                  <a:srgbClr val="002060"/>
                </a:solidFill>
                <a:latin typeface="Californian FB" panose="0207040306080B030204" pitchFamily="18" charset="0"/>
              </a:rPr>
              <a:t>To create energy, we dig up these fossil fuels and burn them (combustion) to power our factories, homes, cars, planes etc. which releases this carbon (CO</a:t>
            </a:r>
            <a:r>
              <a:rPr lang="en-US" sz="2400" baseline="-25000" dirty="0">
                <a:solidFill>
                  <a:srgbClr val="002060"/>
                </a:solidFill>
                <a:latin typeface="Californian FB" panose="0207040306080B030204" pitchFamily="18" charset="0"/>
              </a:rPr>
              <a:t>²</a:t>
            </a:r>
            <a:r>
              <a:rPr lang="en-US" sz="2400" dirty="0">
                <a:solidFill>
                  <a:srgbClr val="002060"/>
                </a:solidFill>
                <a:latin typeface="Californian FB" panose="0207040306080B030204" pitchFamily="18" charset="0"/>
              </a:rPr>
              <a:t>) back into the atmosphere.</a:t>
            </a:r>
            <a:endParaRPr lang="en-US" sz="2400" dirty="0">
              <a:solidFill>
                <a:srgbClr val="FF0000"/>
              </a:solidFill>
              <a:latin typeface="Californian FB" panose="0207040306080B030204" pitchFamily="18" charset="0"/>
            </a:endParaRPr>
          </a:p>
        </p:txBody>
      </p:sp>
      <p:pic>
        <p:nvPicPr>
          <p:cNvPr id="2" name="Picture 1" descr="A screenshot of a video game&#10;&#10;Description automatically generated">
            <a:extLst>
              <a:ext uri="{FF2B5EF4-FFF2-40B4-BE49-F238E27FC236}">
                <a16:creationId xmlns:a16="http://schemas.microsoft.com/office/drawing/2014/main" id="{42A7959B-6E05-AF48-C38C-0F2477B50A73}"/>
              </a:ext>
            </a:extLst>
          </p:cNvPr>
          <p:cNvPicPr>
            <a:picLocks noChangeAspect="1"/>
          </p:cNvPicPr>
          <p:nvPr/>
        </p:nvPicPr>
        <p:blipFill rotWithShape="1">
          <a:blip r:embed="rId5">
            <a:extLst>
              <a:ext uri="{28A0092B-C50C-407E-A947-70E740481C1C}">
                <a14:useLocalDpi xmlns:a14="http://schemas.microsoft.com/office/drawing/2010/main" val="0"/>
              </a:ext>
            </a:extLst>
          </a:blip>
          <a:srcRect l="65977" t="41250"/>
          <a:stretch/>
        </p:blipFill>
        <p:spPr>
          <a:xfrm>
            <a:off x="7401977" y="1895740"/>
            <a:ext cx="4518730" cy="4383276"/>
          </a:xfrm>
          <a:prstGeom prst="rect">
            <a:avLst/>
          </a:prstGeom>
        </p:spPr>
      </p:pic>
      <p:pic>
        <p:nvPicPr>
          <p:cNvPr id="5" name="Picture 4" descr="A blue hexagon on a black background&#10;&#10;Description automatically generated">
            <a:extLst>
              <a:ext uri="{FF2B5EF4-FFF2-40B4-BE49-F238E27FC236}">
                <a16:creationId xmlns:a16="http://schemas.microsoft.com/office/drawing/2014/main" id="{707DAF84-6616-5CA6-0BF8-F1A46DA969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75701" y="6457744"/>
            <a:ext cx="374843" cy="374843"/>
          </a:xfrm>
          <a:prstGeom prst="rect">
            <a:avLst/>
          </a:prstGeom>
        </p:spPr>
      </p:pic>
      <p:pic>
        <p:nvPicPr>
          <p:cNvPr id="6" name="Picture 5" descr="A green hexagon on a black background&#10;&#10;Description automatically generated">
            <a:extLst>
              <a:ext uri="{FF2B5EF4-FFF2-40B4-BE49-F238E27FC236}">
                <a16:creationId xmlns:a16="http://schemas.microsoft.com/office/drawing/2014/main" id="{94E272F2-1D8D-B268-0B02-EAABCC7239A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91467" y="6442313"/>
            <a:ext cx="390274" cy="390274"/>
          </a:xfrm>
          <a:prstGeom prst="rect">
            <a:avLst/>
          </a:prstGeom>
        </p:spPr>
      </p:pic>
      <p:pic>
        <p:nvPicPr>
          <p:cNvPr id="11" name="Picture 10" descr="A hexagon shaped orange line&#10;&#10;Description automatically generated">
            <a:extLst>
              <a:ext uri="{FF2B5EF4-FFF2-40B4-BE49-F238E27FC236}">
                <a16:creationId xmlns:a16="http://schemas.microsoft.com/office/drawing/2014/main" id="{70BF537E-182D-EE28-6BBA-CAAEEB24781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611362" y="6450828"/>
            <a:ext cx="390275" cy="390275"/>
          </a:xfrm>
          <a:prstGeom prst="rect">
            <a:avLst/>
          </a:prstGeom>
        </p:spPr>
      </p:pic>
      <p:sp>
        <p:nvSpPr>
          <p:cNvPr id="12" name="Text Box 2">
            <a:extLst>
              <a:ext uri="{FF2B5EF4-FFF2-40B4-BE49-F238E27FC236}">
                <a16:creationId xmlns:a16="http://schemas.microsoft.com/office/drawing/2014/main" id="{BCAB8BD1-AD09-4E46-2216-DF9481DE565C}"/>
              </a:ext>
            </a:extLst>
          </p:cNvPr>
          <p:cNvSpPr txBox="1">
            <a:spLocks noChangeArrowheads="1"/>
          </p:cNvSpPr>
          <p:nvPr/>
        </p:nvSpPr>
        <p:spPr bwMode="auto">
          <a:xfrm>
            <a:off x="10232883" y="4087378"/>
            <a:ext cx="1042818" cy="30210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1200" kern="100" dirty="0">
                <a:effectLst/>
                <a:latin typeface="Arial" panose="020B0604020202020204" pitchFamily="34" charset="0"/>
                <a:ea typeface="Calibri" panose="020F0502020204030204" pitchFamily="34" charset="0"/>
                <a:cs typeface="Times New Roman" panose="02020603050405020304" pitchFamily="18" charset="0"/>
              </a:rPr>
              <a:t>Combustion</a:t>
            </a:r>
            <a:endParaRPr lang="en-US" sz="7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133699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and blue rectangle&#10;&#10;Description automatically generated">
            <a:extLst>
              <a:ext uri="{FF2B5EF4-FFF2-40B4-BE49-F238E27FC236}">
                <a16:creationId xmlns:a16="http://schemas.microsoft.com/office/drawing/2014/main" id="{A7ED835C-FE0C-9EA3-E29F-82EA6BD783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67" y="0"/>
            <a:ext cx="12208325" cy="6858000"/>
          </a:xfrm>
          <a:prstGeom prst="rect">
            <a:avLst/>
          </a:prstGeom>
        </p:spPr>
      </p:pic>
      <p:pic>
        <p:nvPicPr>
          <p:cNvPr id="3" name="Picture 2" descr="A screenshot of a video game&#10;&#10;Description automatically generated">
            <a:extLst>
              <a:ext uri="{FF2B5EF4-FFF2-40B4-BE49-F238E27FC236}">
                <a16:creationId xmlns:a16="http://schemas.microsoft.com/office/drawing/2014/main" id="{F3DFC8CF-AD86-4228-5AE3-A5C779D29E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25" y="0"/>
            <a:ext cx="12208325" cy="6858000"/>
          </a:xfrm>
          <a:prstGeom prst="rect">
            <a:avLst/>
          </a:prstGeom>
        </p:spPr>
      </p:pic>
      <p:sp>
        <p:nvSpPr>
          <p:cNvPr id="4" name="Text Box 2">
            <a:extLst>
              <a:ext uri="{FF2B5EF4-FFF2-40B4-BE49-F238E27FC236}">
                <a16:creationId xmlns:a16="http://schemas.microsoft.com/office/drawing/2014/main" id="{95F4A054-81CE-A0D4-2249-6D565CE2B7DE}"/>
              </a:ext>
            </a:extLst>
          </p:cNvPr>
          <p:cNvSpPr txBox="1">
            <a:spLocks noChangeArrowheads="1"/>
          </p:cNvSpPr>
          <p:nvPr/>
        </p:nvSpPr>
        <p:spPr bwMode="auto">
          <a:xfrm>
            <a:off x="10429652" y="4550365"/>
            <a:ext cx="1042818" cy="30210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1200" kern="100" dirty="0">
                <a:effectLst/>
                <a:latin typeface="Arial" panose="020B0604020202020204" pitchFamily="34" charset="0"/>
                <a:ea typeface="Calibri" panose="020F0502020204030204" pitchFamily="34" charset="0"/>
                <a:cs typeface="Times New Roman" panose="02020603050405020304" pitchFamily="18" charset="0"/>
              </a:rPr>
              <a:t>Combustion</a:t>
            </a:r>
            <a:endParaRPr lang="en-US" sz="7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991440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and blue rectangle&#10;&#10;Description automatically generated">
            <a:extLst>
              <a:ext uri="{FF2B5EF4-FFF2-40B4-BE49-F238E27FC236}">
                <a16:creationId xmlns:a16="http://schemas.microsoft.com/office/drawing/2014/main" id="{A7ED835C-FE0C-9EA3-E29F-82EA6BD783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6" y="-76201"/>
            <a:ext cx="12208325" cy="6908579"/>
          </a:xfrm>
          <a:prstGeom prst="rect">
            <a:avLst/>
          </a:prstGeom>
        </p:spPr>
      </p:pic>
      <p:pic>
        <p:nvPicPr>
          <p:cNvPr id="7" name="Picture 6" descr="A pink hexagon on a black background&#10;&#10;Description automatically generated">
            <a:extLst>
              <a:ext uri="{FF2B5EF4-FFF2-40B4-BE49-F238E27FC236}">
                <a16:creationId xmlns:a16="http://schemas.microsoft.com/office/drawing/2014/main" id="{49A200EC-F3EA-E24C-D421-93CC49875D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0930610" y="6457535"/>
            <a:ext cx="374844" cy="374844"/>
          </a:xfrm>
          <a:prstGeom prst="rect">
            <a:avLst/>
          </a:prstGeom>
        </p:spPr>
      </p:pic>
      <p:pic>
        <p:nvPicPr>
          <p:cNvPr id="5" name="Picture 4" descr="A blue hexagon on a black background&#10;&#10;Description automatically generated">
            <a:extLst>
              <a:ext uri="{FF2B5EF4-FFF2-40B4-BE49-F238E27FC236}">
                <a16:creationId xmlns:a16="http://schemas.microsoft.com/office/drawing/2014/main" id="{D0B403A9-DBC6-5981-DC0E-EAC45AACFF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75701" y="6457744"/>
            <a:ext cx="374843" cy="374843"/>
          </a:xfrm>
          <a:prstGeom prst="rect">
            <a:avLst/>
          </a:prstGeom>
        </p:spPr>
      </p:pic>
      <p:pic>
        <p:nvPicPr>
          <p:cNvPr id="6" name="Picture 5" descr="A green hexagon on a black background&#10;&#10;Description automatically generated">
            <a:extLst>
              <a:ext uri="{FF2B5EF4-FFF2-40B4-BE49-F238E27FC236}">
                <a16:creationId xmlns:a16="http://schemas.microsoft.com/office/drawing/2014/main" id="{3902A4D8-E18D-5007-C7F9-65645DF47D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97922" y="393937"/>
            <a:ext cx="6625009" cy="6625009"/>
          </a:xfrm>
          <a:prstGeom prst="rect">
            <a:avLst/>
          </a:prstGeom>
        </p:spPr>
      </p:pic>
      <p:pic>
        <p:nvPicPr>
          <p:cNvPr id="9" name="Picture 8" descr="A hexagon shaped orange line&#10;&#10;Description automatically generated">
            <a:extLst>
              <a:ext uri="{FF2B5EF4-FFF2-40B4-BE49-F238E27FC236}">
                <a16:creationId xmlns:a16="http://schemas.microsoft.com/office/drawing/2014/main" id="{576EB9A3-981C-3E71-8C34-E6EEDB831CF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650545" y="6457743"/>
            <a:ext cx="374843" cy="374843"/>
          </a:xfrm>
          <a:prstGeom prst="rect">
            <a:avLst/>
          </a:prstGeom>
        </p:spPr>
      </p:pic>
      <p:sp>
        <p:nvSpPr>
          <p:cNvPr id="10" name="TextBox 9">
            <a:extLst>
              <a:ext uri="{FF2B5EF4-FFF2-40B4-BE49-F238E27FC236}">
                <a16:creationId xmlns:a16="http://schemas.microsoft.com/office/drawing/2014/main" id="{ADACAC62-2B97-4AB5-BF82-E386F8E2952B}"/>
              </a:ext>
            </a:extLst>
          </p:cNvPr>
          <p:cNvSpPr txBox="1"/>
          <p:nvPr/>
        </p:nvSpPr>
        <p:spPr>
          <a:xfrm>
            <a:off x="3799905" y="3054961"/>
            <a:ext cx="4621044" cy="1569660"/>
          </a:xfrm>
          <a:prstGeom prst="rect">
            <a:avLst/>
          </a:prstGeom>
          <a:noFill/>
        </p:spPr>
        <p:txBody>
          <a:bodyPr wrap="square" rtlCol="0">
            <a:spAutoFit/>
          </a:bodyPr>
          <a:lstStyle/>
          <a:p>
            <a:pPr algn="ctr"/>
            <a:r>
              <a:rPr lang="en-US" sz="4800" dirty="0">
                <a:solidFill>
                  <a:srgbClr val="002060"/>
                </a:solidFill>
                <a:latin typeface="Californian FB" panose="0207040306080B030204" pitchFamily="18" charset="0"/>
              </a:rPr>
              <a:t>The Carbon Cycle</a:t>
            </a:r>
          </a:p>
        </p:txBody>
      </p:sp>
    </p:spTree>
    <p:extLst>
      <p:ext uri="{BB962C8B-B14F-4D97-AF65-F5344CB8AC3E}">
        <p14:creationId xmlns:p14="http://schemas.microsoft.com/office/powerpoint/2010/main" val="16721744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and blue rectangle&#10;&#10;Description automatically generated">
            <a:extLst>
              <a:ext uri="{FF2B5EF4-FFF2-40B4-BE49-F238E27FC236}">
                <a16:creationId xmlns:a16="http://schemas.microsoft.com/office/drawing/2014/main" id="{A7ED835C-FE0C-9EA3-E29F-82EA6BD7839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6325" y="-76201"/>
            <a:ext cx="12208325" cy="6934201"/>
          </a:xfrm>
          <a:prstGeom prst="rect">
            <a:avLst/>
          </a:prstGeom>
        </p:spPr>
      </p:pic>
      <p:pic>
        <p:nvPicPr>
          <p:cNvPr id="7" name="Picture 6" descr="A pink hexagon on a black background&#10;&#10;Description automatically generated">
            <a:extLst>
              <a:ext uri="{FF2B5EF4-FFF2-40B4-BE49-F238E27FC236}">
                <a16:creationId xmlns:a16="http://schemas.microsoft.com/office/drawing/2014/main" id="{49A200EC-F3EA-E24C-D421-93CC49875D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0930610" y="6457535"/>
            <a:ext cx="374844" cy="374844"/>
          </a:xfrm>
          <a:prstGeom prst="rect">
            <a:avLst/>
          </a:prstGeom>
        </p:spPr>
      </p:pic>
      <p:pic>
        <p:nvPicPr>
          <p:cNvPr id="5" name="Picture 4" descr="A blue hexagon on a black background&#10;&#10;Description automatically generated">
            <a:extLst>
              <a:ext uri="{FF2B5EF4-FFF2-40B4-BE49-F238E27FC236}">
                <a16:creationId xmlns:a16="http://schemas.microsoft.com/office/drawing/2014/main" id="{D0B403A9-DBC6-5981-DC0E-EAC45AACFF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75701" y="6457744"/>
            <a:ext cx="374843" cy="374843"/>
          </a:xfrm>
          <a:prstGeom prst="rect">
            <a:avLst/>
          </a:prstGeom>
        </p:spPr>
      </p:pic>
      <p:pic>
        <p:nvPicPr>
          <p:cNvPr id="6" name="Picture 5" descr="A green hexagon on a black background&#10;&#10;Description automatically generated">
            <a:extLst>
              <a:ext uri="{FF2B5EF4-FFF2-40B4-BE49-F238E27FC236}">
                <a16:creationId xmlns:a16="http://schemas.microsoft.com/office/drawing/2014/main" id="{3902A4D8-E18D-5007-C7F9-65645DF47D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0153" y="-930038"/>
            <a:ext cx="2768363" cy="2768363"/>
          </a:xfrm>
          <a:prstGeom prst="rect">
            <a:avLst/>
          </a:prstGeom>
        </p:spPr>
      </p:pic>
      <p:pic>
        <p:nvPicPr>
          <p:cNvPr id="9" name="Picture 8" descr="A hexagon shaped orange line&#10;&#10;Description automatically generated">
            <a:extLst>
              <a:ext uri="{FF2B5EF4-FFF2-40B4-BE49-F238E27FC236}">
                <a16:creationId xmlns:a16="http://schemas.microsoft.com/office/drawing/2014/main" id="{576EB9A3-981C-3E71-8C34-E6EEDB831CF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650545" y="6457743"/>
            <a:ext cx="374843" cy="374843"/>
          </a:xfrm>
          <a:prstGeom prst="rect">
            <a:avLst/>
          </a:prstGeom>
        </p:spPr>
      </p:pic>
      <p:sp>
        <p:nvSpPr>
          <p:cNvPr id="10" name="TextBox 9">
            <a:extLst>
              <a:ext uri="{FF2B5EF4-FFF2-40B4-BE49-F238E27FC236}">
                <a16:creationId xmlns:a16="http://schemas.microsoft.com/office/drawing/2014/main" id="{ADACAC62-2B97-4AB5-BF82-E386F8E2952B}"/>
              </a:ext>
            </a:extLst>
          </p:cNvPr>
          <p:cNvSpPr txBox="1"/>
          <p:nvPr/>
        </p:nvSpPr>
        <p:spPr>
          <a:xfrm>
            <a:off x="1365811" y="1305163"/>
            <a:ext cx="4944046" cy="584775"/>
          </a:xfrm>
          <a:prstGeom prst="rect">
            <a:avLst/>
          </a:prstGeom>
          <a:noFill/>
        </p:spPr>
        <p:txBody>
          <a:bodyPr wrap="square" rtlCol="0">
            <a:spAutoFit/>
          </a:bodyPr>
          <a:lstStyle/>
          <a:p>
            <a:pPr algn="ctr"/>
            <a:r>
              <a:rPr lang="en-US" sz="3200" b="1" dirty="0">
                <a:solidFill>
                  <a:srgbClr val="002060"/>
                </a:solidFill>
                <a:latin typeface="Californian FB" panose="0207040306080B030204" pitchFamily="18" charset="0"/>
              </a:rPr>
              <a:t>The Carbon Cycle Activity:</a:t>
            </a:r>
          </a:p>
        </p:txBody>
      </p:sp>
      <p:sp>
        <p:nvSpPr>
          <p:cNvPr id="2" name="TextBox 1">
            <a:extLst>
              <a:ext uri="{FF2B5EF4-FFF2-40B4-BE49-F238E27FC236}">
                <a16:creationId xmlns:a16="http://schemas.microsoft.com/office/drawing/2014/main" id="{94A8F15F-EF31-731B-2223-3068722D9EE0}"/>
              </a:ext>
            </a:extLst>
          </p:cNvPr>
          <p:cNvSpPr txBox="1"/>
          <p:nvPr/>
        </p:nvSpPr>
        <p:spPr>
          <a:xfrm>
            <a:off x="289445" y="2248417"/>
            <a:ext cx="11613110" cy="3539430"/>
          </a:xfrm>
          <a:prstGeom prst="rect">
            <a:avLst/>
          </a:prstGeom>
          <a:noFill/>
        </p:spPr>
        <p:txBody>
          <a:bodyPr wrap="square" rtlCol="0">
            <a:spAutoFit/>
          </a:bodyPr>
          <a:lstStyle/>
          <a:p>
            <a:r>
              <a:rPr lang="en-US" sz="3200" dirty="0">
                <a:solidFill>
                  <a:srgbClr val="002060"/>
                </a:solidFill>
                <a:latin typeface="Californian FB" panose="0207040306080B030204" pitchFamily="18" charset="0"/>
              </a:rPr>
              <a:t>In your groups: </a:t>
            </a:r>
          </a:p>
          <a:p>
            <a:endParaRPr lang="en-US" sz="3200" dirty="0">
              <a:solidFill>
                <a:srgbClr val="002060"/>
              </a:solidFill>
              <a:latin typeface="Californian FB" panose="0207040306080B030204" pitchFamily="18" charset="0"/>
            </a:endParaRPr>
          </a:p>
          <a:p>
            <a:pPr marL="342900" indent="-342900">
              <a:buFont typeface="Arial" panose="020B0604020202020204" pitchFamily="34" charset="0"/>
              <a:buChar char="•"/>
            </a:pPr>
            <a:r>
              <a:rPr lang="en-US" sz="3200" dirty="0">
                <a:solidFill>
                  <a:srgbClr val="002060"/>
                </a:solidFill>
                <a:latin typeface="Californian FB" panose="0207040306080B030204" pitchFamily="18" charset="0"/>
              </a:rPr>
              <a:t>Match the images to the statements relating to the </a:t>
            </a:r>
            <a:r>
              <a:rPr lang="en-US" sz="3200" b="1" dirty="0">
                <a:solidFill>
                  <a:srgbClr val="002060"/>
                </a:solidFill>
                <a:latin typeface="Californian FB" panose="0207040306080B030204" pitchFamily="18" charset="0"/>
              </a:rPr>
              <a:t>natural</a:t>
            </a:r>
            <a:r>
              <a:rPr lang="en-US" sz="3200" dirty="0">
                <a:solidFill>
                  <a:srgbClr val="002060"/>
                </a:solidFill>
                <a:latin typeface="Californian FB" panose="0207040306080B030204" pitchFamily="18" charset="0"/>
              </a:rPr>
              <a:t> carbon cycle (we will come back to factories and human activities!)</a:t>
            </a:r>
          </a:p>
          <a:p>
            <a:pPr marL="342900" indent="-342900">
              <a:buFont typeface="Arial" panose="020B0604020202020204" pitchFamily="34" charset="0"/>
              <a:buChar char="•"/>
            </a:pPr>
            <a:r>
              <a:rPr lang="en-US" sz="3200" dirty="0">
                <a:solidFill>
                  <a:srgbClr val="002060"/>
                </a:solidFill>
                <a:latin typeface="Californian FB" panose="0207040306080B030204" pitchFamily="18" charset="0"/>
              </a:rPr>
              <a:t>Place these pairs on your paper and use your pens and pencils to draw the arrows of the cycle and add any additional elements you think necessary.</a:t>
            </a:r>
          </a:p>
        </p:txBody>
      </p:sp>
      <p:pic>
        <p:nvPicPr>
          <p:cNvPr id="4" name="Graphic 3" descr="Arrow circle outline">
            <a:extLst>
              <a:ext uri="{FF2B5EF4-FFF2-40B4-BE49-F238E27FC236}">
                <a16:creationId xmlns:a16="http://schemas.microsoft.com/office/drawing/2014/main" id="{01877EF9-E782-992B-D7F8-B0788C78BF5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287923" y="1187789"/>
            <a:ext cx="1926011" cy="1926011"/>
          </a:xfrm>
          <a:prstGeom prst="rect">
            <a:avLst/>
          </a:prstGeom>
        </p:spPr>
      </p:pic>
    </p:spTree>
    <p:extLst>
      <p:ext uri="{BB962C8B-B14F-4D97-AF65-F5344CB8AC3E}">
        <p14:creationId xmlns:p14="http://schemas.microsoft.com/office/powerpoint/2010/main" val="39203208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and blue rectangle&#10;&#10;Description automatically generated">
            <a:extLst>
              <a:ext uri="{FF2B5EF4-FFF2-40B4-BE49-F238E27FC236}">
                <a16:creationId xmlns:a16="http://schemas.microsoft.com/office/drawing/2014/main" id="{A7ED835C-FE0C-9EA3-E29F-82EA6BD7839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6325" y="-76201"/>
            <a:ext cx="12208325" cy="6934201"/>
          </a:xfrm>
          <a:prstGeom prst="rect">
            <a:avLst/>
          </a:prstGeom>
        </p:spPr>
      </p:pic>
      <p:pic>
        <p:nvPicPr>
          <p:cNvPr id="7" name="Picture 6" descr="A pink hexagon on a black background&#10;&#10;Description automatically generated">
            <a:extLst>
              <a:ext uri="{FF2B5EF4-FFF2-40B4-BE49-F238E27FC236}">
                <a16:creationId xmlns:a16="http://schemas.microsoft.com/office/drawing/2014/main" id="{49A200EC-F3EA-E24C-D421-93CC49875D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0930610" y="6457535"/>
            <a:ext cx="374844" cy="374844"/>
          </a:xfrm>
          <a:prstGeom prst="rect">
            <a:avLst/>
          </a:prstGeom>
        </p:spPr>
      </p:pic>
      <p:pic>
        <p:nvPicPr>
          <p:cNvPr id="5" name="Picture 4" descr="A blue hexagon on a black background&#10;&#10;Description automatically generated">
            <a:extLst>
              <a:ext uri="{FF2B5EF4-FFF2-40B4-BE49-F238E27FC236}">
                <a16:creationId xmlns:a16="http://schemas.microsoft.com/office/drawing/2014/main" id="{D0B403A9-DBC6-5981-DC0E-EAC45AACFF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75701" y="6457744"/>
            <a:ext cx="374843" cy="374843"/>
          </a:xfrm>
          <a:prstGeom prst="rect">
            <a:avLst/>
          </a:prstGeom>
        </p:spPr>
      </p:pic>
      <p:pic>
        <p:nvPicPr>
          <p:cNvPr id="6" name="Picture 5" descr="A green hexagon on a black background&#10;&#10;Description automatically generated">
            <a:extLst>
              <a:ext uri="{FF2B5EF4-FFF2-40B4-BE49-F238E27FC236}">
                <a16:creationId xmlns:a16="http://schemas.microsoft.com/office/drawing/2014/main" id="{3902A4D8-E18D-5007-C7F9-65645DF47D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0153" y="-930038"/>
            <a:ext cx="2768363" cy="2768363"/>
          </a:xfrm>
          <a:prstGeom prst="rect">
            <a:avLst/>
          </a:prstGeom>
        </p:spPr>
      </p:pic>
      <p:pic>
        <p:nvPicPr>
          <p:cNvPr id="9" name="Picture 8" descr="A hexagon shaped orange line&#10;&#10;Description automatically generated">
            <a:extLst>
              <a:ext uri="{FF2B5EF4-FFF2-40B4-BE49-F238E27FC236}">
                <a16:creationId xmlns:a16="http://schemas.microsoft.com/office/drawing/2014/main" id="{576EB9A3-981C-3E71-8C34-E6EEDB831CF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650545" y="6457743"/>
            <a:ext cx="374843" cy="374843"/>
          </a:xfrm>
          <a:prstGeom prst="rect">
            <a:avLst/>
          </a:prstGeom>
        </p:spPr>
      </p:pic>
      <p:sp>
        <p:nvSpPr>
          <p:cNvPr id="2" name="TextBox 1">
            <a:extLst>
              <a:ext uri="{FF2B5EF4-FFF2-40B4-BE49-F238E27FC236}">
                <a16:creationId xmlns:a16="http://schemas.microsoft.com/office/drawing/2014/main" id="{94A8F15F-EF31-731B-2223-3068722D9EE0}"/>
              </a:ext>
            </a:extLst>
          </p:cNvPr>
          <p:cNvSpPr txBox="1"/>
          <p:nvPr/>
        </p:nvSpPr>
        <p:spPr>
          <a:xfrm>
            <a:off x="3242879" y="3140956"/>
            <a:ext cx="5706241" cy="923330"/>
          </a:xfrm>
          <a:prstGeom prst="rect">
            <a:avLst/>
          </a:prstGeom>
          <a:noFill/>
        </p:spPr>
        <p:txBody>
          <a:bodyPr wrap="square" rtlCol="0">
            <a:spAutoFit/>
          </a:bodyPr>
          <a:lstStyle/>
          <a:p>
            <a:r>
              <a:rPr lang="en-US" sz="5400" dirty="0">
                <a:solidFill>
                  <a:srgbClr val="002060"/>
                </a:solidFill>
                <a:latin typeface="Californian FB" panose="0207040306080B030204" pitchFamily="18" charset="0"/>
              </a:rPr>
              <a:t>Share and compare!</a:t>
            </a:r>
          </a:p>
        </p:txBody>
      </p:sp>
    </p:spTree>
    <p:extLst>
      <p:ext uri="{BB962C8B-B14F-4D97-AF65-F5344CB8AC3E}">
        <p14:creationId xmlns:p14="http://schemas.microsoft.com/office/powerpoint/2010/main" val="24422629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and blue rectangle&#10;&#10;Description automatically generated">
            <a:extLst>
              <a:ext uri="{FF2B5EF4-FFF2-40B4-BE49-F238E27FC236}">
                <a16:creationId xmlns:a16="http://schemas.microsoft.com/office/drawing/2014/main" id="{A7ED835C-FE0C-9EA3-E29F-82EA6BD7839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6325" y="-76201"/>
            <a:ext cx="12208325" cy="6934201"/>
          </a:xfrm>
          <a:prstGeom prst="rect">
            <a:avLst/>
          </a:prstGeom>
        </p:spPr>
      </p:pic>
      <p:pic>
        <p:nvPicPr>
          <p:cNvPr id="7" name="Picture 6" descr="A pink hexagon on a black background&#10;&#10;Description automatically generated">
            <a:extLst>
              <a:ext uri="{FF2B5EF4-FFF2-40B4-BE49-F238E27FC236}">
                <a16:creationId xmlns:a16="http://schemas.microsoft.com/office/drawing/2014/main" id="{49A200EC-F3EA-E24C-D421-93CC49875D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0930610" y="6457535"/>
            <a:ext cx="374844" cy="374844"/>
          </a:xfrm>
          <a:prstGeom prst="rect">
            <a:avLst/>
          </a:prstGeom>
        </p:spPr>
      </p:pic>
      <p:pic>
        <p:nvPicPr>
          <p:cNvPr id="5" name="Picture 4" descr="A blue hexagon on a black background&#10;&#10;Description automatically generated">
            <a:extLst>
              <a:ext uri="{FF2B5EF4-FFF2-40B4-BE49-F238E27FC236}">
                <a16:creationId xmlns:a16="http://schemas.microsoft.com/office/drawing/2014/main" id="{D0B403A9-DBC6-5981-DC0E-EAC45AACFF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35542" y="416035"/>
            <a:ext cx="6920915" cy="6920915"/>
          </a:xfrm>
          <a:prstGeom prst="rect">
            <a:avLst/>
          </a:prstGeom>
        </p:spPr>
      </p:pic>
      <p:pic>
        <p:nvPicPr>
          <p:cNvPr id="6" name="Picture 5" descr="A green hexagon on a black background&#10;&#10;Description automatically generated">
            <a:extLst>
              <a:ext uri="{FF2B5EF4-FFF2-40B4-BE49-F238E27FC236}">
                <a16:creationId xmlns:a16="http://schemas.microsoft.com/office/drawing/2014/main" id="{3902A4D8-E18D-5007-C7F9-65645DF47D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90578" y="6470243"/>
            <a:ext cx="374843" cy="374843"/>
          </a:xfrm>
          <a:prstGeom prst="rect">
            <a:avLst/>
          </a:prstGeom>
        </p:spPr>
      </p:pic>
      <p:pic>
        <p:nvPicPr>
          <p:cNvPr id="9" name="Picture 8" descr="A hexagon shaped orange line&#10;&#10;Description automatically generated">
            <a:extLst>
              <a:ext uri="{FF2B5EF4-FFF2-40B4-BE49-F238E27FC236}">
                <a16:creationId xmlns:a16="http://schemas.microsoft.com/office/drawing/2014/main" id="{576EB9A3-981C-3E71-8C34-E6EEDB831CF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650545" y="6457743"/>
            <a:ext cx="374843" cy="374843"/>
          </a:xfrm>
          <a:prstGeom prst="rect">
            <a:avLst/>
          </a:prstGeom>
        </p:spPr>
      </p:pic>
      <p:sp>
        <p:nvSpPr>
          <p:cNvPr id="2" name="TextBox 1">
            <a:extLst>
              <a:ext uri="{FF2B5EF4-FFF2-40B4-BE49-F238E27FC236}">
                <a16:creationId xmlns:a16="http://schemas.microsoft.com/office/drawing/2014/main" id="{94A8F15F-EF31-731B-2223-3068722D9EE0}"/>
              </a:ext>
            </a:extLst>
          </p:cNvPr>
          <p:cNvSpPr txBox="1"/>
          <p:nvPr/>
        </p:nvSpPr>
        <p:spPr>
          <a:xfrm>
            <a:off x="3498466" y="3252003"/>
            <a:ext cx="5195065" cy="1569660"/>
          </a:xfrm>
          <a:prstGeom prst="rect">
            <a:avLst/>
          </a:prstGeom>
          <a:noFill/>
        </p:spPr>
        <p:txBody>
          <a:bodyPr wrap="square" rtlCol="0">
            <a:spAutoFit/>
          </a:bodyPr>
          <a:lstStyle/>
          <a:p>
            <a:pPr algn="ctr"/>
            <a:r>
              <a:rPr lang="en-US" sz="4800" dirty="0">
                <a:solidFill>
                  <a:srgbClr val="002060"/>
                </a:solidFill>
                <a:latin typeface="Californian FB" panose="0207040306080B030204" pitchFamily="18" charset="0"/>
              </a:rPr>
              <a:t>The Greenhouse Effect</a:t>
            </a:r>
          </a:p>
        </p:txBody>
      </p:sp>
    </p:spTree>
    <p:extLst>
      <p:ext uri="{BB962C8B-B14F-4D97-AF65-F5344CB8AC3E}">
        <p14:creationId xmlns:p14="http://schemas.microsoft.com/office/powerpoint/2010/main" val="10259976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and blue rectangle&#10;&#10;Description automatically generated">
            <a:extLst>
              <a:ext uri="{FF2B5EF4-FFF2-40B4-BE49-F238E27FC236}">
                <a16:creationId xmlns:a16="http://schemas.microsoft.com/office/drawing/2014/main" id="{A7ED835C-FE0C-9EA3-E29F-82EA6BD7839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6325" y="-76201"/>
            <a:ext cx="12208325" cy="6934201"/>
          </a:xfrm>
          <a:prstGeom prst="rect">
            <a:avLst/>
          </a:prstGeom>
        </p:spPr>
      </p:pic>
      <p:pic>
        <p:nvPicPr>
          <p:cNvPr id="7" name="Picture 6" descr="A pink hexagon on a black background&#10;&#10;Description automatically generated">
            <a:extLst>
              <a:ext uri="{FF2B5EF4-FFF2-40B4-BE49-F238E27FC236}">
                <a16:creationId xmlns:a16="http://schemas.microsoft.com/office/drawing/2014/main" id="{49A200EC-F3EA-E24C-D421-93CC49875D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0930610" y="6457535"/>
            <a:ext cx="374844" cy="374844"/>
          </a:xfrm>
          <a:prstGeom prst="rect">
            <a:avLst/>
          </a:prstGeom>
        </p:spPr>
      </p:pic>
      <p:pic>
        <p:nvPicPr>
          <p:cNvPr id="5" name="Picture 4" descr="A blue hexagon on a black background&#10;&#10;Description automatically generated">
            <a:extLst>
              <a:ext uri="{FF2B5EF4-FFF2-40B4-BE49-F238E27FC236}">
                <a16:creationId xmlns:a16="http://schemas.microsoft.com/office/drawing/2014/main" id="{D0B403A9-DBC6-5981-DC0E-EAC45AACFF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9437" y="-1007651"/>
            <a:ext cx="2975560" cy="2975560"/>
          </a:xfrm>
          <a:prstGeom prst="rect">
            <a:avLst/>
          </a:prstGeom>
        </p:spPr>
      </p:pic>
      <p:pic>
        <p:nvPicPr>
          <p:cNvPr id="6" name="Picture 5" descr="A green hexagon on a black background&#10;&#10;Description automatically generated">
            <a:extLst>
              <a:ext uri="{FF2B5EF4-FFF2-40B4-BE49-F238E27FC236}">
                <a16:creationId xmlns:a16="http://schemas.microsoft.com/office/drawing/2014/main" id="{3902A4D8-E18D-5007-C7F9-65645DF47D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90578" y="6470243"/>
            <a:ext cx="374843" cy="374843"/>
          </a:xfrm>
          <a:prstGeom prst="rect">
            <a:avLst/>
          </a:prstGeom>
        </p:spPr>
      </p:pic>
      <p:pic>
        <p:nvPicPr>
          <p:cNvPr id="9" name="Picture 8" descr="A hexagon shaped orange line&#10;&#10;Description automatically generated">
            <a:extLst>
              <a:ext uri="{FF2B5EF4-FFF2-40B4-BE49-F238E27FC236}">
                <a16:creationId xmlns:a16="http://schemas.microsoft.com/office/drawing/2014/main" id="{576EB9A3-981C-3E71-8C34-E6EEDB831CF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650545" y="6457743"/>
            <a:ext cx="374843" cy="374843"/>
          </a:xfrm>
          <a:prstGeom prst="rect">
            <a:avLst/>
          </a:prstGeom>
        </p:spPr>
      </p:pic>
      <p:sp>
        <p:nvSpPr>
          <p:cNvPr id="2" name="TextBox 1">
            <a:extLst>
              <a:ext uri="{FF2B5EF4-FFF2-40B4-BE49-F238E27FC236}">
                <a16:creationId xmlns:a16="http://schemas.microsoft.com/office/drawing/2014/main" id="{94A8F15F-EF31-731B-2223-3068722D9EE0}"/>
              </a:ext>
            </a:extLst>
          </p:cNvPr>
          <p:cNvSpPr txBox="1"/>
          <p:nvPr/>
        </p:nvSpPr>
        <p:spPr>
          <a:xfrm>
            <a:off x="2217797" y="1441461"/>
            <a:ext cx="7740079" cy="1569660"/>
          </a:xfrm>
          <a:prstGeom prst="rect">
            <a:avLst/>
          </a:prstGeom>
          <a:noFill/>
        </p:spPr>
        <p:txBody>
          <a:bodyPr wrap="square" rtlCol="0">
            <a:spAutoFit/>
          </a:bodyPr>
          <a:lstStyle/>
          <a:p>
            <a:pPr algn="ctr"/>
            <a:r>
              <a:rPr lang="en-US" sz="4800" dirty="0">
                <a:solidFill>
                  <a:srgbClr val="002060"/>
                </a:solidFill>
                <a:latin typeface="Californian FB" panose="0207040306080B030204" pitchFamily="18" charset="0"/>
              </a:rPr>
              <a:t>What is the Greenhouse Effect?</a:t>
            </a:r>
          </a:p>
        </p:txBody>
      </p:sp>
      <p:pic>
        <p:nvPicPr>
          <p:cNvPr id="11" name="Picture 10" descr="Rows of small plants growing in dome greenhouse">
            <a:extLst>
              <a:ext uri="{FF2B5EF4-FFF2-40B4-BE49-F238E27FC236}">
                <a16:creationId xmlns:a16="http://schemas.microsoft.com/office/drawing/2014/main" id="{1569A1FF-F706-AC89-00FE-6CA625FD1114}"/>
              </a:ext>
            </a:extLst>
          </p:cNvPr>
          <p:cNvPicPr>
            <a:picLocks noChangeAspect="1"/>
          </p:cNvPicPr>
          <p:nvPr/>
        </p:nvPicPr>
        <p:blipFill rotWithShape="1">
          <a:blip r:embed="rId8">
            <a:extLst>
              <a:ext uri="{28A0092B-C50C-407E-A947-70E740481C1C}">
                <a14:useLocalDpi xmlns:a14="http://schemas.microsoft.com/office/drawing/2010/main" val="0"/>
              </a:ext>
            </a:extLst>
          </a:blip>
          <a:srcRect b="24"/>
          <a:stretch/>
        </p:blipFill>
        <p:spPr>
          <a:xfrm>
            <a:off x="3274029" y="3148314"/>
            <a:ext cx="5649799" cy="3219393"/>
          </a:xfrm>
          <a:prstGeom prst="rect">
            <a:avLst/>
          </a:prstGeom>
        </p:spPr>
      </p:pic>
    </p:spTree>
    <p:extLst>
      <p:ext uri="{BB962C8B-B14F-4D97-AF65-F5344CB8AC3E}">
        <p14:creationId xmlns:p14="http://schemas.microsoft.com/office/powerpoint/2010/main" val="15393753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7" descr="A black and blue rectangle&#10;&#10;Description automatically generated">
            <a:extLst>
              <a:ext uri="{FF2B5EF4-FFF2-40B4-BE49-F238E27FC236}">
                <a16:creationId xmlns:a16="http://schemas.microsoft.com/office/drawing/2014/main" id="{A7ED835C-FE0C-9EA3-E29F-82EA6BD7839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6325" y="-76201"/>
            <a:ext cx="12208325" cy="6934201"/>
          </a:xfrm>
          <a:prstGeom prst="rect">
            <a:avLst/>
          </a:prstGeom>
        </p:spPr>
      </p:pic>
      <p:pic>
        <p:nvPicPr>
          <p:cNvPr id="7" name="Picture 6" descr="A pink hexagon on a black background&#10;&#10;Description automatically generated">
            <a:extLst>
              <a:ext uri="{FF2B5EF4-FFF2-40B4-BE49-F238E27FC236}">
                <a16:creationId xmlns:a16="http://schemas.microsoft.com/office/drawing/2014/main" id="{49A200EC-F3EA-E24C-D421-93CC49875D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0930610" y="6457535"/>
            <a:ext cx="374844" cy="374844"/>
          </a:xfrm>
          <a:prstGeom prst="rect">
            <a:avLst/>
          </a:prstGeom>
        </p:spPr>
      </p:pic>
      <p:pic>
        <p:nvPicPr>
          <p:cNvPr id="5" name="Picture 4" descr="A blue hexagon on a black background&#10;&#10;Description automatically generated">
            <a:extLst>
              <a:ext uri="{FF2B5EF4-FFF2-40B4-BE49-F238E27FC236}">
                <a16:creationId xmlns:a16="http://schemas.microsoft.com/office/drawing/2014/main" id="{D0B403A9-DBC6-5981-DC0E-EAC45AACFF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9437" y="-1007651"/>
            <a:ext cx="2975560" cy="2975560"/>
          </a:xfrm>
          <a:prstGeom prst="rect">
            <a:avLst/>
          </a:prstGeom>
        </p:spPr>
      </p:pic>
      <p:pic>
        <p:nvPicPr>
          <p:cNvPr id="6" name="Picture 5" descr="A green hexagon on a black background&#10;&#10;Description automatically generated">
            <a:extLst>
              <a:ext uri="{FF2B5EF4-FFF2-40B4-BE49-F238E27FC236}">
                <a16:creationId xmlns:a16="http://schemas.microsoft.com/office/drawing/2014/main" id="{3902A4D8-E18D-5007-C7F9-65645DF47D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90578" y="6470243"/>
            <a:ext cx="374843" cy="374843"/>
          </a:xfrm>
          <a:prstGeom prst="rect">
            <a:avLst/>
          </a:prstGeom>
        </p:spPr>
      </p:pic>
      <p:pic>
        <p:nvPicPr>
          <p:cNvPr id="9" name="Picture 8" descr="A hexagon shaped orange line&#10;&#10;Description automatically generated">
            <a:extLst>
              <a:ext uri="{FF2B5EF4-FFF2-40B4-BE49-F238E27FC236}">
                <a16:creationId xmlns:a16="http://schemas.microsoft.com/office/drawing/2014/main" id="{576EB9A3-981C-3E71-8C34-E6EEDB831CF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650545" y="6457743"/>
            <a:ext cx="374843" cy="374843"/>
          </a:xfrm>
          <a:prstGeom prst="rect">
            <a:avLst/>
          </a:prstGeom>
        </p:spPr>
      </p:pic>
      <p:pic>
        <p:nvPicPr>
          <p:cNvPr id="10" name="Picture 9" descr="A solar system and earth&#10;&#10;Description automatically generated with medium confidence">
            <a:extLst>
              <a:ext uri="{FF2B5EF4-FFF2-40B4-BE49-F238E27FC236}">
                <a16:creationId xmlns:a16="http://schemas.microsoft.com/office/drawing/2014/main" id="{D46737A9-7E64-0EDB-357A-0FFB45AA1A25}"/>
              </a:ext>
            </a:extLst>
          </p:cNvPr>
          <p:cNvPicPr>
            <a:picLocks noChangeAspect="1"/>
          </p:cNvPicPr>
          <p:nvPr/>
        </p:nvPicPr>
        <p:blipFill rotWithShape="1">
          <a:blip r:embed="rId8">
            <a:extLst>
              <a:ext uri="{28A0092B-C50C-407E-A947-70E740481C1C}">
                <a14:useLocalDpi xmlns:a14="http://schemas.microsoft.com/office/drawing/2010/main" val="0"/>
              </a:ext>
            </a:extLst>
          </a:blip>
          <a:srcRect l="51273" t="5" b="2"/>
          <a:stretch/>
        </p:blipFill>
        <p:spPr>
          <a:xfrm>
            <a:off x="4720031" y="3390899"/>
            <a:ext cx="6068991" cy="5870100"/>
          </a:xfrm>
          <a:prstGeom prst="rect">
            <a:avLst/>
          </a:prstGeom>
        </p:spPr>
      </p:pic>
      <p:pic>
        <p:nvPicPr>
          <p:cNvPr id="13" name="Picture 12" descr="A solar system and earth&#10;&#10;Description automatically generated with medium confidence">
            <a:extLst>
              <a:ext uri="{FF2B5EF4-FFF2-40B4-BE49-F238E27FC236}">
                <a16:creationId xmlns:a16="http://schemas.microsoft.com/office/drawing/2014/main" id="{4DCA368B-8FD0-5B52-31A2-06D469BC7E2D}"/>
              </a:ext>
            </a:extLst>
          </p:cNvPr>
          <p:cNvPicPr>
            <a:picLocks noChangeAspect="1"/>
          </p:cNvPicPr>
          <p:nvPr/>
        </p:nvPicPr>
        <p:blipFill rotWithShape="1">
          <a:blip r:embed="rId8">
            <a:extLst>
              <a:ext uri="{28A0092B-C50C-407E-A947-70E740481C1C}">
                <a14:useLocalDpi xmlns:a14="http://schemas.microsoft.com/office/drawing/2010/main" val="0"/>
              </a:ext>
            </a:extLst>
          </a:blip>
          <a:srcRect l="21" t="22678" r="73122" b="18494"/>
          <a:stretch/>
        </p:blipFill>
        <p:spPr>
          <a:xfrm>
            <a:off x="1088020" y="1030360"/>
            <a:ext cx="2645691" cy="2731414"/>
          </a:xfrm>
          <a:prstGeom prst="rect">
            <a:avLst/>
          </a:prstGeom>
        </p:spPr>
      </p:pic>
      <p:pic>
        <p:nvPicPr>
          <p:cNvPr id="15" name="Picture 14" descr="A solar system and earth&#10;&#10;Description automatically generated with medium confidence">
            <a:extLst>
              <a:ext uri="{FF2B5EF4-FFF2-40B4-BE49-F238E27FC236}">
                <a16:creationId xmlns:a16="http://schemas.microsoft.com/office/drawing/2014/main" id="{017EF93E-B4B0-7165-D335-2723995BE1BF}"/>
              </a:ext>
            </a:extLst>
          </p:cNvPr>
          <p:cNvPicPr>
            <a:picLocks noChangeAspect="1"/>
          </p:cNvPicPr>
          <p:nvPr/>
        </p:nvPicPr>
        <p:blipFill rotWithShape="1">
          <a:blip r:embed="rId8">
            <a:extLst>
              <a:ext uri="{28A0092B-C50C-407E-A947-70E740481C1C}">
                <a14:useLocalDpi xmlns:a14="http://schemas.microsoft.com/office/drawing/2010/main" val="0"/>
              </a:ext>
            </a:extLst>
          </a:blip>
          <a:srcRect l="30136" t="34197" r="50907" b="27049"/>
          <a:stretch/>
        </p:blipFill>
        <p:spPr>
          <a:xfrm>
            <a:off x="7470946" y="3597364"/>
            <a:ext cx="874401" cy="842522"/>
          </a:xfrm>
          <a:prstGeom prst="rect">
            <a:avLst/>
          </a:prstGeom>
        </p:spPr>
      </p:pic>
      <p:sp>
        <p:nvSpPr>
          <p:cNvPr id="16" name="TextBox 15">
            <a:extLst>
              <a:ext uri="{FF2B5EF4-FFF2-40B4-BE49-F238E27FC236}">
                <a16:creationId xmlns:a16="http://schemas.microsoft.com/office/drawing/2014/main" id="{A6F32FD8-0C71-D0FD-6BE5-E0C9C3D1AD55}"/>
              </a:ext>
            </a:extLst>
          </p:cNvPr>
          <p:cNvSpPr txBox="1"/>
          <p:nvPr/>
        </p:nvSpPr>
        <p:spPr>
          <a:xfrm>
            <a:off x="3796663" y="2037192"/>
            <a:ext cx="8222966" cy="1200329"/>
          </a:xfrm>
          <a:prstGeom prst="rect">
            <a:avLst/>
          </a:prstGeom>
          <a:noFill/>
        </p:spPr>
        <p:txBody>
          <a:bodyPr wrap="square" rtlCol="0">
            <a:spAutoFit/>
          </a:bodyPr>
          <a:lstStyle/>
          <a:p>
            <a:pPr algn="ctr"/>
            <a:r>
              <a:rPr lang="en-US" sz="2400" dirty="0">
                <a:solidFill>
                  <a:schemeClr val="bg1"/>
                </a:solidFill>
                <a:latin typeface="Californian FB" panose="0207040306080B030204" pitchFamily="18" charset="0"/>
              </a:rPr>
              <a:t>Draw arrows to show how some of the sun's radiation enters the Earth’s atmosphere and gets absorbed by the Earth, while other rays are reflected, and others trapped by greenhouse gases.</a:t>
            </a:r>
          </a:p>
        </p:txBody>
      </p:sp>
    </p:spTree>
    <p:extLst>
      <p:ext uri="{BB962C8B-B14F-4D97-AF65-F5344CB8AC3E}">
        <p14:creationId xmlns:p14="http://schemas.microsoft.com/office/powerpoint/2010/main" val="10782801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7" descr="A black and blue rectangle&#10;&#10;Description automatically generated">
            <a:extLst>
              <a:ext uri="{FF2B5EF4-FFF2-40B4-BE49-F238E27FC236}">
                <a16:creationId xmlns:a16="http://schemas.microsoft.com/office/drawing/2014/main" id="{A7ED835C-FE0C-9EA3-E29F-82EA6BD7839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6325" y="-76201"/>
            <a:ext cx="12208325" cy="6934201"/>
          </a:xfrm>
          <a:prstGeom prst="rect">
            <a:avLst/>
          </a:prstGeom>
        </p:spPr>
      </p:pic>
      <p:pic>
        <p:nvPicPr>
          <p:cNvPr id="7" name="Picture 6" descr="A pink hexagon on a black background&#10;&#10;Description automatically generated">
            <a:extLst>
              <a:ext uri="{FF2B5EF4-FFF2-40B4-BE49-F238E27FC236}">
                <a16:creationId xmlns:a16="http://schemas.microsoft.com/office/drawing/2014/main" id="{49A200EC-F3EA-E24C-D421-93CC49875D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0930610" y="6457535"/>
            <a:ext cx="374844" cy="374844"/>
          </a:xfrm>
          <a:prstGeom prst="rect">
            <a:avLst/>
          </a:prstGeom>
        </p:spPr>
      </p:pic>
      <p:pic>
        <p:nvPicPr>
          <p:cNvPr id="5" name="Picture 4" descr="A blue hexagon on a black background&#10;&#10;Description automatically generated">
            <a:extLst>
              <a:ext uri="{FF2B5EF4-FFF2-40B4-BE49-F238E27FC236}">
                <a16:creationId xmlns:a16="http://schemas.microsoft.com/office/drawing/2014/main" id="{D0B403A9-DBC6-5981-DC0E-EAC45AACFF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9437" y="-1007651"/>
            <a:ext cx="2975560" cy="2975560"/>
          </a:xfrm>
          <a:prstGeom prst="rect">
            <a:avLst/>
          </a:prstGeom>
        </p:spPr>
      </p:pic>
      <p:pic>
        <p:nvPicPr>
          <p:cNvPr id="6" name="Picture 5" descr="A green hexagon on a black background&#10;&#10;Description automatically generated">
            <a:extLst>
              <a:ext uri="{FF2B5EF4-FFF2-40B4-BE49-F238E27FC236}">
                <a16:creationId xmlns:a16="http://schemas.microsoft.com/office/drawing/2014/main" id="{3902A4D8-E18D-5007-C7F9-65645DF47D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90578" y="6470243"/>
            <a:ext cx="374843" cy="374843"/>
          </a:xfrm>
          <a:prstGeom prst="rect">
            <a:avLst/>
          </a:prstGeom>
        </p:spPr>
      </p:pic>
      <p:pic>
        <p:nvPicPr>
          <p:cNvPr id="9" name="Picture 8" descr="A hexagon shaped orange line&#10;&#10;Description automatically generated">
            <a:extLst>
              <a:ext uri="{FF2B5EF4-FFF2-40B4-BE49-F238E27FC236}">
                <a16:creationId xmlns:a16="http://schemas.microsoft.com/office/drawing/2014/main" id="{576EB9A3-981C-3E71-8C34-E6EEDB831CF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650545" y="6457743"/>
            <a:ext cx="374843" cy="374843"/>
          </a:xfrm>
          <a:prstGeom prst="rect">
            <a:avLst/>
          </a:prstGeom>
        </p:spPr>
      </p:pic>
      <p:pic>
        <p:nvPicPr>
          <p:cNvPr id="2" name="Picture 1" descr="A diagram of a greenhouse effect&#10;&#10;Description automatically generated">
            <a:extLst>
              <a:ext uri="{FF2B5EF4-FFF2-40B4-BE49-F238E27FC236}">
                <a16:creationId xmlns:a16="http://schemas.microsoft.com/office/drawing/2014/main" id="{8E82D22F-15BD-367E-FEC2-2D408C946D2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89196" y="1091956"/>
            <a:ext cx="10235877" cy="5766044"/>
          </a:xfrm>
          <a:prstGeom prst="rect">
            <a:avLst/>
          </a:prstGeom>
        </p:spPr>
      </p:pic>
      <p:pic>
        <p:nvPicPr>
          <p:cNvPr id="3" name="Picture 2" descr="A solar system and earth&#10;&#10;Description automatically generated with medium confidence">
            <a:extLst>
              <a:ext uri="{FF2B5EF4-FFF2-40B4-BE49-F238E27FC236}">
                <a16:creationId xmlns:a16="http://schemas.microsoft.com/office/drawing/2014/main" id="{B2CD286B-34D9-BDCF-1EDA-7BD1AF2ACCAC}"/>
              </a:ext>
            </a:extLst>
          </p:cNvPr>
          <p:cNvPicPr>
            <a:picLocks noChangeAspect="1"/>
          </p:cNvPicPr>
          <p:nvPr/>
        </p:nvPicPr>
        <p:blipFill rotWithShape="1">
          <a:blip r:embed="rId9">
            <a:extLst>
              <a:ext uri="{28A0092B-C50C-407E-A947-70E740481C1C}">
                <a14:useLocalDpi xmlns:a14="http://schemas.microsoft.com/office/drawing/2010/main" val="0"/>
              </a:ext>
            </a:extLst>
          </a:blip>
          <a:srcRect l="21" t="22678" r="73122" b="18494"/>
          <a:stretch/>
        </p:blipFill>
        <p:spPr>
          <a:xfrm>
            <a:off x="1901582" y="865950"/>
            <a:ext cx="2645691" cy="2731414"/>
          </a:xfrm>
          <a:prstGeom prst="rect">
            <a:avLst/>
          </a:prstGeom>
        </p:spPr>
      </p:pic>
    </p:spTree>
    <p:extLst>
      <p:ext uri="{BB962C8B-B14F-4D97-AF65-F5344CB8AC3E}">
        <p14:creationId xmlns:p14="http://schemas.microsoft.com/office/powerpoint/2010/main" val="11066268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B1CED-469B-E878-EC88-143B0BF1E12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33581934-4126-3C3F-E37E-E30C013C508B}"/>
              </a:ext>
            </a:extLst>
          </p:cNvPr>
          <p:cNvSpPr>
            <a:spLocks noGrp="1"/>
          </p:cNvSpPr>
          <p:nvPr>
            <p:ph type="subTitle" idx="1"/>
          </p:nvPr>
        </p:nvSpPr>
        <p:spPr/>
        <p:txBody>
          <a:bodyPr/>
          <a:lstStyle/>
          <a:p>
            <a:endParaRPr lang="en-US"/>
          </a:p>
        </p:txBody>
      </p:sp>
      <p:pic>
        <p:nvPicPr>
          <p:cNvPr id="5" name="Picture 4" descr="A collage of images of a sea and a city&#10;&#10;Description automatically generated">
            <a:extLst>
              <a:ext uri="{FF2B5EF4-FFF2-40B4-BE49-F238E27FC236}">
                <a16:creationId xmlns:a16="http://schemas.microsoft.com/office/drawing/2014/main" id="{11129955-E8B0-55BF-8824-CD61745B63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67" y="0"/>
            <a:ext cx="12217167" cy="6858000"/>
          </a:xfrm>
          <a:prstGeom prst="rect">
            <a:avLst/>
          </a:prstGeom>
        </p:spPr>
      </p:pic>
      <p:sp>
        <p:nvSpPr>
          <p:cNvPr id="4" name="TextBox 3">
            <a:extLst>
              <a:ext uri="{FF2B5EF4-FFF2-40B4-BE49-F238E27FC236}">
                <a16:creationId xmlns:a16="http://schemas.microsoft.com/office/drawing/2014/main" id="{DEB34509-78F0-4628-C980-7404D0C76C82}"/>
              </a:ext>
            </a:extLst>
          </p:cNvPr>
          <p:cNvSpPr txBox="1"/>
          <p:nvPr/>
        </p:nvSpPr>
        <p:spPr>
          <a:xfrm>
            <a:off x="1085849" y="2015698"/>
            <a:ext cx="3952875" cy="830997"/>
          </a:xfrm>
          <a:prstGeom prst="rect">
            <a:avLst/>
          </a:prstGeom>
          <a:noFill/>
        </p:spPr>
        <p:txBody>
          <a:bodyPr wrap="square" rtlCol="0">
            <a:spAutoFit/>
          </a:bodyPr>
          <a:lstStyle/>
          <a:p>
            <a:pPr algn="ctr"/>
            <a:r>
              <a:rPr lang="en-US" sz="2400" i="1" dirty="0">
                <a:solidFill>
                  <a:srgbClr val="002060"/>
                </a:solidFill>
                <a:latin typeface="Californian FB" panose="0207040306080B030204" pitchFamily="18" charset="0"/>
              </a:rPr>
              <a:t>Introduction to Climate Change in Cayman (Mini Unit): Lesson 2</a:t>
            </a:r>
          </a:p>
        </p:txBody>
      </p:sp>
      <p:sp>
        <p:nvSpPr>
          <p:cNvPr id="6" name="TextBox 5">
            <a:extLst>
              <a:ext uri="{FF2B5EF4-FFF2-40B4-BE49-F238E27FC236}">
                <a16:creationId xmlns:a16="http://schemas.microsoft.com/office/drawing/2014/main" id="{5FCF95CF-9649-BD62-5EAC-E8B5056A8288}"/>
              </a:ext>
            </a:extLst>
          </p:cNvPr>
          <p:cNvSpPr txBox="1"/>
          <p:nvPr/>
        </p:nvSpPr>
        <p:spPr>
          <a:xfrm>
            <a:off x="473867" y="2938770"/>
            <a:ext cx="5176838" cy="830997"/>
          </a:xfrm>
          <a:prstGeom prst="rect">
            <a:avLst/>
          </a:prstGeom>
          <a:noFill/>
        </p:spPr>
        <p:txBody>
          <a:bodyPr wrap="square" rtlCol="0">
            <a:spAutoFit/>
          </a:bodyPr>
          <a:lstStyle/>
          <a:p>
            <a:pPr algn="ctr"/>
            <a:r>
              <a:rPr lang="en-US" sz="2400" b="1" dirty="0">
                <a:solidFill>
                  <a:srgbClr val="002060"/>
                </a:solidFill>
                <a:latin typeface="Californian FB" panose="0207040306080B030204" pitchFamily="18" charset="0"/>
              </a:rPr>
              <a:t>What is causing the climate to change? </a:t>
            </a:r>
          </a:p>
        </p:txBody>
      </p:sp>
      <p:pic>
        <p:nvPicPr>
          <p:cNvPr id="8" name="Picture 7">
            <a:extLst>
              <a:ext uri="{FF2B5EF4-FFF2-40B4-BE49-F238E27FC236}">
                <a16:creationId xmlns:a16="http://schemas.microsoft.com/office/drawing/2014/main" id="{8CCFD00B-F2E7-327C-502F-236F08FBDC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24910"/>
            <a:ext cx="12192000" cy="533090"/>
          </a:xfrm>
          <a:prstGeom prst="rect">
            <a:avLst/>
          </a:prstGeom>
        </p:spPr>
      </p:pic>
    </p:spTree>
    <p:extLst>
      <p:ext uri="{BB962C8B-B14F-4D97-AF65-F5344CB8AC3E}">
        <p14:creationId xmlns:p14="http://schemas.microsoft.com/office/powerpoint/2010/main" val="31549689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7" descr="A black and blue rectangle&#10;&#10;Description automatically generated">
            <a:extLst>
              <a:ext uri="{FF2B5EF4-FFF2-40B4-BE49-F238E27FC236}">
                <a16:creationId xmlns:a16="http://schemas.microsoft.com/office/drawing/2014/main" id="{A7ED835C-FE0C-9EA3-E29F-82EA6BD7839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6325" y="-76201"/>
            <a:ext cx="12208325" cy="6934201"/>
          </a:xfrm>
          <a:prstGeom prst="rect">
            <a:avLst/>
          </a:prstGeom>
        </p:spPr>
      </p:pic>
      <p:pic>
        <p:nvPicPr>
          <p:cNvPr id="7" name="Picture 6" descr="A pink hexagon on a black background&#10;&#10;Description automatically generated">
            <a:extLst>
              <a:ext uri="{FF2B5EF4-FFF2-40B4-BE49-F238E27FC236}">
                <a16:creationId xmlns:a16="http://schemas.microsoft.com/office/drawing/2014/main" id="{49A200EC-F3EA-E24C-D421-93CC49875D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0930610" y="6457535"/>
            <a:ext cx="374844" cy="374844"/>
          </a:xfrm>
          <a:prstGeom prst="rect">
            <a:avLst/>
          </a:prstGeom>
        </p:spPr>
      </p:pic>
      <p:pic>
        <p:nvPicPr>
          <p:cNvPr id="5" name="Picture 4" descr="A blue hexagon on a black background&#10;&#10;Description automatically generated">
            <a:extLst>
              <a:ext uri="{FF2B5EF4-FFF2-40B4-BE49-F238E27FC236}">
                <a16:creationId xmlns:a16="http://schemas.microsoft.com/office/drawing/2014/main" id="{D0B403A9-DBC6-5981-DC0E-EAC45AACFF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9437" y="-1007651"/>
            <a:ext cx="2975560" cy="2975560"/>
          </a:xfrm>
          <a:prstGeom prst="rect">
            <a:avLst/>
          </a:prstGeom>
        </p:spPr>
      </p:pic>
      <p:pic>
        <p:nvPicPr>
          <p:cNvPr id="6" name="Picture 5" descr="A green hexagon on a black background&#10;&#10;Description automatically generated">
            <a:extLst>
              <a:ext uri="{FF2B5EF4-FFF2-40B4-BE49-F238E27FC236}">
                <a16:creationId xmlns:a16="http://schemas.microsoft.com/office/drawing/2014/main" id="{3902A4D8-E18D-5007-C7F9-65645DF47D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90578" y="6470243"/>
            <a:ext cx="374843" cy="374843"/>
          </a:xfrm>
          <a:prstGeom prst="rect">
            <a:avLst/>
          </a:prstGeom>
        </p:spPr>
      </p:pic>
      <p:pic>
        <p:nvPicPr>
          <p:cNvPr id="9" name="Picture 8" descr="A hexagon shaped orange line&#10;&#10;Description automatically generated">
            <a:extLst>
              <a:ext uri="{FF2B5EF4-FFF2-40B4-BE49-F238E27FC236}">
                <a16:creationId xmlns:a16="http://schemas.microsoft.com/office/drawing/2014/main" id="{576EB9A3-981C-3E71-8C34-E6EEDB831CF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650545" y="6457743"/>
            <a:ext cx="374843" cy="374843"/>
          </a:xfrm>
          <a:prstGeom prst="rect">
            <a:avLst/>
          </a:prstGeom>
        </p:spPr>
      </p:pic>
      <p:pic>
        <p:nvPicPr>
          <p:cNvPr id="10" name="Picture 9" descr="A diagram of a greenhouse effect&#10;&#10;Description automatically generated">
            <a:extLst>
              <a:ext uri="{FF2B5EF4-FFF2-40B4-BE49-F238E27FC236}">
                <a16:creationId xmlns:a16="http://schemas.microsoft.com/office/drawing/2014/main" id="{BE0DEB20-FE78-45B2-4A81-79FF65F8EF7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22223" y="3876738"/>
            <a:ext cx="5269777" cy="2968555"/>
          </a:xfrm>
          <a:prstGeom prst="rect">
            <a:avLst/>
          </a:prstGeom>
        </p:spPr>
      </p:pic>
      <p:sp>
        <p:nvSpPr>
          <p:cNvPr id="13" name="TextBox 12">
            <a:extLst>
              <a:ext uri="{FF2B5EF4-FFF2-40B4-BE49-F238E27FC236}">
                <a16:creationId xmlns:a16="http://schemas.microsoft.com/office/drawing/2014/main" id="{9C4E2C98-A72C-E080-8313-95ACAF42854D}"/>
              </a:ext>
            </a:extLst>
          </p:cNvPr>
          <p:cNvSpPr txBox="1"/>
          <p:nvPr/>
        </p:nvSpPr>
        <p:spPr>
          <a:xfrm>
            <a:off x="622923" y="2391262"/>
            <a:ext cx="8222966" cy="830997"/>
          </a:xfrm>
          <a:prstGeom prst="rect">
            <a:avLst/>
          </a:prstGeom>
          <a:noFill/>
        </p:spPr>
        <p:txBody>
          <a:bodyPr wrap="square" rtlCol="0">
            <a:spAutoFit/>
          </a:bodyPr>
          <a:lstStyle/>
          <a:p>
            <a:pPr algn="ctr"/>
            <a:r>
              <a:rPr lang="en-US" sz="2400" dirty="0">
                <a:solidFill>
                  <a:schemeClr val="bg1"/>
                </a:solidFill>
                <a:latin typeface="Californian FB" panose="0207040306080B030204" pitchFamily="18" charset="0"/>
              </a:rPr>
              <a:t>What do you think might happen if we keeping pumping carbon and other greenhouse gases into the atmosphere?</a:t>
            </a:r>
          </a:p>
        </p:txBody>
      </p:sp>
    </p:spTree>
    <p:extLst>
      <p:ext uri="{BB962C8B-B14F-4D97-AF65-F5344CB8AC3E}">
        <p14:creationId xmlns:p14="http://schemas.microsoft.com/office/powerpoint/2010/main" val="24516641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and blue rectangle&#10;&#10;Description automatically generated">
            <a:extLst>
              <a:ext uri="{FF2B5EF4-FFF2-40B4-BE49-F238E27FC236}">
                <a16:creationId xmlns:a16="http://schemas.microsoft.com/office/drawing/2014/main" id="{A7ED835C-FE0C-9EA3-E29F-82EA6BD7839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6325" y="-76201"/>
            <a:ext cx="12208325" cy="6934201"/>
          </a:xfrm>
          <a:prstGeom prst="rect">
            <a:avLst/>
          </a:prstGeom>
        </p:spPr>
      </p:pic>
      <p:pic>
        <p:nvPicPr>
          <p:cNvPr id="7" name="Picture 6" descr="A pink hexagon on a black background&#10;&#10;Description automatically generated">
            <a:extLst>
              <a:ext uri="{FF2B5EF4-FFF2-40B4-BE49-F238E27FC236}">
                <a16:creationId xmlns:a16="http://schemas.microsoft.com/office/drawing/2014/main" id="{49A200EC-F3EA-E24C-D421-93CC49875D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0930610" y="6457535"/>
            <a:ext cx="374844" cy="374844"/>
          </a:xfrm>
          <a:prstGeom prst="rect">
            <a:avLst/>
          </a:prstGeom>
        </p:spPr>
      </p:pic>
      <p:pic>
        <p:nvPicPr>
          <p:cNvPr id="5" name="Picture 4" descr="A blue hexagon on a black background&#10;&#10;Description automatically generated">
            <a:extLst>
              <a:ext uri="{FF2B5EF4-FFF2-40B4-BE49-F238E27FC236}">
                <a16:creationId xmlns:a16="http://schemas.microsoft.com/office/drawing/2014/main" id="{D0B403A9-DBC6-5981-DC0E-EAC45AACFF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9437" y="-1007651"/>
            <a:ext cx="2975560" cy="2975560"/>
          </a:xfrm>
          <a:prstGeom prst="rect">
            <a:avLst/>
          </a:prstGeom>
        </p:spPr>
      </p:pic>
      <p:pic>
        <p:nvPicPr>
          <p:cNvPr id="6" name="Picture 5" descr="A green hexagon on a black background&#10;&#10;Description automatically generated">
            <a:extLst>
              <a:ext uri="{FF2B5EF4-FFF2-40B4-BE49-F238E27FC236}">
                <a16:creationId xmlns:a16="http://schemas.microsoft.com/office/drawing/2014/main" id="{3902A4D8-E18D-5007-C7F9-65645DF47D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90578" y="6470243"/>
            <a:ext cx="374843" cy="374843"/>
          </a:xfrm>
          <a:prstGeom prst="rect">
            <a:avLst/>
          </a:prstGeom>
        </p:spPr>
      </p:pic>
      <p:pic>
        <p:nvPicPr>
          <p:cNvPr id="9" name="Picture 8" descr="A hexagon shaped orange line&#10;&#10;Description automatically generated">
            <a:extLst>
              <a:ext uri="{FF2B5EF4-FFF2-40B4-BE49-F238E27FC236}">
                <a16:creationId xmlns:a16="http://schemas.microsoft.com/office/drawing/2014/main" id="{576EB9A3-981C-3E71-8C34-E6EEDB831CF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650545" y="6457743"/>
            <a:ext cx="374843" cy="374843"/>
          </a:xfrm>
          <a:prstGeom prst="rect">
            <a:avLst/>
          </a:prstGeom>
        </p:spPr>
      </p:pic>
      <p:sp>
        <p:nvSpPr>
          <p:cNvPr id="2" name="TextBox 1">
            <a:extLst>
              <a:ext uri="{FF2B5EF4-FFF2-40B4-BE49-F238E27FC236}">
                <a16:creationId xmlns:a16="http://schemas.microsoft.com/office/drawing/2014/main" id="{94A8F15F-EF31-731B-2223-3068722D9EE0}"/>
              </a:ext>
            </a:extLst>
          </p:cNvPr>
          <p:cNvSpPr txBox="1"/>
          <p:nvPr/>
        </p:nvSpPr>
        <p:spPr>
          <a:xfrm>
            <a:off x="2225960" y="1967909"/>
            <a:ext cx="7740079" cy="2308324"/>
          </a:xfrm>
          <a:prstGeom prst="rect">
            <a:avLst/>
          </a:prstGeom>
          <a:noFill/>
        </p:spPr>
        <p:txBody>
          <a:bodyPr wrap="square" rtlCol="0">
            <a:spAutoFit/>
          </a:bodyPr>
          <a:lstStyle/>
          <a:p>
            <a:pPr algn="ctr"/>
            <a:r>
              <a:rPr lang="en-US" sz="4800" dirty="0">
                <a:solidFill>
                  <a:srgbClr val="002060"/>
                </a:solidFill>
                <a:latin typeface="Californian FB" panose="0207040306080B030204" pitchFamily="18" charset="0"/>
              </a:rPr>
              <a:t>Let’s think about the Greenhouse Effect in terms of the Carbon Cycle…</a:t>
            </a:r>
          </a:p>
        </p:txBody>
      </p:sp>
      <p:pic>
        <p:nvPicPr>
          <p:cNvPr id="4" name="Graphic 3" descr="Arrow circle outline">
            <a:extLst>
              <a:ext uri="{FF2B5EF4-FFF2-40B4-BE49-F238E27FC236}">
                <a16:creationId xmlns:a16="http://schemas.microsoft.com/office/drawing/2014/main" id="{C003A9E5-14D4-4F0C-8F9D-F0DE292858C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384156" y="4276233"/>
            <a:ext cx="1648468" cy="1648468"/>
          </a:xfrm>
          <a:prstGeom prst="rect">
            <a:avLst/>
          </a:prstGeom>
        </p:spPr>
      </p:pic>
    </p:spTree>
    <p:extLst>
      <p:ext uri="{BB962C8B-B14F-4D97-AF65-F5344CB8AC3E}">
        <p14:creationId xmlns:p14="http://schemas.microsoft.com/office/powerpoint/2010/main" val="11403105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and blue rectangle&#10;&#10;Description automatically generated">
            <a:extLst>
              <a:ext uri="{FF2B5EF4-FFF2-40B4-BE49-F238E27FC236}">
                <a16:creationId xmlns:a16="http://schemas.microsoft.com/office/drawing/2014/main" id="{A7ED835C-FE0C-9EA3-E29F-82EA6BD7839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6325" y="-76201"/>
            <a:ext cx="12208325" cy="6934201"/>
          </a:xfrm>
          <a:prstGeom prst="rect">
            <a:avLst/>
          </a:prstGeom>
        </p:spPr>
      </p:pic>
      <p:pic>
        <p:nvPicPr>
          <p:cNvPr id="7" name="Picture 6" descr="A pink hexagon on a black background&#10;&#10;Description automatically generated">
            <a:extLst>
              <a:ext uri="{FF2B5EF4-FFF2-40B4-BE49-F238E27FC236}">
                <a16:creationId xmlns:a16="http://schemas.microsoft.com/office/drawing/2014/main" id="{49A200EC-F3EA-E24C-D421-93CC49875D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0930610" y="6457535"/>
            <a:ext cx="374844" cy="374844"/>
          </a:xfrm>
          <a:prstGeom prst="rect">
            <a:avLst/>
          </a:prstGeom>
        </p:spPr>
      </p:pic>
      <p:pic>
        <p:nvPicPr>
          <p:cNvPr id="5" name="Picture 4" descr="A blue hexagon on a black background&#10;&#10;Description automatically generated">
            <a:extLst>
              <a:ext uri="{FF2B5EF4-FFF2-40B4-BE49-F238E27FC236}">
                <a16:creationId xmlns:a16="http://schemas.microsoft.com/office/drawing/2014/main" id="{D0B403A9-DBC6-5981-DC0E-EAC45AACFF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9437" y="-1007651"/>
            <a:ext cx="2975560" cy="2975560"/>
          </a:xfrm>
          <a:prstGeom prst="rect">
            <a:avLst/>
          </a:prstGeom>
        </p:spPr>
      </p:pic>
      <p:pic>
        <p:nvPicPr>
          <p:cNvPr id="6" name="Picture 5" descr="A green hexagon on a black background&#10;&#10;Description automatically generated">
            <a:extLst>
              <a:ext uri="{FF2B5EF4-FFF2-40B4-BE49-F238E27FC236}">
                <a16:creationId xmlns:a16="http://schemas.microsoft.com/office/drawing/2014/main" id="{3902A4D8-E18D-5007-C7F9-65645DF47D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90578" y="6470243"/>
            <a:ext cx="374843" cy="374843"/>
          </a:xfrm>
          <a:prstGeom prst="rect">
            <a:avLst/>
          </a:prstGeom>
        </p:spPr>
      </p:pic>
      <p:pic>
        <p:nvPicPr>
          <p:cNvPr id="9" name="Picture 8" descr="A hexagon shaped orange line&#10;&#10;Description automatically generated">
            <a:extLst>
              <a:ext uri="{FF2B5EF4-FFF2-40B4-BE49-F238E27FC236}">
                <a16:creationId xmlns:a16="http://schemas.microsoft.com/office/drawing/2014/main" id="{576EB9A3-981C-3E71-8C34-E6EEDB831CF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650545" y="6457743"/>
            <a:ext cx="374843" cy="374843"/>
          </a:xfrm>
          <a:prstGeom prst="rect">
            <a:avLst/>
          </a:prstGeom>
        </p:spPr>
      </p:pic>
      <p:sp>
        <p:nvSpPr>
          <p:cNvPr id="2" name="TextBox 1">
            <a:extLst>
              <a:ext uri="{FF2B5EF4-FFF2-40B4-BE49-F238E27FC236}">
                <a16:creationId xmlns:a16="http://schemas.microsoft.com/office/drawing/2014/main" id="{94A8F15F-EF31-731B-2223-3068722D9EE0}"/>
              </a:ext>
            </a:extLst>
          </p:cNvPr>
          <p:cNvSpPr txBox="1"/>
          <p:nvPr/>
        </p:nvSpPr>
        <p:spPr>
          <a:xfrm>
            <a:off x="1012443" y="2036505"/>
            <a:ext cx="10167114" cy="2308324"/>
          </a:xfrm>
          <a:prstGeom prst="rect">
            <a:avLst/>
          </a:prstGeom>
          <a:noFill/>
        </p:spPr>
        <p:txBody>
          <a:bodyPr wrap="square" rtlCol="0">
            <a:spAutoFit/>
          </a:bodyPr>
          <a:lstStyle/>
          <a:p>
            <a:pPr algn="ctr"/>
            <a:r>
              <a:rPr lang="en-US" sz="4800" dirty="0">
                <a:solidFill>
                  <a:srgbClr val="002060"/>
                </a:solidFill>
                <a:latin typeface="Californian FB" panose="0207040306080B030204" pitchFamily="18" charset="0"/>
              </a:rPr>
              <a:t>After learning about the greenhouse effect, what is one way we might be disrupting this carbon cycle?</a:t>
            </a:r>
          </a:p>
        </p:txBody>
      </p:sp>
      <p:pic>
        <p:nvPicPr>
          <p:cNvPr id="4" name="Graphic 3" descr="Question mark outline">
            <a:extLst>
              <a:ext uri="{FF2B5EF4-FFF2-40B4-BE49-F238E27FC236}">
                <a16:creationId xmlns:a16="http://schemas.microsoft.com/office/drawing/2014/main" id="{EEDA2FA9-41F9-B20B-D5E8-F418635D2DA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38799" y="4687013"/>
            <a:ext cx="1528591" cy="1528591"/>
          </a:xfrm>
          <a:prstGeom prst="rect">
            <a:avLst/>
          </a:prstGeom>
        </p:spPr>
      </p:pic>
    </p:spTree>
    <p:extLst>
      <p:ext uri="{BB962C8B-B14F-4D97-AF65-F5344CB8AC3E}">
        <p14:creationId xmlns:p14="http://schemas.microsoft.com/office/powerpoint/2010/main" val="13346198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and blue rectangle&#10;&#10;Description automatically generated">
            <a:extLst>
              <a:ext uri="{FF2B5EF4-FFF2-40B4-BE49-F238E27FC236}">
                <a16:creationId xmlns:a16="http://schemas.microsoft.com/office/drawing/2014/main" id="{A7ED835C-FE0C-9EA3-E29F-82EA6BD7839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6325" y="-76201"/>
            <a:ext cx="12208325" cy="6934201"/>
          </a:xfrm>
          <a:prstGeom prst="rect">
            <a:avLst/>
          </a:prstGeom>
        </p:spPr>
      </p:pic>
      <p:pic>
        <p:nvPicPr>
          <p:cNvPr id="7" name="Picture 6" descr="A pink hexagon on a black background&#10;&#10;Description automatically generated">
            <a:extLst>
              <a:ext uri="{FF2B5EF4-FFF2-40B4-BE49-F238E27FC236}">
                <a16:creationId xmlns:a16="http://schemas.microsoft.com/office/drawing/2014/main" id="{49A200EC-F3EA-E24C-D421-93CC49875D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0930610" y="6457535"/>
            <a:ext cx="374844" cy="374844"/>
          </a:xfrm>
          <a:prstGeom prst="rect">
            <a:avLst/>
          </a:prstGeom>
        </p:spPr>
      </p:pic>
      <p:pic>
        <p:nvPicPr>
          <p:cNvPr id="5" name="Picture 4" descr="A blue hexagon on a black background&#10;&#10;Description automatically generated">
            <a:extLst>
              <a:ext uri="{FF2B5EF4-FFF2-40B4-BE49-F238E27FC236}">
                <a16:creationId xmlns:a16="http://schemas.microsoft.com/office/drawing/2014/main" id="{D0B403A9-DBC6-5981-DC0E-EAC45AACFF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9437" y="-1007651"/>
            <a:ext cx="2975560" cy="2975560"/>
          </a:xfrm>
          <a:prstGeom prst="rect">
            <a:avLst/>
          </a:prstGeom>
        </p:spPr>
      </p:pic>
      <p:pic>
        <p:nvPicPr>
          <p:cNvPr id="6" name="Picture 5" descr="A green hexagon on a black background&#10;&#10;Description automatically generated">
            <a:extLst>
              <a:ext uri="{FF2B5EF4-FFF2-40B4-BE49-F238E27FC236}">
                <a16:creationId xmlns:a16="http://schemas.microsoft.com/office/drawing/2014/main" id="{3902A4D8-E18D-5007-C7F9-65645DF47D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90578" y="6470243"/>
            <a:ext cx="374843" cy="374843"/>
          </a:xfrm>
          <a:prstGeom prst="rect">
            <a:avLst/>
          </a:prstGeom>
        </p:spPr>
      </p:pic>
      <p:pic>
        <p:nvPicPr>
          <p:cNvPr id="9" name="Picture 8" descr="A hexagon shaped orange line&#10;&#10;Description automatically generated">
            <a:extLst>
              <a:ext uri="{FF2B5EF4-FFF2-40B4-BE49-F238E27FC236}">
                <a16:creationId xmlns:a16="http://schemas.microsoft.com/office/drawing/2014/main" id="{576EB9A3-981C-3E71-8C34-E6EEDB831CF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650545" y="6457743"/>
            <a:ext cx="374843" cy="374843"/>
          </a:xfrm>
          <a:prstGeom prst="rect">
            <a:avLst/>
          </a:prstGeom>
        </p:spPr>
      </p:pic>
      <p:sp>
        <p:nvSpPr>
          <p:cNvPr id="2" name="TextBox 1">
            <a:extLst>
              <a:ext uri="{FF2B5EF4-FFF2-40B4-BE49-F238E27FC236}">
                <a16:creationId xmlns:a16="http://schemas.microsoft.com/office/drawing/2014/main" id="{94A8F15F-EF31-731B-2223-3068722D9EE0}"/>
              </a:ext>
            </a:extLst>
          </p:cNvPr>
          <p:cNvSpPr txBox="1"/>
          <p:nvPr/>
        </p:nvSpPr>
        <p:spPr>
          <a:xfrm>
            <a:off x="1012443" y="2606069"/>
            <a:ext cx="10167114" cy="1569660"/>
          </a:xfrm>
          <a:prstGeom prst="rect">
            <a:avLst/>
          </a:prstGeom>
          <a:noFill/>
        </p:spPr>
        <p:txBody>
          <a:bodyPr wrap="square" rtlCol="0">
            <a:spAutoFit/>
          </a:bodyPr>
          <a:lstStyle/>
          <a:p>
            <a:pPr algn="ctr"/>
            <a:r>
              <a:rPr lang="en-US" sz="4800" dirty="0">
                <a:solidFill>
                  <a:srgbClr val="002060"/>
                </a:solidFill>
                <a:latin typeface="Californian FB" panose="0207040306080B030204" pitchFamily="18" charset="0"/>
              </a:rPr>
              <a:t>What natural occurrences could happen that would cause disruption?</a:t>
            </a:r>
          </a:p>
        </p:txBody>
      </p:sp>
      <p:pic>
        <p:nvPicPr>
          <p:cNvPr id="4" name="Graphic 3" descr="Question mark outline">
            <a:extLst>
              <a:ext uri="{FF2B5EF4-FFF2-40B4-BE49-F238E27FC236}">
                <a16:creationId xmlns:a16="http://schemas.microsoft.com/office/drawing/2014/main" id="{EEDA2FA9-41F9-B20B-D5E8-F418635D2DA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38799" y="4687013"/>
            <a:ext cx="1528591" cy="1528591"/>
          </a:xfrm>
          <a:prstGeom prst="rect">
            <a:avLst/>
          </a:prstGeom>
        </p:spPr>
      </p:pic>
    </p:spTree>
    <p:extLst>
      <p:ext uri="{BB962C8B-B14F-4D97-AF65-F5344CB8AC3E}">
        <p14:creationId xmlns:p14="http://schemas.microsoft.com/office/powerpoint/2010/main" val="90556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and blue rectangle&#10;&#10;Description automatically generated">
            <a:extLst>
              <a:ext uri="{FF2B5EF4-FFF2-40B4-BE49-F238E27FC236}">
                <a16:creationId xmlns:a16="http://schemas.microsoft.com/office/drawing/2014/main" id="{A7ED835C-FE0C-9EA3-E29F-82EA6BD7839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6325" y="-76201"/>
            <a:ext cx="12208325" cy="6934201"/>
          </a:xfrm>
          <a:prstGeom prst="rect">
            <a:avLst/>
          </a:prstGeom>
        </p:spPr>
      </p:pic>
      <p:pic>
        <p:nvPicPr>
          <p:cNvPr id="7" name="Picture 6" descr="A pink hexagon on a black background&#10;&#10;Description automatically generated">
            <a:extLst>
              <a:ext uri="{FF2B5EF4-FFF2-40B4-BE49-F238E27FC236}">
                <a16:creationId xmlns:a16="http://schemas.microsoft.com/office/drawing/2014/main" id="{49A200EC-F3EA-E24C-D421-93CC49875D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0930610" y="6457535"/>
            <a:ext cx="374844" cy="374844"/>
          </a:xfrm>
          <a:prstGeom prst="rect">
            <a:avLst/>
          </a:prstGeom>
        </p:spPr>
      </p:pic>
      <p:pic>
        <p:nvPicPr>
          <p:cNvPr id="5" name="Picture 4" descr="A blue hexagon on a black background&#10;&#10;Description automatically generated">
            <a:extLst>
              <a:ext uri="{FF2B5EF4-FFF2-40B4-BE49-F238E27FC236}">
                <a16:creationId xmlns:a16="http://schemas.microsoft.com/office/drawing/2014/main" id="{D0B403A9-DBC6-5981-DC0E-EAC45AACFF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9437" y="-1007651"/>
            <a:ext cx="2975560" cy="2975560"/>
          </a:xfrm>
          <a:prstGeom prst="rect">
            <a:avLst/>
          </a:prstGeom>
        </p:spPr>
      </p:pic>
      <p:pic>
        <p:nvPicPr>
          <p:cNvPr id="6" name="Picture 5" descr="A green hexagon on a black background&#10;&#10;Description automatically generated">
            <a:extLst>
              <a:ext uri="{FF2B5EF4-FFF2-40B4-BE49-F238E27FC236}">
                <a16:creationId xmlns:a16="http://schemas.microsoft.com/office/drawing/2014/main" id="{3902A4D8-E18D-5007-C7F9-65645DF47D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90578" y="6470243"/>
            <a:ext cx="374843" cy="374843"/>
          </a:xfrm>
          <a:prstGeom prst="rect">
            <a:avLst/>
          </a:prstGeom>
        </p:spPr>
      </p:pic>
      <p:pic>
        <p:nvPicPr>
          <p:cNvPr id="9" name="Picture 8" descr="A hexagon shaped orange line&#10;&#10;Description automatically generated">
            <a:extLst>
              <a:ext uri="{FF2B5EF4-FFF2-40B4-BE49-F238E27FC236}">
                <a16:creationId xmlns:a16="http://schemas.microsoft.com/office/drawing/2014/main" id="{576EB9A3-981C-3E71-8C34-E6EEDB831CF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650545" y="6457743"/>
            <a:ext cx="374843" cy="374843"/>
          </a:xfrm>
          <a:prstGeom prst="rect">
            <a:avLst/>
          </a:prstGeom>
        </p:spPr>
      </p:pic>
      <p:sp>
        <p:nvSpPr>
          <p:cNvPr id="2" name="TextBox 1">
            <a:extLst>
              <a:ext uri="{FF2B5EF4-FFF2-40B4-BE49-F238E27FC236}">
                <a16:creationId xmlns:a16="http://schemas.microsoft.com/office/drawing/2014/main" id="{94A8F15F-EF31-731B-2223-3068722D9EE0}"/>
              </a:ext>
            </a:extLst>
          </p:cNvPr>
          <p:cNvSpPr txBox="1"/>
          <p:nvPr/>
        </p:nvSpPr>
        <p:spPr>
          <a:xfrm>
            <a:off x="1012443" y="2606069"/>
            <a:ext cx="10167114" cy="1569660"/>
          </a:xfrm>
          <a:prstGeom prst="rect">
            <a:avLst/>
          </a:prstGeom>
          <a:noFill/>
        </p:spPr>
        <p:txBody>
          <a:bodyPr wrap="square" rtlCol="0">
            <a:spAutoFit/>
          </a:bodyPr>
          <a:lstStyle/>
          <a:p>
            <a:pPr algn="ctr"/>
            <a:r>
              <a:rPr lang="en-US" sz="4800" dirty="0">
                <a:solidFill>
                  <a:srgbClr val="002060"/>
                </a:solidFill>
                <a:latin typeface="Californian FB" panose="0207040306080B030204" pitchFamily="18" charset="0"/>
              </a:rPr>
              <a:t>What human activities will add or take away carbon from the system?</a:t>
            </a:r>
          </a:p>
        </p:txBody>
      </p:sp>
      <p:pic>
        <p:nvPicPr>
          <p:cNvPr id="4" name="Graphic 3" descr="Question mark outline">
            <a:extLst>
              <a:ext uri="{FF2B5EF4-FFF2-40B4-BE49-F238E27FC236}">
                <a16:creationId xmlns:a16="http://schemas.microsoft.com/office/drawing/2014/main" id="{EEDA2FA9-41F9-B20B-D5E8-F418635D2DA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38799" y="4687013"/>
            <a:ext cx="1528591" cy="1528591"/>
          </a:xfrm>
          <a:prstGeom prst="rect">
            <a:avLst/>
          </a:prstGeom>
        </p:spPr>
      </p:pic>
    </p:spTree>
    <p:extLst>
      <p:ext uri="{BB962C8B-B14F-4D97-AF65-F5344CB8AC3E}">
        <p14:creationId xmlns:p14="http://schemas.microsoft.com/office/powerpoint/2010/main" val="10803162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and blue rectangle&#10;&#10;Description automatically generated">
            <a:extLst>
              <a:ext uri="{FF2B5EF4-FFF2-40B4-BE49-F238E27FC236}">
                <a16:creationId xmlns:a16="http://schemas.microsoft.com/office/drawing/2014/main" id="{A7ED835C-FE0C-9EA3-E29F-82EA6BD7839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6325" y="-76201"/>
            <a:ext cx="12208325" cy="6934201"/>
          </a:xfrm>
          <a:prstGeom prst="rect">
            <a:avLst/>
          </a:prstGeom>
        </p:spPr>
      </p:pic>
      <p:pic>
        <p:nvPicPr>
          <p:cNvPr id="7" name="Picture 6" descr="A pink hexagon on a black background&#10;&#10;Description automatically generated">
            <a:extLst>
              <a:ext uri="{FF2B5EF4-FFF2-40B4-BE49-F238E27FC236}">
                <a16:creationId xmlns:a16="http://schemas.microsoft.com/office/drawing/2014/main" id="{49A200EC-F3EA-E24C-D421-93CC49875D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0930610" y="6457535"/>
            <a:ext cx="374844" cy="374844"/>
          </a:xfrm>
          <a:prstGeom prst="rect">
            <a:avLst/>
          </a:prstGeom>
        </p:spPr>
      </p:pic>
      <p:pic>
        <p:nvPicPr>
          <p:cNvPr id="5" name="Picture 4" descr="A blue hexagon on a black background&#10;&#10;Description automatically generated">
            <a:extLst>
              <a:ext uri="{FF2B5EF4-FFF2-40B4-BE49-F238E27FC236}">
                <a16:creationId xmlns:a16="http://schemas.microsoft.com/office/drawing/2014/main" id="{D0B403A9-DBC6-5981-DC0E-EAC45AACFF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9437" y="-1007651"/>
            <a:ext cx="2975560" cy="2975560"/>
          </a:xfrm>
          <a:prstGeom prst="rect">
            <a:avLst/>
          </a:prstGeom>
        </p:spPr>
      </p:pic>
      <p:pic>
        <p:nvPicPr>
          <p:cNvPr id="6" name="Picture 5" descr="A green hexagon on a black background&#10;&#10;Description automatically generated">
            <a:extLst>
              <a:ext uri="{FF2B5EF4-FFF2-40B4-BE49-F238E27FC236}">
                <a16:creationId xmlns:a16="http://schemas.microsoft.com/office/drawing/2014/main" id="{3902A4D8-E18D-5007-C7F9-65645DF47D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90578" y="6470243"/>
            <a:ext cx="374843" cy="374843"/>
          </a:xfrm>
          <a:prstGeom prst="rect">
            <a:avLst/>
          </a:prstGeom>
        </p:spPr>
      </p:pic>
      <p:pic>
        <p:nvPicPr>
          <p:cNvPr id="9" name="Picture 8" descr="A hexagon shaped orange line&#10;&#10;Description automatically generated">
            <a:extLst>
              <a:ext uri="{FF2B5EF4-FFF2-40B4-BE49-F238E27FC236}">
                <a16:creationId xmlns:a16="http://schemas.microsoft.com/office/drawing/2014/main" id="{576EB9A3-981C-3E71-8C34-E6EEDB831CF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650545" y="6457743"/>
            <a:ext cx="374843" cy="374843"/>
          </a:xfrm>
          <a:prstGeom prst="rect">
            <a:avLst/>
          </a:prstGeom>
        </p:spPr>
      </p:pic>
      <p:sp>
        <p:nvSpPr>
          <p:cNvPr id="2" name="TextBox 1">
            <a:extLst>
              <a:ext uri="{FF2B5EF4-FFF2-40B4-BE49-F238E27FC236}">
                <a16:creationId xmlns:a16="http://schemas.microsoft.com/office/drawing/2014/main" id="{94A8F15F-EF31-731B-2223-3068722D9EE0}"/>
              </a:ext>
            </a:extLst>
          </p:cNvPr>
          <p:cNvSpPr txBox="1"/>
          <p:nvPr/>
        </p:nvSpPr>
        <p:spPr>
          <a:xfrm>
            <a:off x="0" y="1726424"/>
            <a:ext cx="11941052" cy="4278094"/>
          </a:xfrm>
          <a:prstGeom prst="rect">
            <a:avLst/>
          </a:prstGeom>
          <a:noFill/>
        </p:spPr>
        <p:txBody>
          <a:bodyPr wrap="square" rtlCol="0">
            <a:spAutoFit/>
          </a:bodyPr>
          <a:lstStyle/>
          <a:p>
            <a:pPr algn="ctr"/>
            <a:r>
              <a:rPr lang="en-US" sz="3600" dirty="0">
                <a:solidFill>
                  <a:srgbClr val="002060"/>
                </a:solidFill>
                <a:latin typeface="Californian FB" panose="0207040306080B030204" pitchFamily="18" charset="0"/>
              </a:rPr>
              <a:t>Add the additional images and statements to your cycles to include human activities and their impacts.</a:t>
            </a:r>
            <a:endParaRPr lang="en-US" sz="3600" i="1" dirty="0">
              <a:solidFill>
                <a:srgbClr val="002060"/>
              </a:solidFill>
              <a:latin typeface="Californian FB" panose="0207040306080B030204" pitchFamily="18" charset="0"/>
            </a:endParaRPr>
          </a:p>
          <a:p>
            <a:pPr algn="ctr"/>
            <a:r>
              <a:rPr lang="en-US" sz="4000" b="1" i="1" dirty="0">
                <a:solidFill>
                  <a:srgbClr val="002060"/>
                </a:solidFill>
                <a:latin typeface="Californian FB" panose="0207040306080B030204" pitchFamily="18" charset="0"/>
              </a:rPr>
              <a:t>Think about this:</a:t>
            </a:r>
          </a:p>
          <a:p>
            <a:pPr algn="ctr"/>
            <a:endParaRPr lang="en-US" sz="4000" b="1" dirty="0">
              <a:solidFill>
                <a:srgbClr val="002060"/>
              </a:solidFill>
              <a:latin typeface="Californian FB" panose="0207040306080B030204" pitchFamily="18" charset="0"/>
            </a:endParaRPr>
          </a:p>
          <a:p>
            <a:pPr marL="742950" indent="-742950" algn="ctr">
              <a:buAutoNum type="arabicPeriod"/>
            </a:pPr>
            <a:r>
              <a:rPr lang="en-US" sz="4000" dirty="0">
                <a:solidFill>
                  <a:srgbClr val="002060"/>
                </a:solidFill>
                <a:latin typeface="Californian FB" panose="0207040306080B030204" pitchFamily="18" charset="0"/>
              </a:rPr>
              <a:t>How will this change your diagram? </a:t>
            </a:r>
          </a:p>
          <a:p>
            <a:pPr marL="742950" indent="-742950" algn="ctr">
              <a:buAutoNum type="arabicPeriod"/>
            </a:pPr>
            <a:r>
              <a:rPr lang="en-US" sz="4000" dirty="0">
                <a:solidFill>
                  <a:srgbClr val="002060"/>
                </a:solidFill>
                <a:latin typeface="Californian FB" panose="0207040306080B030204" pitchFamily="18" charset="0"/>
              </a:rPr>
              <a:t>What impact would this have, other than more </a:t>
            </a:r>
            <a:r>
              <a:rPr lang="en-US" sz="4000" dirty="0">
                <a:solidFill>
                  <a:srgbClr val="7030A0"/>
                </a:solidFill>
                <a:latin typeface="Californian FB" panose="0207040306080B030204" pitchFamily="18" charset="0"/>
              </a:rPr>
              <a:t>carbon</a:t>
            </a:r>
            <a:r>
              <a:rPr lang="en-US" sz="4000" dirty="0">
                <a:solidFill>
                  <a:srgbClr val="002060"/>
                </a:solidFill>
                <a:latin typeface="Californian FB" panose="0207040306080B030204" pitchFamily="18" charset="0"/>
              </a:rPr>
              <a:t> in the atmosphere?</a:t>
            </a:r>
          </a:p>
        </p:txBody>
      </p:sp>
    </p:spTree>
    <p:extLst>
      <p:ext uri="{BB962C8B-B14F-4D97-AF65-F5344CB8AC3E}">
        <p14:creationId xmlns:p14="http://schemas.microsoft.com/office/powerpoint/2010/main" val="14992409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and blue rectangle&#10;&#10;Description automatically generated">
            <a:extLst>
              <a:ext uri="{FF2B5EF4-FFF2-40B4-BE49-F238E27FC236}">
                <a16:creationId xmlns:a16="http://schemas.microsoft.com/office/drawing/2014/main" id="{A7ED835C-FE0C-9EA3-E29F-82EA6BD7839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6325" y="-76201"/>
            <a:ext cx="12208325" cy="6934201"/>
          </a:xfrm>
          <a:prstGeom prst="rect">
            <a:avLst/>
          </a:prstGeom>
        </p:spPr>
      </p:pic>
      <p:pic>
        <p:nvPicPr>
          <p:cNvPr id="7" name="Picture 6" descr="A pink hexagon on a black background&#10;&#10;Description automatically generated">
            <a:extLst>
              <a:ext uri="{FF2B5EF4-FFF2-40B4-BE49-F238E27FC236}">
                <a16:creationId xmlns:a16="http://schemas.microsoft.com/office/drawing/2014/main" id="{49A200EC-F3EA-E24C-D421-93CC49875D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0930610" y="6457535"/>
            <a:ext cx="374844" cy="374844"/>
          </a:xfrm>
          <a:prstGeom prst="rect">
            <a:avLst/>
          </a:prstGeom>
        </p:spPr>
      </p:pic>
      <p:pic>
        <p:nvPicPr>
          <p:cNvPr id="5" name="Picture 4" descr="A blue hexagon on a black background&#10;&#10;Description automatically generated">
            <a:extLst>
              <a:ext uri="{FF2B5EF4-FFF2-40B4-BE49-F238E27FC236}">
                <a16:creationId xmlns:a16="http://schemas.microsoft.com/office/drawing/2014/main" id="{D0B403A9-DBC6-5981-DC0E-EAC45AACFF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9437" y="-1007651"/>
            <a:ext cx="2975560" cy="2975560"/>
          </a:xfrm>
          <a:prstGeom prst="rect">
            <a:avLst/>
          </a:prstGeom>
        </p:spPr>
      </p:pic>
      <p:pic>
        <p:nvPicPr>
          <p:cNvPr id="6" name="Picture 5" descr="A green hexagon on a black background&#10;&#10;Description automatically generated">
            <a:extLst>
              <a:ext uri="{FF2B5EF4-FFF2-40B4-BE49-F238E27FC236}">
                <a16:creationId xmlns:a16="http://schemas.microsoft.com/office/drawing/2014/main" id="{3902A4D8-E18D-5007-C7F9-65645DF47D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90578" y="6470243"/>
            <a:ext cx="374843" cy="374843"/>
          </a:xfrm>
          <a:prstGeom prst="rect">
            <a:avLst/>
          </a:prstGeom>
        </p:spPr>
      </p:pic>
      <p:pic>
        <p:nvPicPr>
          <p:cNvPr id="9" name="Picture 8" descr="A hexagon shaped orange line&#10;&#10;Description automatically generated">
            <a:extLst>
              <a:ext uri="{FF2B5EF4-FFF2-40B4-BE49-F238E27FC236}">
                <a16:creationId xmlns:a16="http://schemas.microsoft.com/office/drawing/2014/main" id="{576EB9A3-981C-3E71-8C34-E6EEDB831CF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650545" y="6457743"/>
            <a:ext cx="374843" cy="374843"/>
          </a:xfrm>
          <a:prstGeom prst="rect">
            <a:avLst/>
          </a:prstGeom>
        </p:spPr>
      </p:pic>
      <p:sp>
        <p:nvSpPr>
          <p:cNvPr id="2" name="TextBox 1">
            <a:extLst>
              <a:ext uri="{FF2B5EF4-FFF2-40B4-BE49-F238E27FC236}">
                <a16:creationId xmlns:a16="http://schemas.microsoft.com/office/drawing/2014/main" id="{94A8F15F-EF31-731B-2223-3068722D9EE0}"/>
              </a:ext>
            </a:extLst>
          </p:cNvPr>
          <p:cNvSpPr txBox="1"/>
          <p:nvPr/>
        </p:nvSpPr>
        <p:spPr>
          <a:xfrm>
            <a:off x="3131522" y="2498021"/>
            <a:ext cx="5928955" cy="1569660"/>
          </a:xfrm>
          <a:prstGeom prst="rect">
            <a:avLst/>
          </a:prstGeom>
          <a:noFill/>
        </p:spPr>
        <p:txBody>
          <a:bodyPr wrap="square" rtlCol="0">
            <a:spAutoFit/>
          </a:bodyPr>
          <a:lstStyle/>
          <a:p>
            <a:pPr algn="ctr"/>
            <a:r>
              <a:rPr lang="en-US" sz="4800" dirty="0">
                <a:solidFill>
                  <a:srgbClr val="002060"/>
                </a:solidFill>
                <a:latin typeface="Californian FB" panose="0207040306080B030204" pitchFamily="18" charset="0"/>
              </a:rPr>
              <a:t>Share and compare with your neighbour</a:t>
            </a:r>
          </a:p>
        </p:txBody>
      </p:sp>
      <p:pic>
        <p:nvPicPr>
          <p:cNvPr id="4" name="Graphic 3" descr="Meeting outline">
            <a:extLst>
              <a:ext uri="{FF2B5EF4-FFF2-40B4-BE49-F238E27FC236}">
                <a16:creationId xmlns:a16="http://schemas.microsoft.com/office/drawing/2014/main" id="{6011D8DD-C240-5A38-2F25-1C1D865E4F0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131843" y="4159966"/>
            <a:ext cx="1928312" cy="1928312"/>
          </a:xfrm>
          <a:prstGeom prst="rect">
            <a:avLst/>
          </a:prstGeom>
        </p:spPr>
      </p:pic>
    </p:spTree>
    <p:extLst>
      <p:ext uri="{BB962C8B-B14F-4D97-AF65-F5344CB8AC3E}">
        <p14:creationId xmlns:p14="http://schemas.microsoft.com/office/powerpoint/2010/main" val="6350503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and blue rectangle&#10;&#10;Description automatically generated">
            <a:extLst>
              <a:ext uri="{FF2B5EF4-FFF2-40B4-BE49-F238E27FC236}">
                <a16:creationId xmlns:a16="http://schemas.microsoft.com/office/drawing/2014/main" id="{A7ED835C-FE0C-9EA3-E29F-82EA6BD7839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6325" y="-76201"/>
            <a:ext cx="12208325" cy="6934201"/>
          </a:xfrm>
          <a:prstGeom prst="rect">
            <a:avLst/>
          </a:prstGeom>
        </p:spPr>
      </p:pic>
      <p:pic>
        <p:nvPicPr>
          <p:cNvPr id="7" name="Picture 6" descr="A pink hexagon on a black background&#10;&#10;Description automatically generated">
            <a:extLst>
              <a:ext uri="{FF2B5EF4-FFF2-40B4-BE49-F238E27FC236}">
                <a16:creationId xmlns:a16="http://schemas.microsoft.com/office/drawing/2014/main" id="{49A200EC-F3EA-E24C-D421-93CC49875D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0930610" y="6457535"/>
            <a:ext cx="374844" cy="374844"/>
          </a:xfrm>
          <a:prstGeom prst="rect">
            <a:avLst/>
          </a:prstGeom>
        </p:spPr>
      </p:pic>
      <p:pic>
        <p:nvPicPr>
          <p:cNvPr id="5" name="Picture 4" descr="A blue hexagon on a black background&#10;&#10;Description automatically generated">
            <a:extLst>
              <a:ext uri="{FF2B5EF4-FFF2-40B4-BE49-F238E27FC236}">
                <a16:creationId xmlns:a16="http://schemas.microsoft.com/office/drawing/2014/main" id="{D0B403A9-DBC6-5981-DC0E-EAC45AACFF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665421" y="6470243"/>
            <a:ext cx="336320" cy="336320"/>
          </a:xfrm>
          <a:prstGeom prst="rect">
            <a:avLst/>
          </a:prstGeom>
        </p:spPr>
      </p:pic>
      <p:pic>
        <p:nvPicPr>
          <p:cNvPr id="6" name="Picture 5" descr="A green hexagon on a black background&#10;&#10;Description automatically generated">
            <a:extLst>
              <a:ext uri="{FF2B5EF4-FFF2-40B4-BE49-F238E27FC236}">
                <a16:creationId xmlns:a16="http://schemas.microsoft.com/office/drawing/2014/main" id="{3902A4D8-E18D-5007-C7F9-65645DF47D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90578" y="6470243"/>
            <a:ext cx="374843" cy="374843"/>
          </a:xfrm>
          <a:prstGeom prst="rect">
            <a:avLst/>
          </a:prstGeom>
        </p:spPr>
      </p:pic>
      <p:pic>
        <p:nvPicPr>
          <p:cNvPr id="9" name="Picture 8" descr="A hexagon shaped orange line&#10;&#10;Description automatically generated">
            <a:extLst>
              <a:ext uri="{FF2B5EF4-FFF2-40B4-BE49-F238E27FC236}">
                <a16:creationId xmlns:a16="http://schemas.microsoft.com/office/drawing/2014/main" id="{576EB9A3-981C-3E71-8C34-E6EEDB831CF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27302" y="427298"/>
            <a:ext cx="6737396" cy="6737396"/>
          </a:xfrm>
          <a:prstGeom prst="rect">
            <a:avLst/>
          </a:prstGeom>
        </p:spPr>
      </p:pic>
      <p:sp>
        <p:nvSpPr>
          <p:cNvPr id="3" name="TextBox 2">
            <a:extLst>
              <a:ext uri="{FF2B5EF4-FFF2-40B4-BE49-F238E27FC236}">
                <a16:creationId xmlns:a16="http://schemas.microsoft.com/office/drawing/2014/main" id="{3AD1A48C-9C65-8D57-C83B-5F4A29E450D5}"/>
              </a:ext>
            </a:extLst>
          </p:cNvPr>
          <p:cNvSpPr txBox="1"/>
          <p:nvPr/>
        </p:nvSpPr>
        <p:spPr>
          <a:xfrm>
            <a:off x="3914603" y="3195831"/>
            <a:ext cx="4362793" cy="1200329"/>
          </a:xfrm>
          <a:prstGeom prst="rect">
            <a:avLst/>
          </a:prstGeom>
          <a:noFill/>
        </p:spPr>
        <p:txBody>
          <a:bodyPr wrap="square" rtlCol="0">
            <a:spAutoFit/>
          </a:bodyPr>
          <a:lstStyle/>
          <a:p>
            <a:pPr algn="ctr"/>
            <a:r>
              <a:rPr lang="en-US" sz="7200" dirty="0">
                <a:solidFill>
                  <a:srgbClr val="002060"/>
                </a:solidFill>
                <a:latin typeface="Californian FB" panose="0207040306080B030204" pitchFamily="18" charset="0"/>
              </a:rPr>
              <a:t>Discussion</a:t>
            </a:r>
          </a:p>
        </p:txBody>
      </p:sp>
    </p:spTree>
    <p:extLst>
      <p:ext uri="{BB962C8B-B14F-4D97-AF65-F5344CB8AC3E}">
        <p14:creationId xmlns:p14="http://schemas.microsoft.com/office/powerpoint/2010/main" val="37113321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and blue rectangle&#10;&#10;Description automatically generated">
            <a:extLst>
              <a:ext uri="{FF2B5EF4-FFF2-40B4-BE49-F238E27FC236}">
                <a16:creationId xmlns:a16="http://schemas.microsoft.com/office/drawing/2014/main" id="{A7ED835C-FE0C-9EA3-E29F-82EA6BD7839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6325" y="-76201"/>
            <a:ext cx="12208325" cy="6934201"/>
          </a:xfrm>
          <a:prstGeom prst="rect">
            <a:avLst/>
          </a:prstGeom>
        </p:spPr>
      </p:pic>
      <p:pic>
        <p:nvPicPr>
          <p:cNvPr id="7" name="Picture 6" descr="A pink hexagon on a black background&#10;&#10;Description automatically generated">
            <a:extLst>
              <a:ext uri="{FF2B5EF4-FFF2-40B4-BE49-F238E27FC236}">
                <a16:creationId xmlns:a16="http://schemas.microsoft.com/office/drawing/2014/main" id="{49A200EC-F3EA-E24C-D421-93CC49875D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0930610" y="6457535"/>
            <a:ext cx="374844" cy="374844"/>
          </a:xfrm>
          <a:prstGeom prst="rect">
            <a:avLst/>
          </a:prstGeom>
        </p:spPr>
      </p:pic>
      <p:pic>
        <p:nvPicPr>
          <p:cNvPr id="5" name="Picture 4" descr="A blue hexagon on a black background&#10;&#10;Description automatically generated">
            <a:extLst>
              <a:ext uri="{FF2B5EF4-FFF2-40B4-BE49-F238E27FC236}">
                <a16:creationId xmlns:a16="http://schemas.microsoft.com/office/drawing/2014/main" id="{D0B403A9-DBC6-5981-DC0E-EAC45AACFF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665421" y="6470243"/>
            <a:ext cx="336320" cy="336320"/>
          </a:xfrm>
          <a:prstGeom prst="rect">
            <a:avLst/>
          </a:prstGeom>
        </p:spPr>
      </p:pic>
      <p:pic>
        <p:nvPicPr>
          <p:cNvPr id="6" name="Picture 5" descr="A green hexagon on a black background&#10;&#10;Description automatically generated">
            <a:extLst>
              <a:ext uri="{FF2B5EF4-FFF2-40B4-BE49-F238E27FC236}">
                <a16:creationId xmlns:a16="http://schemas.microsoft.com/office/drawing/2014/main" id="{3902A4D8-E18D-5007-C7F9-65645DF47D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90578" y="6470243"/>
            <a:ext cx="374843" cy="374843"/>
          </a:xfrm>
          <a:prstGeom prst="rect">
            <a:avLst/>
          </a:prstGeom>
        </p:spPr>
      </p:pic>
      <p:pic>
        <p:nvPicPr>
          <p:cNvPr id="9" name="Picture 8" descr="A hexagon shaped orange line&#10;&#10;Description automatically generated">
            <a:extLst>
              <a:ext uri="{FF2B5EF4-FFF2-40B4-BE49-F238E27FC236}">
                <a16:creationId xmlns:a16="http://schemas.microsoft.com/office/drawing/2014/main" id="{576EB9A3-981C-3E71-8C34-E6EEDB831CF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6678" y="-798654"/>
            <a:ext cx="2557970" cy="2557970"/>
          </a:xfrm>
          <a:prstGeom prst="rect">
            <a:avLst/>
          </a:prstGeom>
        </p:spPr>
      </p:pic>
      <p:sp>
        <p:nvSpPr>
          <p:cNvPr id="3" name="TextBox 2">
            <a:extLst>
              <a:ext uri="{FF2B5EF4-FFF2-40B4-BE49-F238E27FC236}">
                <a16:creationId xmlns:a16="http://schemas.microsoft.com/office/drawing/2014/main" id="{3AD1A48C-9C65-8D57-C83B-5F4A29E450D5}"/>
              </a:ext>
            </a:extLst>
          </p:cNvPr>
          <p:cNvSpPr txBox="1"/>
          <p:nvPr/>
        </p:nvSpPr>
        <p:spPr>
          <a:xfrm>
            <a:off x="1357347" y="1112985"/>
            <a:ext cx="8920972" cy="646331"/>
          </a:xfrm>
          <a:prstGeom prst="rect">
            <a:avLst/>
          </a:prstGeom>
          <a:noFill/>
        </p:spPr>
        <p:txBody>
          <a:bodyPr wrap="square" rtlCol="0">
            <a:spAutoFit/>
          </a:bodyPr>
          <a:lstStyle/>
          <a:p>
            <a:r>
              <a:rPr lang="en-US" sz="3600" dirty="0">
                <a:solidFill>
                  <a:srgbClr val="002060"/>
                </a:solidFill>
                <a:latin typeface="Californian FB" panose="0207040306080B030204" pitchFamily="18" charset="0"/>
              </a:rPr>
              <a:t>Let’s finish by thinking about these questions:</a:t>
            </a:r>
          </a:p>
        </p:txBody>
      </p:sp>
      <p:sp>
        <p:nvSpPr>
          <p:cNvPr id="4" name="Speech Bubble: Rectangle 3">
            <a:extLst>
              <a:ext uri="{FF2B5EF4-FFF2-40B4-BE49-F238E27FC236}">
                <a16:creationId xmlns:a16="http://schemas.microsoft.com/office/drawing/2014/main" id="{750A838B-658C-1AF4-BFC9-6DE1D2E94494}"/>
              </a:ext>
            </a:extLst>
          </p:cNvPr>
          <p:cNvSpPr/>
          <p:nvPr/>
        </p:nvSpPr>
        <p:spPr>
          <a:xfrm>
            <a:off x="750050" y="2162831"/>
            <a:ext cx="4967843" cy="1357280"/>
          </a:xfrm>
          <a:prstGeom prst="wedgeRectCallout">
            <a:avLst/>
          </a:prstGeom>
          <a:solidFill>
            <a:srgbClr val="F4D8EE"/>
          </a:solidFill>
          <a:ln>
            <a:solidFill>
              <a:srgbClr val="F4D8E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060"/>
                </a:solidFill>
                <a:latin typeface="Californian FB" panose="0207040306080B030204" pitchFamily="18" charset="0"/>
              </a:rPr>
              <a:t>How do human activities disrupt the natural balance of the carbon cycle?</a:t>
            </a:r>
          </a:p>
        </p:txBody>
      </p:sp>
      <p:sp>
        <p:nvSpPr>
          <p:cNvPr id="10" name="Speech Bubble: Rectangle with Corners Rounded 9">
            <a:extLst>
              <a:ext uri="{FF2B5EF4-FFF2-40B4-BE49-F238E27FC236}">
                <a16:creationId xmlns:a16="http://schemas.microsoft.com/office/drawing/2014/main" id="{5FE29DFE-C0B4-8E47-A705-DA5D97BDEE8C}"/>
              </a:ext>
            </a:extLst>
          </p:cNvPr>
          <p:cNvSpPr/>
          <p:nvPr/>
        </p:nvSpPr>
        <p:spPr>
          <a:xfrm flipH="1">
            <a:off x="7069877" y="2769224"/>
            <a:ext cx="4595544" cy="1539433"/>
          </a:xfrm>
          <a:prstGeom prst="wedgeRoundRectCallout">
            <a:avLst/>
          </a:prstGeom>
          <a:solidFill>
            <a:schemeClr val="accent4">
              <a:lumMod val="20000"/>
              <a:lumOff val="80000"/>
            </a:schemeClr>
          </a:solidFill>
          <a:ln>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060"/>
                </a:solidFill>
                <a:latin typeface="Californian FB" panose="0207040306080B030204" pitchFamily="18" charset="0"/>
              </a:rPr>
              <a:t>Why is it important to understand the relationship between the carbon cycle and the greenhouse effect?</a:t>
            </a:r>
          </a:p>
        </p:txBody>
      </p:sp>
      <p:sp>
        <p:nvSpPr>
          <p:cNvPr id="11" name="Speech Bubble: Oval 10">
            <a:extLst>
              <a:ext uri="{FF2B5EF4-FFF2-40B4-BE49-F238E27FC236}">
                <a16:creationId xmlns:a16="http://schemas.microsoft.com/office/drawing/2014/main" id="{9C04259D-F0F7-3654-56BB-15EB0B9F87CF}"/>
              </a:ext>
            </a:extLst>
          </p:cNvPr>
          <p:cNvSpPr/>
          <p:nvPr/>
        </p:nvSpPr>
        <p:spPr>
          <a:xfrm>
            <a:off x="2418713" y="3805195"/>
            <a:ext cx="4791920" cy="2586979"/>
          </a:xfrm>
          <a:prstGeom prst="wedgeEllipseCallout">
            <a:avLst>
              <a:gd name="adj1" fmla="val -50022"/>
              <a:gd name="adj2" fmla="val 36550"/>
            </a:avLst>
          </a:prstGeom>
          <a:solidFill>
            <a:schemeClr val="accent6">
              <a:lumMod val="20000"/>
              <a:lumOff val="80000"/>
            </a:schemeClr>
          </a:solidFill>
          <a:ln>
            <a:solidFill>
              <a:schemeClr val="accent6">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060"/>
                </a:solidFill>
                <a:latin typeface="Californian FB" panose="0207040306080B030204" pitchFamily="18" charset="0"/>
              </a:rPr>
              <a:t>What are some ways we can reduce our carbon footprint and lessen our impact on the carbon cycle?</a:t>
            </a:r>
          </a:p>
        </p:txBody>
      </p:sp>
    </p:spTree>
    <p:extLst>
      <p:ext uri="{BB962C8B-B14F-4D97-AF65-F5344CB8AC3E}">
        <p14:creationId xmlns:p14="http://schemas.microsoft.com/office/powerpoint/2010/main" val="5340472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and blue rectangle&#10;&#10;Description automatically generated">
            <a:extLst>
              <a:ext uri="{FF2B5EF4-FFF2-40B4-BE49-F238E27FC236}">
                <a16:creationId xmlns:a16="http://schemas.microsoft.com/office/drawing/2014/main" id="{A7ED835C-FE0C-9EA3-E29F-82EA6BD783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7C3ADE2E-2128-2F07-0A15-36A54AA868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5820" y="3153105"/>
            <a:ext cx="7619720" cy="714349"/>
          </a:xfrm>
          <a:prstGeom prst="rect">
            <a:avLst/>
          </a:prstGeom>
        </p:spPr>
      </p:pic>
      <p:pic>
        <p:nvPicPr>
          <p:cNvPr id="5" name="Picture 4" descr="A black and white logo&#10;&#10;Description automatically generated">
            <a:extLst>
              <a:ext uri="{FF2B5EF4-FFF2-40B4-BE49-F238E27FC236}">
                <a16:creationId xmlns:a16="http://schemas.microsoft.com/office/drawing/2014/main" id="{4AB639F6-8490-4D95-E7A3-78C7959077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8720" y="3052126"/>
            <a:ext cx="2443480" cy="916305"/>
          </a:xfrm>
          <a:prstGeom prst="rect">
            <a:avLst/>
          </a:prstGeom>
        </p:spPr>
      </p:pic>
    </p:spTree>
    <p:extLst>
      <p:ext uri="{BB962C8B-B14F-4D97-AF65-F5344CB8AC3E}">
        <p14:creationId xmlns:p14="http://schemas.microsoft.com/office/powerpoint/2010/main" val="2273398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and blue rectangle&#10;&#10;Description automatically generated">
            <a:extLst>
              <a:ext uri="{FF2B5EF4-FFF2-40B4-BE49-F238E27FC236}">
                <a16:creationId xmlns:a16="http://schemas.microsoft.com/office/drawing/2014/main" id="{A7ED835C-FE0C-9EA3-E29F-82EA6BD783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67" y="0"/>
            <a:ext cx="12208325" cy="6858000"/>
          </a:xfrm>
          <a:prstGeom prst="rect">
            <a:avLst/>
          </a:prstGeom>
        </p:spPr>
      </p:pic>
      <p:pic>
        <p:nvPicPr>
          <p:cNvPr id="7" name="Picture 6" descr="A pink hexagon on a black background&#10;&#10;Description automatically generated">
            <a:extLst>
              <a:ext uri="{FF2B5EF4-FFF2-40B4-BE49-F238E27FC236}">
                <a16:creationId xmlns:a16="http://schemas.microsoft.com/office/drawing/2014/main" id="{49A200EC-F3EA-E24C-D421-93CC49875D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82" y="933450"/>
            <a:ext cx="3837017" cy="3837017"/>
          </a:xfrm>
          <a:prstGeom prst="rect">
            <a:avLst/>
          </a:prstGeom>
        </p:spPr>
      </p:pic>
      <p:pic>
        <p:nvPicPr>
          <p:cNvPr id="10" name="Picture 9" descr="A green hexagon on a black background&#10;&#10;Description automatically generated">
            <a:extLst>
              <a:ext uri="{FF2B5EF4-FFF2-40B4-BE49-F238E27FC236}">
                <a16:creationId xmlns:a16="http://schemas.microsoft.com/office/drawing/2014/main" id="{766B89D4-890E-7F92-187C-74C946ECCD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6268" y="830912"/>
            <a:ext cx="4033838" cy="4033838"/>
          </a:xfrm>
          <a:prstGeom prst="rect">
            <a:avLst/>
          </a:prstGeom>
        </p:spPr>
      </p:pic>
      <p:pic>
        <p:nvPicPr>
          <p:cNvPr id="12" name="Picture 11" descr="A hexagon shaped orange line&#10;&#10;Description automatically generated">
            <a:extLst>
              <a:ext uri="{FF2B5EF4-FFF2-40B4-BE49-F238E27FC236}">
                <a16:creationId xmlns:a16="http://schemas.microsoft.com/office/drawing/2014/main" id="{133E993D-13DE-1F6C-7CAD-70D6BFE800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09336" y="3011972"/>
            <a:ext cx="3991550" cy="3991550"/>
          </a:xfrm>
          <a:prstGeom prst="rect">
            <a:avLst/>
          </a:prstGeom>
        </p:spPr>
      </p:pic>
      <p:pic>
        <p:nvPicPr>
          <p:cNvPr id="14" name="Picture 13" descr="A blue hexagon on a black background&#10;&#10;Description automatically generated">
            <a:extLst>
              <a:ext uri="{FF2B5EF4-FFF2-40B4-BE49-F238E27FC236}">
                <a16:creationId xmlns:a16="http://schemas.microsoft.com/office/drawing/2014/main" id="{530561EB-BEA7-0226-A112-C52D7B16E9C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79293" y="3097624"/>
            <a:ext cx="3991550" cy="3991550"/>
          </a:xfrm>
          <a:prstGeom prst="rect">
            <a:avLst/>
          </a:prstGeom>
        </p:spPr>
      </p:pic>
      <p:sp>
        <p:nvSpPr>
          <p:cNvPr id="15" name="TextBox 14">
            <a:extLst>
              <a:ext uri="{FF2B5EF4-FFF2-40B4-BE49-F238E27FC236}">
                <a16:creationId xmlns:a16="http://schemas.microsoft.com/office/drawing/2014/main" id="{7518DD39-7603-C10E-653F-B96BFDBB3ACB}"/>
              </a:ext>
            </a:extLst>
          </p:cNvPr>
          <p:cNvSpPr txBox="1"/>
          <p:nvPr/>
        </p:nvSpPr>
        <p:spPr>
          <a:xfrm>
            <a:off x="840800" y="2574404"/>
            <a:ext cx="2414590" cy="523220"/>
          </a:xfrm>
          <a:prstGeom prst="rect">
            <a:avLst/>
          </a:prstGeom>
          <a:noFill/>
        </p:spPr>
        <p:txBody>
          <a:bodyPr wrap="square" rtlCol="0">
            <a:spAutoFit/>
          </a:bodyPr>
          <a:lstStyle/>
          <a:p>
            <a:r>
              <a:rPr lang="en-US" sz="2800" dirty="0">
                <a:solidFill>
                  <a:srgbClr val="002060"/>
                </a:solidFill>
                <a:latin typeface="Californian FB" panose="0207040306080B030204" pitchFamily="18" charset="0"/>
              </a:rPr>
              <a:t>Introduction</a:t>
            </a:r>
          </a:p>
        </p:txBody>
      </p:sp>
      <p:sp>
        <p:nvSpPr>
          <p:cNvPr id="16" name="TextBox 15">
            <a:extLst>
              <a:ext uri="{FF2B5EF4-FFF2-40B4-BE49-F238E27FC236}">
                <a16:creationId xmlns:a16="http://schemas.microsoft.com/office/drawing/2014/main" id="{B7826B58-DA3B-2CCD-F0C1-C693C0320C67}"/>
              </a:ext>
            </a:extLst>
          </p:cNvPr>
          <p:cNvSpPr txBox="1"/>
          <p:nvPr/>
        </p:nvSpPr>
        <p:spPr>
          <a:xfrm>
            <a:off x="6121459" y="2399904"/>
            <a:ext cx="2414590" cy="954107"/>
          </a:xfrm>
          <a:prstGeom prst="rect">
            <a:avLst/>
          </a:prstGeom>
          <a:noFill/>
        </p:spPr>
        <p:txBody>
          <a:bodyPr wrap="square" rtlCol="0">
            <a:spAutoFit/>
          </a:bodyPr>
          <a:lstStyle/>
          <a:p>
            <a:pPr algn="ctr"/>
            <a:r>
              <a:rPr lang="en-US" sz="2800" dirty="0">
                <a:solidFill>
                  <a:srgbClr val="002060"/>
                </a:solidFill>
                <a:latin typeface="Californian FB" panose="0207040306080B030204" pitchFamily="18" charset="0"/>
              </a:rPr>
              <a:t>The Carbon Cycle</a:t>
            </a:r>
          </a:p>
        </p:txBody>
      </p:sp>
      <p:sp>
        <p:nvSpPr>
          <p:cNvPr id="17" name="TextBox 16">
            <a:extLst>
              <a:ext uri="{FF2B5EF4-FFF2-40B4-BE49-F238E27FC236}">
                <a16:creationId xmlns:a16="http://schemas.microsoft.com/office/drawing/2014/main" id="{3B74B68B-CDC9-F529-1A1D-9BD4D979D376}"/>
              </a:ext>
            </a:extLst>
          </p:cNvPr>
          <p:cNvSpPr txBox="1"/>
          <p:nvPr/>
        </p:nvSpPr>
        <p:spPr>
          <a:xfrm>
            <a:off x="3255390" y="4770467"/>
            <a:ext cx="2601448" cy="954107"/>
          </a:xfrm>
          <a:prstGeom prst="rect">
            <a:avLst/>
          </a:prstGeom>
          <a:noFill/>
        </p:spPr>
        <p:txBody>
          <a:bodyPr wrap="square" rtlCol="0">
            <a:spAutoFit/>
          </a:bodyPr>
          <a:lstStyle/>
          <a:p>
            <a:pPr algn="ctr"/>
            <a:r>
              <a:rPr lang="en-US" sz="2800" dirty="0">
                <a:solidFill>
                  <a:srgbClr val="002060"/>
                </a:solidFill>
                <a:latin typeface="Californian FB" panose="0207040306080B030204" pitchFamily="18" charset="0"/>
              </a:rPr>
              <a:t>The Greenhouse Effect</a:t>
            </a:r>
          </a:p>
        </p:txBody>
      </p:sp>
      <p:sp>
        <p:nvSpPr>
          <p:cNvPr id="18" name="TextBox 17">
            <a:extLst>
              <a:ext uri="{FF2B5EF4-FFF2-40B4-BE49-F238E27FC236}">
                <a16:creationId xmlns:a16="http://schemas.microsoft.com/office/drawing/2014/main" id="{A69928B4-E72B-A8DE-DD09-431DBC3389C4}"/>
              </a:ext>
            </a:extLst>
          </p:cNvPr>
          <p:cNvSpPr txBox="1"/>
          <p:nvPr/>
        </p:nvSpPr>
        <p:spPr>
          <a:xfrm>
            <a:off x="8871341" y="4770467"/>
            <a:ext cx="2467540" cy="523220"/>
          </a:xfrm>
          <a:prstGeom prst="rect">
            <a:avLst/>
          </a:prstGeom>
          <a:noFill/>
        </p:spPr>
        <p:txBody>
          <a:bodyPr wrap="square" rtlCol="0">
            <a:spAutoFit/>
          </a:bodyPr>
          <a:lstStyle/>
          <a:p>
            <a:pPr algn="ctr"/>
            <a:r>
              <a:rPr lang="en-US" sz="2800" dirty="0">
                <a:solidFill>
                  <a:srgbClr val="002060"/>
                </a:solidFill>
                <a:latin typeface="Californian FB" panose="0207040306080B030204" pitchFamily="18" charset="0"/>
              </a:rPr>
              <a:t>Discussion</a:t>
            </a:r>
          </a:p>
        </p:txBody>
      </p:sp>
    </p:spTree>
    <p:extLst>
      <p:ext uri="{BB962C8B-B14F-4D97-AF65-F5344CB8AC3E}">
        <p14:creationId xmlns:p14="http://schemas.microsoft.com/office/powerpoint/2010/main" val="36111427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and blue rectangle&#10;&#10;Description automatically generated">
            <a:extLst>
              <a:ext uri="{FF2B5EF4-FFF2-40B4-BE49-F238E27FC236}">
                <a16:creationId xmlns:a16="http://schemas.microsoft.com/office/drawing/2014/main" id="{A7ED835C-FE0C-9EA3-E29F-82EA6BD783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67" y="0"/>
            <a:ext cx="12208325" cy="6858000"/>
          </a:xfrm>
          <a:prstGeom prst="rect">
            <a:avLst/>
          </a:prstGeom>
        </p:spPr>
      </p:pic>
      <p:pic>
        <p:nvPicPr>
          <p:cNvPr id="7" name="Picture 6" descr="A pink hexagon on a black background&#10;&#10;Description automatically generated">
            <a:extLst>
              <a:ext uri="{FF2B5EF4-FFF2-40B4-BE49-F238E27FC236}">
                <a16:creationId xmlns:a16="http://schemas.microsoft.com/office/drawing/2014/main" id="{49A200EC-F3EA-E24C-D421-93CC49875D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2132" y="-1266825"/>
            <a:ext cx="3412407" cy="3412407"/>
          </a:xfrm>
          <a:prstGeom prst="rect">
            <a:avLst/>
          </a:prstGeom>
        </p:spPr>
      </p:pic>
      <p:sp>
        <p:nvSpPr>
          <p:cNvPr id="3" name="TextBox 2">
            <a:extLst>
              <a:ext uri="{FF2B5EF4-FFF2-40B4-BE49-F238E27FC236}">
                <a16:creationId xmlns:a16="http://schemas.microsoft.com/office/drawing/2014/main" id="{5FA4A5D1-4F55-9E77-EC7D-955A00D01D02}"/>
              </a:ext>
            </a:extLst>
          </p:cNvPr>
          <p:cNvSpPr txBox="1"/>
          <p:nvPr/>
        </p:nvSpPr>
        <p:spPr>
          <a:xfrm>
            <a:off x="494071" y="2742968"/>
            <a:ext cx="3596775" cy="1938992"/>
          </a:xfrm>
          <a:prstGeom prst="rect">
            <a:avLst/>
          </a:prstGeom>
          <a:noFill/>
        </p:spPr>
        <p:txBody>
          <a:bodyPr wrap="square" rtlCol="0">
            <a:spAutoFit/>
          </a:bodyPr>
          <a:lstStyle/>
          <a:p>
            <a:r>
              <a:rPr lang="en-US" sz="2400" dirty="0">
                <a:solidFill>
                  <a:srgbClr val="002060"/>
                </a:solidFill>
                <a:latin typeface="Californian FB" panose="0207040306080B030204" pitchFamily="18" charset="0"/>
              </a:rPr>
              <a:t>Carbon is a vital element for most living organisms on Earth and is a key component of our atmosphere.</a:t>
            </a:r>
          </a:p>
        </p:txBody>
      </p:sp>
      <p:pic>
        <p:nvPicPr>
          <p:cNvPr id="4" name="Picture 3">
            <a:extLst>
              <a:ext uri="{FF2B5EF4-FFF2-40B4-BE49-F238E27FC236}">
                <a16:creationId xmlns:a16="http://schemas.microsoft.com/office/drawing/2014/main" id="{09CD7234-A080-3618-2FD6-C570E68848B3}"/>
              </a:ext>
            </a:extLst>
          </p:cNvPr>
          <p:cNvPicPr>
            <a:picLocks noChangeAspect="1"/>
          </p:cNvPicPr>
          <p:nvPr/>
        </p:nvPicPr>
        <p:blipFill>
          <a:blip r:embed="rId5"/>
          <a:stretch>
            <a:fillRect/>
          </a:stretch>
        </p:blipFill>
        <p:spPr>
          <a:xfrm>
            <a:off x="4487807" y="1313727"/>
            <a:ext cx="7298390" cy="5108873"/>
          </a:xfrm>
          <a:prstGeom prst="rect">
            <a:avLst/>
          </a:prstGeom>
        </p:spPr>
      </p:pic>
      <p:pic>
        <p:nvPicPr>
          <p:cNvPr id="10" name="Picture 9" descr="A blue hexagon on a black background&#10;&#10;Description automatically generated">
            <a:extLst>
              <a:ext uri="{FF2B5EF4-FFF2-40B4-BE49-F238E27FC236}">
                <a16:creationId xmlns:a16="http://schemas.microsoft.com/office/drawing/2014/main" id="{5C201DE0-8970-81CA-529F-9789EEB0762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75701" y="6457744"/>
            <a:ext cx="374843" cy="374843"/>
          </a:xfrm>
          <a:prstGeom prst="rect">
            <a:avLst/>
          </a:prstGeom>
        </p:spPr>
      </p:pic>
      <p:pic>
        <p:nvPicPr>
          <p:cNvPr id="11" name="Picture 10" descr="A green hexagon on a black background&#10;&#10;Description automatically generated">
            <a:extLst>
              <a:ext uri="{FF2B5EF4-FFF2-40B4-BE49-F238E27FC236}">
                <a16:creationId xmlns:a16="http://schemas.microsoft.com/office/drawing/2014/main" id="{61E9D62C-E785-D650-8A8C-BE018D0ACE9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12753" y="5544273"/>
            <a:ext cx="365879" cy="365879"/>
          </a:xfrm>
          <a:prstGeom prst="rect">
            <a:avLst/>
          </a:prstGeom>
        </p:spPr>
      </p:pic>
      <p:pic>
        <p:nvPicPr>
          <p:cNvPr id="12" name="Picture 11" descr="A green hexagon on a black background&#10;&#10;Description automatically generated">
            <a:extLst>
              <a:ext uri="{FF2B5EF4-FFF2-40B4-BE49-F238E27FC236}">
                <a16:creationId xmlns:a16="http://schemas.microsoft.com/office/drawing/2014/main" id="{E2B7D391-0BD0-0085-10AC-9DDBBB00B99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91467" y="6442313"/>
            <a:ext cx="390274" cy="390274"/>
          </a:xfrm>
          <a:prstGeom prst="rect">
            <a:avLst/>
          </a:prstGeom>
        </p:spPr>
      </p:pic>
      <p:pic>
        <p:nvPicPr>
          <p:cNvPr id="13" name="Picture 12" descr="A hexagon shaped orange line&#10;&#10;Description automatically generated">
            <a:extLst>
              <a:ext uri="{FF2B5EF4-FFF2-40B4-BE49-F238E27FC236}">
                <a16:creationId xmlns:a16="http://schemas.microsoft.com/office/drawing/2014/main" id="{3771D7F2-EF02-A31E-F50F-7AF6809328A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611362" y="6450828"/>
            <a:ext cx="390275" cy="390275"/>
          </a:xfrm>
          <a:prstGeom prst="rect">
            <a:avLst/>
          </a:prstGeom>
        </p:spPr>
      </p:pic>
    </p:spTree>
    <p:extLst>
      <p:ext uri="{BB962C8B-B14F-4D97-AF65-F5344CB8AC3E}">
        <p14:creationId xmlns:p14="http://schemas.microsoft.com/office/powerpoint/2010/main" val="18020837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and blue rectangle&#10;&#10;Description automatically generated">
            <a:extLst>
              <a:ext uri="{FF2B5EF4-FFF2-40B4-BE49-F238E27FC236}">
                <a16:creationId xmlns:a16="http://schemas.microsoft.com/office/drawing/2014/main" id="{A7ED835C-FE0C-9EA3-E29F-82EA6BD7839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25167" y="0"/>
            <a:ext cx="12208325" cy="6858000"/>
          </a:xfrm>
          <a:prstGeom prst="rect">
            <a:avLst/>
          </a:prstGeom>
        </p:spPr>
      </p:pic>
      <p:pic>
        <p:nvPicPr>
          <p:cNvPr id="7" name="Picture 6" descr="A pink hexagon on a black background&#10;&#10;Description automatically generated">
            <a:extLst>
              <a:ext uri="{FF2B5EF4-FFF2-40B4-BE49-F238E27FC236}">
                <a16:creationId xmlns:a16="http://schemas.microsoft.com/office/drawing/2014/main" id="{49A200EC-F3EA-E24C-D421-93CC49875D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2132" y="-1266825"/>
            <a:ext cx="3412407" cy="3412407"/>
          </a:xfrm>
          <a:prstGeom prst="rect">
            <a:avLst/>
          </a:prstGeom>
        </p:spPr>
      </p:pic>
      <p:pic>
        <p:nvPicPr>
          <p:cNvPr id="4" name="Picture 3">
            <a:extLst>
              <a:ext uri="{FF2B5EF4-FFF2-40B4-BE49-F238E27FC236}">
                <a16:creationId xmlns:a16="http://schemas.microsoft.com/office/drawing/2014/main" id="{09CD7234-A080-3618-2FD6-C570E68848B3}"/>
              </a:ext>
            </a:extLst>
          </p:cNvPr>
          <p:cNvPicPr>
            <a:picLocks noChangeAspect="1"/>
          </p:cNvPicPr>
          <p:nvPr/>
        </p:nvPicPr>
        <p:blipFill>
          <a:blip r:embed="rId5"/>
          <a:stretch>
            <a:fillRect/>
          </a:stretch>
        </p:blipFill>
        <p:spPr>
          <a:xfrm>
            <a:off x="4487807" y="1304481"/>
            <a:ext cx="7298390" cy="5108873"/>
          </a:xfrm>
          <a:prstGeom prst="rect">
            <a:avLst/>
          </a:prstGeom>
        </p:spPr>
      </p:pic>
      <p:pic>
        <p:nvPicPr>
          <p:cNvPr id="9" name="Picture 8">
            <a:extLst>
              <a:ext uri="{FF2B5EF4-FFF2-40B4-BE49-F238E27FC236}">
                <a16:creationId xmlns:a16="http://schemas.microsoft.com/office/drawing/2014/main" id="{4783892A-AB65-124F-8382-F3006556230E}"/>
              </a:ext>
            </a:extLst>
          </p:cNvPr>
          <p:cNvPicPr>
            <a:picLocks noChangeAspect="1"/>
          </p:cNvPicPr>
          <p:nvPr/>
        </p:nvPicPr>
        <p:blipFill rotWithShape="1">
          <a:blip r:embed="rId5"/>
          <a:srcRect l="72335" t="27263" r="22431" b="65260"/>
          <a:stretch/>
        </p:blipFill>
        <p:spPr>
          <a:xfrm>
            <a:off x="8661960" y="3077734"/>
            <a:ext cx="1135453" cy="1135450"/>
          </a:xfrm>
          <a:prstGeom prst="rect">
            <a:avLst/>
          </a:prstGeom>
        </p:spPr>
      </p:pic>
      <p:pic>
        <p:nvPicPr>
          <p:cNvPr id="5" name="Graphic 4" descr="Arrow: Rotate left outline">
            <a:extLst>
              <a:ext uri="{FF2B5EF4-FFF2-40B4-BE49-F238E27FC236}">
                <a16:creationId xmlns:a16="http://schemas.microsoft.com/office/drawing/2014/main" id="{D929A6BE-280D-C4D4-B9D2-C0288758DA6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776573" y="1954835"/>
            <a:ext cx="1135453" cy="1135453"/>
          </a:xfrm>
          <a:prstGeom prst="rect">
            <a:avLst/>
          </a:prstGeom>
        </p:spPr>
      </p:pic>
      <p:sp>
        <p:nvSpPr>
          <p:cNvPr id="6" name="TextBox 5">
            <a:extLst>
              <a:ext uri="{FF2B5EF4-FFF2-40B4-BE49-F238E27FC236}">
                <a16:creationId xmlns:a16="http://schemas.microsoft.com/office/drawing/2014/main" id="{179448AB-CA0D-CDA7-4CE8-4852D983C2B0}"/>
              </a:ext>
            </a:extLst>
          </p:cNvPr>
          <p:cNvSpPr txBox="1"/>
          <p:nvPr/>
        </p:nvSpPr>
        <p:spPr>
          <a:xfrm>
            <a:off x="494071" y="2704755"/>
            <a:ext cx="3596775" cy="2308324"/>
          </a:xfrm>
          <a:prstGeom prst="rect">
            <a:avLst/>
          </a:prstGeom>
          <a:noFill/>
        </p:spPr>
        <p:txBody>
          <a:bodyPr wrap="square" rtlCol="0">
            <a:spAutoFit/>
          </a:bodyPr>
          <a:lstStyle/>
          <a:p>
            <a:r>
              <a:rPr lang="en-US" sz="2400" dirty="0">
                <a:solidFill>
                  <a:srgbClr val="002060"/>
                </a:solidFill>
                <a:latin typeface="Californian FB" panose="0207040306080B030204" pitchFamily="18" charset="0"/>
              </a:rPr>
              <a:t>Carbon cycles through the ocean, soil, plants, animals, and the air.</a:t>
            </a:r>
          </a:p>
          <a:p>
            <a:endParaRPr lang="en-US" sz="2400" dirty="0">
              <a:solidFill>
                <a:srgbClr val="002060"/>
              </a:solidFill>
              <a:latin typeface="Californian FB" panose="0207040306080B030204" pitchFamily="18" charset="0"/>
            </a:endParaRPr>
          </a:p>
          <a:p>
            <a:r>
              <a:rPr lang="en-US" sz="2400" dirty="0">
                <a:solidFill>
                  <a:srgbClr val="002060"/>
                </a:solidFill>
                <a:latin typeface="Californian FB" panose="0207040306080B030204" pitchFamily="18" charset="0"/>
              </a:rPr>
              <a:t>The is called the </a:t>
            </a:r>
            <a:r>
              <a:rPr lang="en-US" sz="2400" b="1" dirty="0">
                <a:solidFill>
                  <a:srgbClr val="7030A0"/>
                </a:solidFill>
                <a:latin typeface="Californian FB" panose="0207040306080B030204" pitchFamily="18" charset="0"/>
              </a:rPr>
              <a:t>Carbon Cycle.</a:t>
            </a:r>
          </a:p>
        </p:txBody>
      </p:sp>
      <p:pic>
        <p:nvPicPr>
          <p:cNvPr id="10" name="Picture 9" descr="A blue hexagon on a black background&#10;&#10;Description automatically generated">
            <a:extLst>
              <a:ext uri="{FF2B5EF4-FFF2-40B4-BE49-F238E27FC236}">
                <a16:creationId xmlns:a16="http://schemas.microsoft.com/office/drawing/2014/main" id="{F8CE9E3A-9842-D81F-D436-9904E5E6790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275701" y="6457744"/>
            <a:ext cx="374843" cy="374843"/>
          </a:xfrm>
          <a:prstGeom prst="rect">
            <a:avLst/>
          </a:prstGeom>
        </p:spPr>
      </p:pic>
      <p:pic>
        <p:nvPicPr>
          <p:cNvPr id="11" name="Picture 10" descr="A green hexagon on a black background&#10;&#10;Description automatically generated">
            <a:extLst>
              <a:ext uri="{FF2B5EF4-FFF2-40B4-BE49-F238E27FC236}">
                <a16:creationId xmlns:a16="http://schemas.microsoft.com/office/drawing/2014/main" id="{27643109-BAD9-B70A-C1D1-61882874DC3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91467" y="6442313"/>
            <a:ext cx="390274" cy="390274"/>
          </a:xfrm>
          <a:prstGeom prst="rect">
            <a:avLst/>
          </a:prstGeom>
        </p:spPr>
      </p:pic>
      <p:pic>
        <p:nvPicPr>
          <p:cNvPr id="12" name="Picture 11" descr="A hexagon shaped orange line&#10;&#10;Description automatically generated">
            <a:extLst>
              <a:ext uri="{FF2B5EF4-FFF2-40B4-BE49-F238E27FC236}">
                <a16:creationId xmlns:a16="http://schemas.microsoft.com/office/drawing/2014/main" id="{F55F4643-DEDD-FF6D-9515-479E1199AC5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611362" y="6450828"/>
            <a:ext cx="390275" cy="390275"/>
          </a:xfrm>
          <a:prstGeom prst="rect">
            <a:avLst/>
          </a:prstGeom>
        </p:spPr>
      </p:pic>
    </p:spTree>
    <p:extLst>
      <p:ext uri="{BB962C8B-B14F-4D97-AF65-F5344CB8AC3E}">
        <p14:creationId xmlns:p14="http://schemas.microsoft.com/office/powerpoint/2010/main" val="40788286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and blue rectangle&#10;&#10;Description automatically generated">
            <a:extLst>
              <a:ext uri="{FF2B5EF4-FFF2-40B4-BE49-F238E27FC236}">
                <a16:creationId xmlns:a16="http://schemas.microsoft.com/office/drawing/2014/main" id="{A7ED835C-FE0C-9EA3-E29F-82EA6BD7839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 y="-2551"/>
            <a:ext cx="12192000" cy="6858000"/>
          </a:xfrm>
          <a:prstGeom prst="rect">
            <a:avLst/>
          </a:prstGeom>
        </p:spPr>
      </p:pic>
      <p:pic>
        <p:nvPicPr>
          <p:cNvPr id="7" name="Picture 6" descr="A pink hexagon on a black background&#10;&#10;Description automatically generated">
            <a:extLst>
              <a:ext uri="{FF2B5EF4-FFF2-40B4-BE49-F238E27FC236}">
                <a16:creationId xmlns:a16="http://schemas.microsoft.com/office/drawing/2014/main" id="{49A200EC-F3EA-E24C-D421-93CC49875D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2132" y="-1266825"/>
            <a:ext cx="3412407" cy="3412407"/>
          </a:xfrm>
          <a:prstGeom prst="rect">
            <a:avLst/>
          </a:prstGeom>
        </p:spPr>
      </p:pic>
      <p:sp>
        <p:nvSpPr>
          <p:cNvPr id="6" name="TextBox 5">
            <a:extLst>
              <a:ext uri="{FF2B5EF4-FFF2-40B4-BE49-F238E27FC236}">
                <a16:creationId xmlns:a16="http://schemas.microsoft.com/office/drawing/2014/main" id="{179448AB-CA0D-CDA7-4CE8-4852D983C2B0}"/>
              </a:ext>
            </a:extLst>
          </p:cNvPr>
          <p:cNvSpPr txBox="1"/>
          <p:nvPr/>
        </p:nvSpPr>
        <p:spPr>
          <a:xfrm>
            <a:off x="2663330" y="1990380"/>
            <a:ext cx="7233146" cy="461665"/>
          </a:xfrm>
          <a:prstGeom prst="rect">
            <a:avLst/>
          </a:prstGeom>
          <a:noFill/>
        </p:spPr>
        <p:txBody>
          <a:bodyPr wrap="square" rtlCol="0">
            <a:spAutoFit/>
          </a:bodyPr>
          <a:lstStyle/>
          <a:p>
            <a:r>
              <a:rPr lang="en-US" sz="2400" b="1" dirty="0">
                <a:solidFill>
                  <a:srgbClr val="7030A0"/>
                </a:solidFill>
                <a:latin typeface="Californian FB" panose="0207040306080B030204" pitchFamily="18" charset="0"/>
              </a:rPr>
              <a:t>Carbon </a:t>
            </a:r>
            <a:r>
              <a:rPr lang="en-US" sz="2400" dirty="0">
                <a:solidFill>
                  <a:srgbClr val="002060"/>
                </a:solidFill>
                <a:latin typeface="Californian FB" panose="0207040306080B030204" pitchFamily="18" charset="0"/>
              </a:rPr>
              <a:t>is found in the atmosphere in at least 2 forms: </a:t>
            </a:r>
          </a:p>
        </p:txBody>
      </p:sp>
      <p:pic>
        <p:nvPicPr>
          <p:cNvPr id="10" name="Picture 9" descr="A blue hexagon on a black background&#10;&#10;Description automatically generated">
            <a:extLst>
              <a:ext uri="{FF2B5EF4-FFF2-40B4-BE49-F238E27FC236}">
                <a16:creationId xmlns:a16="http://schemas.microsoft.com/office/drawing/2014/main" id="{F8CE9E3A-9842-D81F-D436-9904E5E679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75701" y="6457744"/>
            <a:ext cx="374843" cy="374843"/>
          </a:xfrm>
          <a:prstGeom prst="rect">
            <a:avLst/>
          </a:prstGeom>
        </p:spPr>
      </p:pic>
      <p:pic>
        <p:nvPicPr>
          <p:cNvPr id="11" name="Picture 10" descr="A green hexagon on a black background&#10;&#10;Description automatically generated">
            <a:extLst>
              <a:ext uri="{FF2B5EF4-FFF2-40B4-BE49-F238E27FC236}">
                <a16:creationId xmlns:a16="http://schemas.microsoft.com/office/drawing/2014/main" id="{27643109-BAD9-B70A-C1D1-61882874DC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91467" y="6442313"/>
            <a:ext cx="390274" cy="390274"/>
          </a:xfrm>
          <a:prstGeom prst="rect">
            <a:avLst/>
          </a:prstGeom>
        </p:spPr>
      </p:pic>
      <p:pic>
        <p:nvPicPr>
          <p:cNvPr id="12" name="Picture 11" descr="A hexagon shaped orange line&#10;&#10;Description automatically generated">
            <a:extLst>
              <a:ext uri="{FF2B5EF4-FFF2-40B4-BE49-F238E27FC236}">
                <a16:creationId xmlns:a16="http://schemas.microsoft.com/office/drawing/2014/main" id="{F55F4643-DEDD-FF6D-9515-479E1199AC5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611362" y="6450828"/>
            <a:ext cx="390275" cy="390275"/>
          </a:xfrm>
          <a:prstGeom prst="rect">
            <a:avLst/>
          </a:prstGeom>
        </p:spPr>
      </p:pic>
      <p:grpSp>
        <p:nvGrpSpPr>
          <p:cNvPr id="22" name="Group 21">
            <a:extLst>
              <a:ext uri="{FF2B5EF4-FFF2-40B4-BE49-F238E27FC236}">
                <a16:creationId xmlns:a16="http://schemas.microsoft.com/office/drawing/2014/main" id="{BBF96D3B-1723-2095-0806-212B3F3D7FD7}"/>
              </a:ext>
            </a:extLst>
          </p:cNvPr>
          <p:cNvGrpSpPr/>
          <p:nvPr/>
        </p:nvGrpSpPr>
        <p:grpSpPr>
          <a:xfrm>
            <a:off x="2932019" y="3282595"/>
            <a:ext cx="1587844" cy="1071988"/>
            <a:chOff x="2404495" y="3396915"/>
            <a:chExt cx="1289544" cy="886507"/>
          </a:xfrm>
        </p:grpSpPr>
        <p:cxnSp>
          <p:nvCxnSpPr>
            <p:cNvPr id="13" name="Straight Connector 12">
              <a:extLst>
                <a:ext uri="{FF2B5EF4-FFF2-40B4-BE49-F238E27FC236}">
                  <a16:creationId xmlns:a16="http://schemas.microsoft.com/office/drawing/2014/main" id="{855F8855-0B27-06B7-8C59-0D6F4FFE930E}"/>
                </a:ext>
              </a:extLst>
            </p:cNvPr>
            <p:cNvCxnSpPr>
              <a:cxnSpLocks/>
            </p:cNvCxnSpPr>
            <p:nvPr/>
          </p:nvCxnSpPr>
          <p:spPr>
            <a:xfrm flipH="1">
              <a:off x="2602510" y="4052589"/>
              <a:ext cx="638175" cy="7173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D362C909-2A94-8084-6889-0CCB9A9160B2}"/>
                </a:ext>
              </a:extLst>
            </p:cNvPr>
            <p:cNvSpPr/>
            <p:nvPr/>
          </p:nvSpPr>
          <p:spPr>
            <a:xfrm>
              <a:off x="2893765" y="3821757"/>
              <a:ext cx="460870" cy="461665"/>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a:t>
              </a:r>
            </a:p>
          </p:txBody>
        </p:sp>
        <p:cxnSp>
          <p:nvCxnSpPr>
            <p:cNvPr id="15" name="Straight Connector 14">
              <a:extLst>
                <a:ext uri="{FF2B5EF4-FFF2-40B4-BE49-F238E27FC236}">
                  <a16:creationId xmlns:a16="http://schemas.microsoft.com/office/drawing/2014/main" id="{F65F7BFD-558D-31E5-BB8C-897ADE7815DE}"/>
                </a:ext>
              </a:extLst>
            </p:cNvPr>
            <p:cNvCxnSpPr>
              <a:cxnSpLocks/>
              <a:stCxn id="2" idx="7"/>
              <a:endCxn id="20" idx="3"/>
            </p:cNvCxnSpPr>
            <p:nvPr/>
          </p:nvCxnSpPr>
          <p:spPr>
            <a:xfrm flipV="1">
              <a:off x="3287142" y="3642157"/>
              <a:ext cx="155173" cy="24720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A0B1915F-DE13-D95B-4A9B-527EF2801D1B}"/>
                </a:ext>
              </a:extLst>
            </p:cNvPr>
            <p:cNvSpPr/>
            <p:nvPr/>
          </p:nvSpPr>
          <p:spPr>
            <a:xfrm>
              <a:off x="2404495" y="3970342"/>
              <a:ext cx="310153" cy="313080"/>
            </a:xfrm>
            <a:prstGeom prst="ellipse">
              <a:avLst/>
            </a:prstGeom>
            <a:solidFill>
              <a:schemeClr val="bg1">
                <a:lumMod val="6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O</a:t>
              </a:r>
            </a:p>
          </p:txBody>
        </p:sp>
        <p:sp>
          <p:nvSpPr>
            <p:cNvPr id="20" name="Oval 19">
              <a:extLst>
                <a:ext uri="{FF2B5EF4-FFF2-40B4-BE49-F238E27FC236}">
                  <a16:creationId xmlns:a16="http://schemas.microsoft.com/office/drawing/2014/main" id="{50A95AA0-E773-9011-48EE-C9A32F3F9DB2}"/>
                </a:ext>
              </a:extLst>
            </p:cNvPr>
            <p:cNvSpPr/>
            <p:nvPr/>
          </p:nvSpPr>
          <p:spPr>
            <a:xfrm>
              <a:off x="3399126" y="3396915"/>
              <a:ext cx="294913" cy="287319"/>
            </a:xfrm>
            <a:prstGeom prst="ellipse">
              <a:avLst/>
            </a:prstGeom>
            <a:solidFill>
              <a:schemeClr val="bg1">
                <a:lumMod val="6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O</a:t>
              </a:r>
            </a:p>
          </p:txBody>
        </p:sp>
      </p:grpSp>
      <p:grpSp>
        <p:nvGrpSpPr>
          <p:cNvPr id="37" name="Group 36">
            <a:extLst>
              <a:ext uri="{FF2B5EF4-FFF2-40B4-BE49-F238E27FC236}">
                <a16:creationId xmlns:a16="http://schemas.microsoft.com/office/drawing/2014/main" id="{010D2C22-9315-1525-3353-8D3727D1400E}"/>
              </a:ext>
            </a:extLst>
          </p:cNvPr>
          <p:cNvGrpSpPr/>
          <p:nvPr/>
        </p:nvGrpSpPr>
        <p:grpSpPr>
          <a:xfrm>
            <a:off x="7453576" y="3261623"/>
            <a:ext cx="1804711" cy="1428750"/>
            <a:chOff x="7742996" y="3544706"/>
            <a:chExt cx="1364613" cy="1106860"/>
          </a:xfrm>
        </p:grpSpPr>
        <p:cxnSp>
          <p:nvCxnSpPr>
            <p:cNvPr id="25" name="Straight Connector 24">
              <a:extLst>
                <a:ext uri="{FF2B5EF4-FFF2-40B4-BE49-F238E27FC236}">
                  <a16:creationId xmlns:a16="http://schemas.microsoft.com/office/drawing/2014/main" id="{563F14AF-52C7-0C9F-1EBD-0E3399F06D51}"/>
                </a:ext>
              </a:extLst>
            </p:cNvPr>
            <p:cNvCxnSpPr>
              <a:cxnSpLocks/>
            </p:cNvCxnSpPr>
            <p:nvPr/>
          </p:nvCxnSpPr>
          <p:spPr>
            <a:xfrm flipH="1">
              <a:off x="8501750" y="3889709"/>
              <a:ext cx="426742" cy="19496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8C8F432-D1EF-EA6F-C097-D23A25AB7697}"/>
                </a:ext>
              </a:extLst>
            </p:cNvPr>
            <p:cNvCxnSpPr>
              <a:cxnSpLocks/>
            </p:cNvCxnSpPr>
            <p:nvPr/>
          </p:nvCxnSpPr>
          <p:spPr>
            <a:xfrm flipH="1">
              <a:off x="7922114" y="4148339"/>
              <a:ext cx="426742" cy="19496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46AF788-6E03-0E39-8F89-98A287A1BB2B}"/>
                </a:ext>
              </a:extLst>
            </p:cNvPr>
            <p:cNvCxnSpPr>
              <a:cxnSpLocks/>
            </p:cNvCxnSpPr>
            <p:nvPr/>
          </p:nvCxnSpPr>
          <p:spPr>
            <a:xfrm>
              <a:off x="8500019" y="4195939"/>
              <a:ext cx="297388" cy="30119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6D6F21A-771D-6935-6A5E-E7751D0F9643}"/>
                </a:ext>
              </a:extLst>
            </p:cNvPr>
            <p:cNvCxnSpPr>
              <a:cxnSpLocks/>
            </p:cNvCxnSpPr>
            <p:nvPr/>
          </p:nvCxnSpPr>
          <p:spPr>
            <a:xfrm>
              <a:off x="8058877" y="3705854"/>
              <a:ext cx="289979" cy="28133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05658812-FAE2-0AC5-B20D-00790AA46AD0}"/>
                </a:ext>
              </a:extLst>
            </p:cNvPr>
            <p:cNvSpPr/>
            <p:nvPr/>
          </p:nvSpPr>
          <p:spPr>
            <a:xfrm>
              <a:off x="7896563" y="3544706"/>
              <a:ext cx="289979" cy="276385"/>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H</a:t>
              </a:r>
            </a:p>
          </p:txBody>
        </p:sp>
        <p:sp>
          <p:nvSpPr>
            <p:cNvPr id="23" name="Oval 22">
              <a:extLst>
                <a:ext uri="{FF2B5EF4-FFF2-40B4-BE49-F238E27FC236}">
                  <a16:creationId xmlns:a16="http://schemas.microsoft.com/office/drawing/2014/main" id="{CFF78D5E-F579-B7CD-679B-BA6831E72082}"/>
                </a:ext>
              </a:extLst>
            </p:cNvPr>
            <p:cNvSpPr/>
            <p:nvPr/>
          </p:nvSpPr>
          <p:spPr>
            <a:xfrm>
              <a:off x="8197707" y="3889709"/>
              <a:ext cx="460870" cy="461665"/>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3" name="Oval 32">
              <a:extLst>
                <a:ext uri="{FF2B5EF4-FFF2-40B4-BE49-F238E27FC236}">
                  <a16:creationId xmlns:a16="http://schemas.microsoft.com/office/drawing/2014/main" id="{B0810FF0-5070-F0A3-9C9F-8957D5872956}"/>
                </a:ext>
              </a:extLst>
            </p:cNvPr>
            <p:cNvSpPr/>
            <p:nvPr/>
          </p:nvSpPr>
          <p:spPr>
            <a:xfrm>
              <a:off x="8817630" y="3716319"/>
              <a:ext cx="289979" cy="276385"/>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H</a:t>
              </a:r>
            </a:p>
          </p:txBody>
        </p:sp>
        <p:sp>
          <p:nvSpPr>
            <p:cNvPr id="34" name="Oval 33">
              <a:extLst>
                <a:ext uri="{FF2B5EF4-FFF2-40B4-BE49-F238E27FC236}">
                  <a16:creationId xmlns:a16="http://schemas.microsoft.com/office/drawing/2014/main" id="{CB35FF8B-6E2A-C166-D71C-38D7CDBB6BF4}"/>
                </a:ext>
              </a:extLst>
            </p:cNvPr>
            <p:cNvSpPr/>
            <p:nvPr/>
          </p:nvSpPr>
          <p:spPr>
            <a:xfrm>
              <a:off x="7742996" y="4213181"/>
              <a:ext cx="289979" cy="276385"/>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H</a:t>
              </a:r>
            </a:p>
          </p:txBody>
        </p:sp>
        <p:sp>
          <p:nvSpPr>
            <p:cNvPr id="35" name="Oval 34">
              <a:extLst>
                <a:ext uri="{FF2B5EF4-FFF2-40B4-BE49-F238E27FC236}">
                  <a16:creationId xmlns:a16="http://schemas.microsoft.com/office/drawing/2014/main" id="{4573E7F5-261A-BBDD-88A5-4A2BB36840CA}"/>
                </a:ext>
              </a:extLst>
            </p:cNvPr>
            <p:cNvSpPr/>
            <p:nvPr/>
          </p:nvSpPr>
          <p:spPr>
            <a:xfrm>
              <a:off x="8648713" y="4375181"/>
              <a:ext cx="289979" cy="276385"/>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
        <p:nvSpPr>
          <p:cNvPr id="41" name="TextBox 40">
            <a:extLst>
              <a:ext uri="{FF2B5EF4-FFF2-40B4-BE49-F238E27FC236}">
                <a16:creationId xmlns:a16="http://schemas.microsoft.com/office/drawing/2014/main" id="{0DD1E49F-3B4C-0FD1-21D1-49A88B7D307B}"/>
              </a:ext>
            </a:extLst>
          </p:cNvPr>
          <p:cNvSpPr txBox="1"/>
          <p:nvPr/>
        </p:nvSpPr>
        <p:spPr>
          <a:xfrm>
            <a:off x="2809133" y="3266949"/>
            <a:ext cx="800100" cy="461665"/>
          </a:xfrm>
          <a:prstGeom prst="rect">
            <a:avLst/>
          </a:prstGeom>
          <a:noFill/>
        </p:spPr>
        <p:txBody>
          <a:bodyPr wrap="square" rtlCol="0">
            <a:spAutoFit/>
          </a:bodyPr>
          <a:lstStyle/>
          <a:p>
            <a:r>
              <a:rPr lang="en-US" sz="2400" dirty="0">
                <a:solidFill>
                  <a:srgbClr val="002060"/>
                </a:solidFill>
                <a:latin typeface="Californian FB" panose="0207040306080B030204" pitchFamily="18" charset="0"/>
              </a:rPr>
              <a:t>CO</a:t>
            </a:r>
            <a:r>
              <a:rPr lang="en-US" sz="2400" baseline="-25000" dirty="0">
                <a:solidFill>
                  <a:srgbClr val="002060"/>
                </a:solidFill>
                <a:latin typeface="Californian FB" panose="0207040306080B030204" pitchFamily="18" charset="0"/>
              </a:rPr>
              <a:t>²</a:t>
            </a:r>
          </a:p>
        </p:txBody>
      </p:sp>
      <p:sp>
        <p:nvSpPr>
          <p:cNvPr id="42" name="TextBox 41">
            <a:extLst>
              <a:ext uri="{FF2B5EF4-FFF2-40B4-BE49-F238E27FC236}">
                <a16:creationId xmlns:a16="http://schemas.microsoft.com/office/drawing/2014/main" id="{919FB799-EEA9-A5CB-99F6-2E3E2868E743}"/>
              </a:ext>
            </a:extLst>
          </p:cNvPr>
          <p:cNvSpPr txBox="1"/>
          <p:nvPr/>
        </p:nvSpPr>
        <p:spPr>
          <a:xfrm>
            <a:off x="9160331" y="3958338"/>
            <a:ext cx="800100" cy="461665"/>
          </a:xfrm>
          <a:prstGeom prst="rect">
            <a:avLst/>
          </a:prstGeom>
          <a:noFill/>
        </p:spPr>
        <p:txBody>
          <a:bodyPr wrap="square" rtlCol="0">
            <a:spAutoFit/>
          </a:bodyPr>
          <a:lstStyle/>
          <a:p>
            <a:r>
              <a:rPr lang="en-US" sz="2400" dirty="0">
                <a:solidFill>
                  <a:srgbClr val="002060"/>
                </a:solidFill>
                <a:latin typeface="Californian FB" panose="0207040306080B030204" pitchFamily="18" charset="0"/>
              </a:rPr>
              <a:t>CH</a:t>
            </a:r>
            <a:r>
              <a:rPr lang="en-US" sz="2400" baseline="-25000" dirty="0">
                <a:solidFill>
                  <a:srgbClr val="002060"/>
                </a:solidFill>
                <a:latin typeface="Californian FB" panose="0207040306080B030204" pitchFamily="18" charset="0"/>
              </a:rPr>
              <a:t>4</a:t>
            </a:r>
          </a:p>
        </p:txBody>
      </p:sp>
    </p:spTree>
    <p:extLst>
      <p:ext uri="{BB962C8B-B14F-4D97-AF65-F5344CB8AC3E}">
        <p14:creationId xmlns:p14="http://schemas.microsoft.com/office/powerpoint/2010/main" val="23057051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additive="base">
                                        <p:cTn id="13" dur="500" fill="hold"/>
                                        <p:tgtEl>
                                          <p:spTgt spid="37"/>
                                        </p:tgtEl>
                                        <p:attrNameLst>
                                          <p:attrName>ppt_x</p:attrName>
                                        </p:attrNameLst>
                                      </p:cBhvr>
                                      <p:tavLst>
                                        <p:tav tm="0">
                                          <p:val>
                                            <p:strVal val="#ppt_x"/>
                                          </p:val>
                                        </p:tav>
                                        <p:tav tm="100000">
                                          <p:val>
                                            <p:strVal val="#ppt_x"/>
                                          </p:val>
                                        </p:tav>
                                      </p:tavLst>
                                    </p:anim>
                                    <p:anim calcmode="lin" valueType="num">
                                      <p:cBhvr additive="base">
                                        <p:cTn id="14" dur="500" fill="hold"/>
                                        <p:tgtEl>
                                          <p:spTgt spid="3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500" fill="hold"/>
                                        <p:tgtEl>
                                          <p:spTgt spid="41"/>
                                        </p:tgtEl>
                                        <p:attrNameLst>
                                          <p:attrName>ppt_x</p:attrName>
                                        </p:attrNameLst>
                                      </p:cBhvr>
                                      <p:tavLst>
                                        <p:tav tm="0">
                                          <p:val>
                                            <p:strVal val="#ppt_x"/>
                                          </p:val>
                                        </p:tav>
                                        <p:tav tm="100000">
                                          <p:val>
                                            <p:strVal val="#ppt_x"/>
                                          </p:val>
                                        </p:tav>
                                      </p:tavLst>
                                    </p:anim>
                                    <p:anim calcmode="lin" valueType="num">
                                      <p:cBhvr additive="base">
                                        <p:cTn id="18" dur="500" fill="hold"/>
                                        <p:tgtEl>
                                          <p:spTgt spid="4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500" fill="hold"/>
                                        <p:tgtEl>
                                          <p:spTgt spid="42"/>
                                        </p:tgtEl>
                                        <p:attrNameLst>
                                          <p:attrName>ppt_x</p:attrName>
                                        </p:attrNameLst>
                                      </p:cBhvr>
                                      <p:tavLst>
                                        <p:tav tm="0">
                                          <p:val>
                                            <p:strVal val="#ppt_x"/>
                                          </p:val>
                                        </p:tav>
                                        <p:tav tm="100000">
                                          <p:val>
                                            <p:strVal val="#ppt_x"/>
                                          </p:val>
                                        </p:tav>
                                      </p:tavLst>
                                    </p:anim>
                                    <p:anim calcmode="lin" valueType="num">
                                      <p:cBhvr additive="base">
                                        <p:cTn id="22"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and blue rectangle&#10;&#10;Description automatically generated">
            <a:extLst>
              <a:ext uri="{FF2B5EF4-FFF2-40B4-BE49-F238E27FC236}">
                <a16:creationId xmlns:a16="http://schemas.microsoft.com/office/drawing/2014/main" id="{A7ED835C-FE0C-9EA3-E29F-82EA6BD7839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 y="-2551"/>
            <a:ext cx="12192000" cy="6858000"/>
          </a:xfrm>
          <a:prstGeom prst="rect">
            <a:avLst/>
          </a:prstGeom>
        </p:spPr>
      </p:pic>
      <p:pic>
        <p:nvPicPr>
          <p:cNvPr id="7" name="Picture 6" descr="A pink hexagon on a black background&#10;&#10;Description automatically generated">
            <a:extLst>
              <a:ext uri="{FF2B5EF4-FFF2-40B4-BE49-F238E27FC236}">
                <a16:creationId xmlns:a16="http://schemas.microsoft.com/office/drawing/2014/main" id="{49A200EC-F3EA-E24C-D421-93CC49875D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2132" y="-1266825"/>
            <a:ext cx="3412407" cy="3412407"/>
          </a:xfrm>
          <a:prstGeom prst="rect">
            <a:avLst/>
          </a:prstGeom>
        </p:spPr>
      </p:pic>
      <p:sp>
        <p:nvSpPr>
          <p:cNvPr id="6" name="TextBox 5">
            <a:extLst>
              <a:ext uri="{FF2B5EF4-FFF2-40B4-BE49-F238E27FC236}">
                <a16:creationId xmlns:a16="http://schemas.microsoft.com/office/drawing/2014/main" id="{179448AB-CA0D-CDA7-4CE8-4852D983C2B0}"/>
              </a:ext>
            </a:extLst>
          </p:cNvPr>
          <p:cNvSpPr txBox="1"/>
          <p:nvPr/>
        </p:nvSpPr>
        <p:spPr>
          <a:xfrm>
            <a:off x="4519863" y="1957961"/>
            <a:ext cx="3194545" cy="461665"/>
          </a:xfrm>
          <a:prstGeom prst="rect">
            <a:avLst/>
          </a:prstGeom>
          <a:noFill/>
        </p:spPr>
        <p:txBody>
          <a:bodyPr wrap="square" rtlCol="0">
            <a:spAutoFit/>
          </a:bodyPr>
          <a:lstStyle/>
          <a:p>
            <a:r>
              <a:rPr lang="en-US" sz="2400" dirty="0">
                <a:solidFill>
                  <a:srgbClr val="002060"/>
                </a:solidFill>
                <a:latin typeface="Californian FB" panose="0207040306080B030204" pitchFamily="18" charset="0"/>
              </a:rPr>
              <a:t>Otherwise known as:</a:t>
            </a:r>
          </a:p>
        </p:txBody>
      </p:sp>
      <p:pic>
        <p:nvPicPr>
          <p:cNvPr id="10" name="Picture 9" descr="A blue hexagon on a black background&#10;&#10;Description automatically generated">
            <a:extLst>
              <a:ext uri="{FF2B5EF4-FFF2-40B4-BE49-F238E27FC236}">
                <a16:creationId xmlns:a16="http://schemas.microsoft.com/office/drawing/2014/main" id="{F8CE9E3A-9842-D81F-D436-9904E5E679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75701" y="6457744"/>
            <a:ext cx="374843" cy="374843"/>
          </a:xfrm>
          <a:prstGeom prst="rect">
            <a:avLst/>
          </a:prstGeom>
        </p:spPr>
      </p:pic>
      <p:pic>
        <p:nvPicPr>
          <p:cNvPr id="11" name="Picture 10" descr="A green hexagon on a black background&#10;&#10;Description automatically generated">
            <a:extLst>
              <a:ext uri="{FF2B5EF4-FFF2-40B4-BE49-F238E27FC236}">
                <a16:creationId xmlns:a16="http://schemas.microsoft.com/office/drawing/2014/main" id="{27643109-BAD9-B70A-C1D1-61882874DC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91467" y="6442313"/>
            <a:ext cx="390274" cy="390274"/>
          </a:xfrm>
          <a:prstGeom prst="rect">
            <a:avLst/>
          </a:prstGeom>
        </p:spPr>
      </p:pic>
      <p:pic>
        <p:nvPicPr>
          <p:cNvPr id="12" name="Picture 11" descr="A hexagon shaped orange line&#10;&#10;Description automatically generated">
            <a:extLst>
              <a:ext uri="{FF2B5EF4-FFF2-40B4-BE49-F238E27FC236}">
                <a16:creationId xmlns:a16="http://schemas.microsoft.com/office/drawing/2014/main" id="{F55F4643-DEDD-FF6D-9515-479E1199AC5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611362" y="6450828"/>
            <a:ext cx="390275" cy="390275"/>
          </a:xfrm>
          <a:prstGeom prst="rect">
            <a:avLst/>
          </a:prstGeom>
        </p:spPr>
      </p:pic>
      <p:grpSp>
        <p:nvGrpSpPr>
          <p:cNvPr id="22" name="Group 21">
            <a:extLst>
              <a:ext uri="{FF2B5EF4-FFF2-40B4-BE49-F238E27FC236}">
                <a16:creationId xmlns:a16="http://schemas.microsoft.com/office/drawing/2014/main" id="{BBF96D3B-1723-2095-0806-212B3F3D7FD7}"/>
              </a:ext>
            </a:extLst>
          </p:cNvPr>
          <p:cNvGrpSpPr/>
          <p:nvPr/>
        </p:nvGrpSpPr>
        <p:grpSpPr>
          <a:xfrm>
            <a:off x="2932019" y="3282595"/>
            <a:ext cx="1587844" cy="1071988"/>
            <a:chOff x="2404495" y="3396915"/>
            <a:chExt cx="1289544" cy="886507"/>
          </a:xfrm>
        </p:grpSpPr>
        <p:cxnSp>
          <p:nvCxnSpPr>
            <p:cNvPr id="13" name="Straight Connector 12">
              <a:extLst>
                <a:ext uri="{FF2B5EF4-FFF2-40B4-BE49-F238E27FC236}">
                  <a16:creationId xmlns:a16="http://schemas.microsoft.com/office/drawing/2014/main" id="{855F8855-0B27-06B7-8C59-0D6F4FFE930E}"/>
                </a:ext>
              </a:extLst>
            </p:cNvPr>
            <p:cNvCxnSpPr>
              <a:cxnSpLocks/>
            </p:cNvCxnSpPr>
            <p:nvPr/>
          </p:nvCxnSpPr>
          <p:spPr>
            <a:xfrm flipH="1">
              <a:off x="2602510" y="4052589"/>
              <a:ext cx="638175" cy="7173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D362C909-2A94-8084-6889-0CCB9A9160B2}"/>
                </a:ext>
              </a:extLst>
            </p:cNvPr>
            <p:cNvSpPr/>
            <p:nvPr/>
          </p:nvSpPr>
          <p:spPr>
            <a:xfrm>
              <a:off x="2893765" y="3821757"/>
              <a:ext cx="460870" cy="461665"/>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a:t>
              </a:r>
            </a:p>
          </p:txBody>
        </p:sp>
        <p:cxnSp>
          <p:nvCxnSpPr>
            <p:cNvPr id="15" name="Straight Connector 14">
              <a:extLst>
                <a:ext uri="{FF2B5EF4-FFF2-40B4-BE49-F238E27FC236}">
                  <a16:creationId xmlns:a16="http://schemas.microsoft.com/office/drawing/2014/main" id="{F65F7BFD-558D-31E5-BB8C-897ADE7815DE}"/>
                </a:ext>
              </a:extLst>
            </p:cNvPr>
            <p:cNvCxnSpPr>
              <a:cxnSpLocks/>
              <a:stCxn id="2" idx="7"/>
              <a:endCxn id="20" idx="3"/>
            </p:cNvCxnSpPr>
            <p:nvPr/>
          </p:nvCxnSpPr>
          <p:spPr>
            <a:xfrm flipV="1">
              <a:off x="3287142" y="3642157"/>
              <a:ext cx="155173" cy="24720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A0B1915F-DE13-D95B-4A9B-527EF2801D1B}"/>
                </a:ext>
              </a:extLst>
            </p:cNvPr>
            <p:cNvSpPr/>
            <p:nvPr/>
          </p:nvSpPr>
          <p:spPr>
            <a:xfrm>
              <a:off x="2404495" y="3970342"/>
              <a:ext cx="310153" cy="313080"/>
            </a:xfrm>
            <a:prstGeom prst="ellipse">
              <a:avLst/>
            </a:prstGeom>
            <a:solidFill>
              <a:schemeClr val="bg1">
                <a:lumMod val="6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O</a:t>
              </a:r>
            </a:p>
          </p:txBody>
        </p:sp>
        <p:sp>
          <p:nvSpPr>
            <p:cNvPr id="20" name="Oval 19">
              <a:extLst>
                <a:ext uri="{FF2B5EF4-FFF2-40B4-BE49-F238E27FC236}">
                  <a16:creationId xmlns:a16="http://schemas.microsoft.com/office/drawing/2014/main" id="{50A95AA0-E773-9011-48EE-C9A32F3F9DB2}"/>
                </a:ext>
              </a:extLst>
            </p:cNvPr>
            <p:cNvSpPr/>
            <p:nvPr/>
          </p:nvSpPr>
          <p:spPr>
            <a:xfrm>
              <a:off x="3399126" y="3396915"/>
              <a:ext cx="294913" cy="287319"/>
            </a:xfrm>
            <a:prstGeom prst="ellipse">
              <a:avLst/>
            </a:prstGeom>
            <a:solidFill>
              <a:schemeClr val="bg1">
                <a:lumMod val="6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O</a:t>
              </a:r>
            </a:p>
          </p:txBody>
        </p:sp>
      </p:grpSp>
      <p:grpSp>
        <p:nvGrpSpPr>
          <p:cNvPr id="37" name="Group 36">
            <a:extLst>
              <a:ext uri="{FF2B5EF4-FFF2-40B4-BE49-F238E27FC236}">
                <a16:creationId xmlns:a16="http://schemas.microsoft.com/office/drawing/2014/main" id="{010D2C22-9315-1525-3353-8D3727D1400E}"/>
              </a:ext>
            </a:extLst>
          </p:cNvPr>
          <p:cNvGrpSpPr/>
          <p:nvPr/>
        </p:nvGrpSpPr>
        <p:grpSpPr>
          <a:xfrm>
            <a:off x="7453576" y="3261623"/>
            <a:ext cx="1804711" cy="1428750"/>
            <a:chOff x="7742996" y="3544706"/>
            <a:chExt cx="1364613" cy="1106860"/>
          </a:xfrm>
        </p:grpSpPr>
        <p:cxnSp>
          <p:nvCxnSpPr>
            <p:cNvPr id="25" name="Straight Connector 24">
              <a:extLst>
                <a:ext uri="{FF2B5EF4-FFF2-40B4-BE49-F238E27FC236}">
                  <a16:creationId xmlns:a16="http://schemas.microsoft.com/office/drawing/2014/main" id="{563F14AF-52C7-0C9F-1EBD-0E3399F06D51}"/>
                </a:ext>
              </a:extLst>
            </p:cNvPr>
            <p:cNvCxnSpPr>
              <a:cxnSpLocks/>
            </p:cNvCxnSpPr>
            <p:nvPr/>
          </p:nvCxnSpPr>
          <p:spPr>
            <a:xfrm flipH="1">
              <a:off x="8501750" y="3889709"/>
              <a:ext cx="426742" cy="19496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8C8F432-D1EF-EA6F-C097-D23A25AB7697}"/>
                </a:ext>
              </a:extLst>
            </p:cNvPr>
            <p:cNvCxnSpPr>
              <a:cxnSpLocks/>
            </p:cNvCxnSpPr>
            <p:nvPr/>
          </p:nvCxnSpPr>
          <p:spPr>
            <a:xfrm flipH="1">
              <a:off x="7922114" y="4148339"/>
              <a:ext cx="426742" cy="19496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46AF788-6E03-0E39-8F89-98A287A1BB2B}"/>
                </a:ext>
              </a:extLst>
            </p:cNvPr>
            <p:cNvCxnSpPr>
              <a:cxnSpLocks/>
            </p:cNvCxnSpPr>
            <p:nvPr/>
          </p:nvCxnSpPr>
          <p:spPr>
            <a:xfrm>
              <a:off x="8500019" y="4195939"/>
              <a:ext cx="297388" cy="30119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6D6F21A-771D-6935-6A5E-E7751D0F9643}"/>
                </a:ext>
              </a:extLst>
            </p:cNvPr>
            <p:cNvCxnSpPr>
              <a:cxnSpLocks/>
            </p:cNvCxnSpPr>
            <p:nvPr/>
          </p:nvCxnSpPr>
          <p:spPr>
            <a:xfrm>
              <a:off x="8058877" y="3705854"/>
              <a:ext cx="289979" cy="28133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05658812-FAE2-0AC5-B20D-00790AA46AD0}"/>
                </a:ext>
              </a:extLst>
            </p:cNvPr>
            <p:cNvSpPr/>
            <p:nvPr/>
          </p:nvSpPr>
          <p:spPr>
            <a:xfrm>
              <a:off x="7896563" y="3544706"/>
              <a:ext cx="289979" cy="276385"/>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H</a:t>
              </a:r>
            </a:p>
          </p:txBody>
        </p:sp>
        <p:sp>
          <p:nvSpPr>
            <p:cNvPr id="23" name="Oval 22">
              <a:extLst>
                <a:ext uri="{FF2B5EF4-FFF2-40B4-BE49-F238E27FC236}">
                  <a16:creationId xmlns:a16="http://schemas.microsoft.com/office/drawing/2014/main" id="{CFF78D5E-F579-B7CD-679B-BA6831E72082}"/>
                </a:ext>
              </a:extLst>
            </p:cNvPr>
            <p:cNvSpPr/>
            <p:nvPr/>
          </p:nvSpPr>
          <p:spPr>
            <a:xfrm>
              <a:off x="8197707" y="3889709"/>
              <a:ext cx="460870" cy="461665"/>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3" name="Oval 32">
              <a:extLst>
                <a:ext uri="{FF2B5EF4-FFF2-40B4-BE49-F238E27FC236}">
                  <a16:creationId xmlns:a16="http://schemas.microsoft.com/office/drawing/2014/main" id="{B0810FF0-5070-F0A3-9C9F-8957D5872956}"/>
                </a:ext>
              </a:extLst>
            </p:cNvPr>
            <p:cNvSpPr/>
            <p:nvPr/>
          </p:nvSpPr>
          <p:spPr>
            <a:xfrm>
              <a:off x="8817630" y="3716319"/>
              <a:ext cx="289979" cy="276385"/>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H</a:t>
              </a:r>
            </a:p>
          </p:txBody>
        </p:sp>
        <p:sp>
          <p:nvSpPr>
            <p:cNvPr id="34" name="Oval 33">
              <a:extLst>
                <a:ext uri="{FF2B5EF4-FFF2-40B4-BE49-F238E27FC236}">
                  <a16:creationId xmlns:a16="http://schemas.microsoft.com/office/drawing/2014/main" id="{CB35FF8B-6E2A-C166-D71C-38D7CDBB6BF4}"/>
                </a:ext>
              </a:extLst>
            </p:cNvPr>
            <p:cNvSpPr/>
            <p:nvPr/>
          </p:nvSpPr>
          <p:spPr>
            <a:xfrm>
              <a:off x="7742996" y="4213181"/>
              <a:ext cx="289979" cy="276385"/>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H</a:t>
              </a:r>
            </a:p>
          </p:txBody>
        </p:sp>
        <p:sp>
          <p:nvSpPr>
            <p:cNvPr id="35" name="Oval 34">
              <a:extLst>
                <a:ext uri="{FF2B5EF4-FFF2-40B4-BE49-F238E27FC236}">
                  <a16:creationId xmlns:a16="http://schemas.microsoft.com/office/drawing/2014/main" id="{4573E7F5-261A-BBDD-88A5-4A2BB36840CA}"/>
                </a:ext>
              </a:extLst>
            </p:cNvPr>
            <p:cNvSpPr/>
            <p:nvPr/>
          </p:nvSpPr>
          <p:spPr>
            <a:xfrm>
              <a:off x="8648713" y="4375181"/>
              <a:ext cx="289979" cy="276385"/>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
        <p:nvSpPr>
          <p:cNvPr id="41" name="TextBox 40">
            <a:extLst>
              <a:ext uri="{FF2B5EF4-FFF2-40B4-BE49-F238E27FC236}">
                <a16:creationId xmlns:a16="http://schemas.microsoft.com/office/drawing/2014/main" id="{0DD1E49F-3B4C-0FD1-21D1-49A88B7D307B}"/>
              </a:ext>
            </a:extLst>
          </p:cNvPr>
          <p:cNvSpPr txBox="1"/>
          <p:nvPr/>
        </p:nvSpPr>
        <p:spPr>
          <a:xfrm>
            <a:off x="1299219" y="3268252"/>
            <a:ext cx="2656462" cy="461665"/>
          </a:xfrm>
          <a:prstGeom prst="rect">
            <a:avLst/>
          </a:prstGeom>
          <a:noFill/>
        </p:spPr>
        <p:txBody>
          <a:bodyPr wrap="square" rtlCol="0">
            <a:spAutoFit/>
          </a:bodyPr>
          <a:lstStyle/>
          <a:p>
            <a:r>
              <a:rPr lang="en-US" sz="2400" dirty="0">
                <a:solidFill>
                  <a:srgbClr val="002060"/>
                </a:solidFill>
                <a:latin typeface="Californian FB" panose="0207040306080B030204" pitchFamily="18" charset="0"/>
              </a:rPr>
              <a:t>Carbon Dioxide </a:t>
            </a:r>
          </a:p>
        </p:txBody>
      </p:sp>
      <p:sp>
        <p:nvSpPr>
          <p:cNvPr id="42" name="TextBox 41">
            <a:extLst>
              <a:ext uri="{FF2B5EF4-FFF2-40B4-BE49-F238E27FC236}">
                <a16:creationId xmlns:a16="http://schemas.microsoft.com/office/drawing/2014/main" id="{919FB799-EEA9-A5CB-99F6-2E3E2868E743}"/>
              </a:ext>
            </a:extLst>
          </p:cNvPr>
          <p:cNvSpPr txBox="1"/>
          <p:nvPr/>
        </p:nvSpPr>
        <p:spPr>
          <a:xfrm>
            <a:off x="9160330" y="3958338"/>
            <a:ext cx="1607161" cy="461665"/>
          </a:xfrm>
          <a:prstGeom prst="rect">
            <a:avLst/>
          </a:prstGeom>
          <a:noFill/>
        </p:spPr>
        <p:txBody>
          <a:bodyPr wrap="square" rtlCol="0">
            <a:spAutoFit/>
          </a:bodyPr>
          <a:lstStyle/>
          <a:p>
            <a:r>
              <a:rPr lang="en-US" sz="2400" dirty="0">
                <a:solidFill>
                  <a:srgbClr val="002060"/>
                </a:solidFill>
                <a:latin typeface="Californian FB" panose="0207040306080B030204" pitchFamily="18" charset="0"/>
              </a:rPr>
              <a:t>Methane</a:t>
            </a:r>
          </a:p>
        </p:txBody>
      </p:sp>
    </p:spTree>
    <p:extLst>
      <p:ext uri="{BB962C8B-B14F-4D97-AF65-F5344CB8AC3E}">
        <p14:creationId xmlns:p14="http://schemas.microsoft.com/office/powerpoint/2010/main" val="9865466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and blue rectangle&#10;&#10;Description automatically generated">
            <a:extLst>
              <a:ext uri="{FF2B5EF4-FFF2-40B4-BE49-F238E27FC236}">
                <a16:creationId xmlns:a16="http://schemas.microsoft.com/office/drawing/2014/main" id="{A7ED835C-FE0C-9EA3-E29F-82EA6BD783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67" y="0"/>
            <a:ext cx="12208325" cy="6858000"/>
          </a:xfrm>
          <a:prstGeom prst="rect">
            <a:avLst/>
          </a:prstGeom>
        </p:spPr>
      </p:pic>
      <p:pic>
        <p:nvPicPr>
          <p:cNvPr id="7" name="Picture 6" descr="A pink hexagon on a black background&#10;&#10;Description automatically generated">
            <a:extLst>
              <a:ext uri="{FF2B5EF4-FFF2-40B4-BE49-F238E27FC236}">
                <a16:creationId xmlns:a16="http://schemas.microsoft.com/office/drawing/2014/main" id="{49A200EC-F3EA-E24C-D421-93CC49875D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2132" y="-1266825"/>
            <a:ext cx="3412407" cy="3412407"/>
          </a:xfrm>
          <a:prstGeom prst="rect">
            <a:avLst/>
          </a:prstGeom>
        </p:spPr>
      </p:pic>
      <p:pic>
        <p:nvPicPr>
          <p:cNvPr id="3" name="Picture 2" descr="A blue hexagon on a black background&#10;&#10;Description automatically generated">
            <a:extLst>
              <a:ext uri="{FF2B5EF4-FFF2-40B4-BE49-F238E27FC236}">
                <a16:creationId xmlns:a16="http://schemas.microsoft.com/office/drawing/2014/main" id="{6B2634F0-51BF-793A-06EB-100E1234D3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92881" y="829653"/>
            <a:ext cx="374843" cy="374843"/>
          </a:xfrm>
          <a:prstGeom prst="rect">
            <a:avLst/>
          </a:prstGeom>
        </p:spPr>
      </p:pic>
      <p:pic>
        <p:nvPicPr>
          <p:cNvPr id="4" name="Picture 3" descr="A green hexagon on a black background&#10;&#10;Description automatically generated">
            <a:extLst>
              <a:ext uri="{FF2B5EF4-FFF2-40B4-BE49-F238E27FC236}">
                <a16:creationId xmlns:a16="http://schemas.microsoft.com/office/drawing/2014/main" id="{0C3E7E9D-1428-1E6F-73B2-1F5C85232D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792883" y="1223061"/>
            <a:ext cx="390274" cy="390274"/>
          </a:xfrm>
          <a:prstGeom prst="rect">
            <a:avLst/>
          </a:prstGeom>
        </p:spPr>
      </p:pic>
      <p:pic>
        <p:nvPicPr>
          <p:cNvPr id="5" name="Picture 4" descr="A hexagon shaped orange line&#10;&#10;Description automatically generated">
            <a:extLst>
              <a:ext uri="{FF2B5EF4-FFF2-40B4-BE49-F238E27FC236}">
                <a16:creationId xmlns:a16="http://schemas.microsoft.com/office/drawing/2014/main" id="{D853A819-9D80-D9D0-5A80-DFE417BA227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792882" y="439378"/>
            <a:ext cx="390275" cy="390275"/>
          </a:xfrm>
          <a:prstGeom prst="rect">
            <a:avLst/>
          </a:prstGeom>
        </p:spPr>
      </p:pic>
      <p:pic>
        <p:nvPicPr>
          <p:cNvPr id="9" name="Picture 8" descr="A screenshot of a video game&#10;&#10;Description automatically generated">
            <a:extLst>
              <a:ext uri="{FF2B5EF4-FFF2-40B4-BE49-F238E27FC236}">
                <a16:creationId xmlns:a16="http://schemas.microsoft.com/office/drawing/2014/main" id="{641C5141-9F2C-4D74-BE7B-1D65482DAA0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167" y="0"/>
            <a:ext cx="12208325" cy="6858000"/>
          </a:xfrm>
          <a:prstGeom prst="rect">
            <a:avLst/>
          </a:prstGeom>
        </p:spPr>
      </p:pic>
      <p:sp>
        <p:nvSpPr>
          <p:cNvPr id="11" name="Text Box 2">
            <a:extLst>
              <a:ext uri="{FF2B5EF4-FFF2-40B4-BE49-F238E27FC236}">
                <a16:creationId xmlns:a16="http://schemas.microsoft.com/office/drawing/2014/main" id="{8C4959EF-9394-45EB-5C22-0EA16C3A6D26}"/>
              </a:ext>
            </a:extLst>
          </p:cNvPr>
          <p:cNvSpPr txBox="1">
            <a:spLocks noChangeArrowheads="1"/>
          </p:cNvSpPr>
          <p:nvPr/>
        </p:nvSpPr>
        <p:spPr bwMode="auto">
          <a:xfrm>
            <a:off x="10429653" y="4585089"/>
            <a:ext cx="1042818" cy="302104"/>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1200" kern="100" dirty="0">
                <a:effectLst/>
                <a:latin typeface="Aptos" panose="020B0004020202020204" pitchFamily="34" charset="0"/>
                <a:ea typeface="Calibri" panose="020F0502020204030204" pitchFamily="34" charset="0"/>
                <a:cs typeface="Times New Roman" panose="02020603050405020304" pitchFamily="18" charset="0"/>
              </a:rPr>
              <a:t>Combustion</a:t>
            </a:r>
            <a:endParaRPr lang="en-US" sz="700" kern="100" dirty="0">
              <a:effectLst/>
              <a:latin typeface="Aptos" panose="020B00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001061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and blue rectangle&#10;&#10;Description automatically generated">
            <a:extLst>
              <a:ext uri="{FF2B5EF4-FFF2-40B4-BE49-F238E27FC236}">
                <a16:creationId xmlns:a16="http://schemas.microsoft.com/office/drawing/2014/main" id="{A7ED835C-FE0C-9EA3-E29F-82EA6BD783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6" y="-76201"/>
            <a:ext cx="12208325" cy="6908787"/>
          </a:xfrm>
          <a:prstGeom prst="rect">
            <a:avLst/>
          </a:prstGeom>
        </p:spPr>
      </p:pic>
      <p:pic>
        <p:nvPicPr>
          <p:cNvPr id="7" name="Picture 6" descr="A pink hexagon on a black background&#10;&#10;Description automatically generated">
            <a:extLst>
              <a:ext uri="{FF2B5EF4-FFF2-40B4-BE49-F238E27FC236}">
                <a16:creationId xmlns:a16="http://schemas.microsoft.com/office/drawing/2014/main" id="{49A200EC-F3EA-E24C-D421-93CC49875D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2132" y="-1266825"/>
            <a:ext cx="3412407" cy="3412407"/>
          </a:xfrm>
          <a:prstGeom prst="rect">
            <a:avLst/>
          </a:prstGeom>
        </p:spPr>
      </p:pic>
      <p:pic>
        <p:nvPicPr>
          <p:cNvPr id="2" name="Picture 1" descr="A screenshot of a video game&#10;&#10;Description automatically generated">
            <a:extLst>
              <a:ext uri="{FF2B5EF4-FFF2-40B4-BE49-F238E27FC236}">
                <a16:creationId xmlns:a16="http://schemas.microsoft.com/office/drawing/2014/main" id="{EF5F3582-C821-8031-D487-BD5095CEC0E1}"/>
              </a:ext>
            </a:extLst>
          </p:cNvPr>
          <p:cNvPicPr>
            <a:picLocks noChangeAspect="1"/>
          </p:cNvPicPr>
          <p:nvPr/>
        </p:nvPicPr>
        <p:blipFill rotWithShape="1">
          <a:blip r:embed="rId5">
            <a:extLst>
              <a:ext uri="{28A0092B-C50C-407E-A947-70E740481C1C}">
                <a14:useLocalDpi xmlns:a14="http://schemas.microsoft.com/office/drawing/2010/main" val="0"/>
              </a:ext>
            </a:extLst>
          </a:blip>
          <a:srcRect t="6" r="12"/>
          <a:stretch/>
        </p:blipFill>
        <p:spPr>
          <a:xfrm>
            <a:off x="363603" y="2448418"/>
            <a:ext cx="7263598" cy="3412406"/>
          </a:xfrm>
          <a:prstGeom prst="rect">
            <a:avLst/>
          </a:prstGeom>
        </p:spPr>
      </p:pic>
      <p:sp>
        <p:nvSpPr>
          <p:cNvPr id="3" name="TextBox 2">
            <a:extLst>
              <a:ext uri="{FF2B5EF4-FFF2-40B4-BE49-F238E27FC236}">
                <a16:creationId xmlns:a16="http://schemas.microsoft.com/office/drawing/2014/main" id="{DF4121C2-9D03-A815-53F9-F51F1428ACEB}"/>
              </a:ext>
            </a:extLst>
          </p:cNvPr>
          <p:cNvSpPr txBox="1"/>
          <p:nvPr/>
        </p:nvSpPr>
        <p:spPr>
          <a:xfrm>
            <a:off x="1854515" y="1230021"/>
            <a:ext cx="8118159" cy="830997"/>
          </a:xfrm>
          <a:prstGeom prst="rect">
            <a:avLst/>
          </a:prstGeom>
          <a:noFill/>
        </p:spPr>
        <p:txBody>
          <a:bodyPr wrap="square" rtlCol="0">
            <a:spAutoFit/>
          </a:bodyPr>
          <a:lstStyle/>
          <a:p>
            <a:r>
              <a:rPr lang="en-US" sz="2400" b="1" dirty="0">
                <a:solidFill>
                  <a:srgbClr val="002060"/>
                </a:solidFill>
                <a:latin typeface="Californian FB" panose="0207040306080B030204" pitchFamily="18" charset="0"/>
              </a:rPr>
              <a:t>In the ocean: C</a:t>
            </a:r>
            <a:r>
              <a:rPr lang="en-US" sz="2400" dirty="0">
                <a:solidFill>
                  <a:srgbClr val="002060"/>
                </a:solidFill>
                <a:latin typeface="Californian FB" panose="0207040306080B030204" pitchFamily="18" charset="0"/>
              </a:rPr>
              <a:t>arbon dioxide is absorbed by the ocean and reacts to create </a:t>
            </a:r>
            <a:r>
              <a:rPr lang="en-US" sz="2400" dirty="0">
                <a:solidFill>
                  <a:srgbClr val="FF0000"/>
                </a:solidFill>
                <a:latin typeface="Californian FB" panose="0207040306080B030204" pitchFamily="18" charset="0"/>
              </a:rPr>
              <a:t>carbonic acid. </a:t>
            </a:r>
          </a:p>
        </p:txBody>
      </p:sp>
      <p:sp>
        <p:nvSpPr>
          <p:cNvPr id="4" name="TextBox 3">
            <a:extLst>
              <a:ext uri="{FF2B5EF4-FFF2-40B4-BE49-F238E27FC236}">
                <a16:creationId xmlns:a16="http://schemas.microsoft.com/office/drawing/2014/main" id="{DDAA2DA6-27D5-D94C-C937-6AA86CC9C00F}"/>
              </a:ext>
            </a:extLst>
          </p:cNvPr>
          <p:cNvSpPr txBox="1"/>
          <p:nvPr/>
        </p:nvSpPr>
        <p:spPr>
          <a:xfrm>
            <a:off x="7800975" y="2434534"/>
            <a:ext cx="4191000" cy="3046988"/>
          </a:xfrm>
          <a:prstGeom prst="rect">
            <a:avLst/>
          </a:prstGeom>
          <a:noFill/>
        </p:spPr>
        <p:txBody>
          <a:bodyPr wrap="square" rtlCol="0">
            <a:spAutoFit/>
          </a:bodyPr>
          <a:lstStyle/>
          <a:p>
            <a:r>
              <a:rPr lang="en-US" sz="2400" b="1" dirty="0">
                <a:solidFill>
                  <a:srgbClr val="002060"/>
                </a:solidFill>
                <a:latin typeface="Californian FB" panose="0207040306080B030204" pitchFamily="18" charset="0"/>
              </a:rPr>
              <a:t>Carbon Sinks</a:t>
            </a:r>
          </a:p>
          <a:p>
            <a:endParaRPr lang="en-US" sz="2400" dirty="0">
              <a:solidFill>
                <a:srgbClr val="002060"/>
              </a:solidFill>
              <a:latin typeface="Californian FB" panose="0207040306080B030204" pitchFamily="18" charset="0"/>
            </a:endParaRPr>
          </a:p>
          <a:p>
            <a:r>
              <a:rPr lang="en-US" sz="2400" dirty="0">
                <a:solidFill>
                  <a:srgbClr val="002060"/>
                </a:solidFill>
                <a:latin typeface="Californian FB" panose="0207040306080B030204" pitchFamily="18" charset="0"/>
              </a:rPr>
              <a:t>A carbon sink absorbs carbon dioxide from the atmosphere. Our </a:t>
            </a:r>
            <a:r>
              <a:rPr lang="en-US" sz="2400" dirty="0">
                <a:solidFill>
                  <a:srgbClr val="00B050"/>
                </a:solidFill>
                <a:latin typeface="Californian FB" panose="0207040306080B030204" pitchFamily="18" charset="0"/>
              </a:rPr>
              <a:t>seagrass beds </a:t>
            </a:r>
            <a:r>
              <a:rPr lang="en-US" sz="2400" dirty="0">
                <a:solidFill>
                  <a:srgbClr val="002060"/>
                </a:solidFill>
                <a:latin typeface="Californian FB" panose="0207040306080B030204" pitchFamily="18" charset="0"/>
              </a:rPr>
              <a:t>and </a:t>
            </a:r>
            <a:r>
              <a:rPr lang="en-US" sz="2400" dirty="0">
                <a:solidFill>
                  <a:srgbClr val="00B050"/>
                </a:solidFill>
                <a:latin typeface="Californian FB" panose="0207040306080B030204" pitchFamily="18" charset="0"/>
              </a:rPr>
              <a:t>mangroves</a:t>
            </a:r>
            <a:r>
              <a:rPr lang="en-US" sz="2400" dirty="0">
                <a:solidFill>
                  <a:srgbClr val="002060"/>
                </a:solidFill>
                <a:latin typeface="Californian FB" panose="0207040306080B030204" pitchFamily="18" charset="0"/>
              </a:rPr>
              <a:t> are some of the best carbon sinks on </a:t>
            </a:r>
            <a:r>
              <a:rPr lang="en-US" sz="2400" b="1" dirty="0">
                <a:solidFill>
                  <a:srgbClr val="002060"/>
                </a:solidFill>
                <a:latin typeface="Californian FB" panose="0207040306080B030204" pitchFamily="18" charset="0"/>
              </a:rPr>
              <a:t>EARTH</a:t>
            </a:r>
            <a:r>
              <a:rPr lang="en-US" sz="2400" dirty="0">
                <a:solidFill>
                  <a:srgbClr val="002060"/>
                </a:solidFill>
                <a:latin typeface="Californian FB" panose="0207040306080B030204" pitchFamily="18" charset="0"/>
              </a:rPr>
              <a:t>, along with the ocean, forests and soil.</a:t>
            </a:r>
            <a:endParaRPr lang="en-US" sz="2400" dirty="0">
              <a:solidFill>
                <a:srgbClr val="FF0000"/>
              </a:solidFill>
              <a:latin typeface="Californian FB" panose="0207040306080B030204" pitchFamily="18" charset="0"/>
            </a:endParaRPr>
          </a:p>
        </p:txBody>
      </p:sp>
      <p:pic>
        <p:nvPicPr>
          <p:cNvPr id="5" name="Picture 4" descr="A blue hexagon on a black background&#10;&#10;Description automatically generated">
            <a:extLst>
              <a:ext uri="{FF2B5EF4-FFF2-40B4-BE49-F238E27FC236}">
                <a16:creationId xmlns:a16="http://schemas.microsoft.com/office/drawing/2014/main" id="{B6FBABFB-821A-650E-2BE9-678920F23B1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75701" y="6457744"/>
            <a:ext cx="374843" cy="374843"/>
          </a:xfrm>
          <a:prstGeom prst="rect">
            <a:avLst/>
          </a:prstGeom>
        </p:spPr>
      </p:pic>
      <p:pic>
        <p:nvPicPr>
          <p:cNvPr id="6" name="Picture 5" descr="A green hexagon on a black background&#10;&#10;Description automatically generated">
            <a:extLst>
              <a:ext uri="{FF2B5EF4-FFF2-40B4-BE49-F238E27FC236}">
                <a16:creationId xmlns:a16="http://schemas.microsoft.com/office/drawing/2014/main" id="{50D1A951-336B-9580-4AB3-9137F038FF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91467" y="6442313"/>
            <a:ext cx="390274" cy="390274"/>
          </a:xfrm>
          <a:prstGeom prst="rect">
            <a:avLst/>
          </a:prstGeom>
        </p:spPr>
      </p:pic>
      <p:pic>
        <p:nvPicPr>
          <p:cNvPr id="9" name="Picture 8" descr="A hexagon shaped orange line&#10;&#10;Description automatically generated">
            <a:extLst>
              <a:ext uri="{FF2B5EF4-FFF2-40B4-BE49-F238E27FC236}">
                <a16:creationId xmlns:a16="http://schemas.microsoft.com/office/drawing/2014/main" id="{6056BDED-C7E5-CEE8-3FBB-3C3B0695719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611362" y="6450828"/>
            <a:ext cx="390275" cy="390275"/>
          </a:xfrm>
          <a:prstGeom prst="rect">
            <a:avLst/>
          </a:prstGeom>
        </p:spPr>
      </p:pic>
    </p:spTree>
    <p:extLst>
      <p:ext uri="{BB962C8B-B14F-4D97-AF65-F5344CB8AC3E}">
        <p14:creationId xmlns:p14="http://schemas.microsoft.com/office/powerpoint/2010/main" val="20994154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DD1897A-B038-4B14-B47F-5633B5DC1214}" vid="{354EBF62-6C6B-49BB-92AD-BE790F77CED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SecondaryPresentationTemplate</Template>
  <TotalTime>4693</TotalTime>
  <Words>1817</Words>
  <Application>Microsoft Office PowerPoint</Application>
  <PresentationFormat>Widescreen</PresentationFormat>
  <Paragraphs>172</Paragraphs>
  <Slides>29</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Aptos</vt:lpstr>
      <vt:lpstr>Arial</vt:lpstr>
      <vt:lpstr>Calibri</vt:lpstr>
      <vt:lpstr>Calibri Light</vt:lpstr>
      <vt:lpstr>Californian FB</vt:lpstr>
      <vt:lpstr>Google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Climate Education</dc:creator>
  <cp:lastModifiedBy>Environment</cp:lastModifiedBy>
  <cp:revision>2</cp:revision>
  <dcterms:created xsi:type="dcterms:W3CDTF">2023-10-24T16:00:06Z</dcterms:created>
  <dcterms:modified xsi:type="dcterms:W3CDTF">2024-03-14T17:15:56Z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3348053</vt:lpwstr>
  </property>
  <property fmtid="{D5CDD505-2E9C-101B-9397-08002B2CF9AE}" pid="3" name="NXPowerLiteSettings">
    <vt:lpwstr>F7000400038000</vt:lpwstr>
  </property>
  <property fmtid="{D5CDD505-2E9C-101B-9397-08002B2CF9AE}" pid="4" name="NXPowerLiteVersion">
    <vt:lpwstr>S10.2.0</vt:lpwstr>
  </property>
</Properties>
</file>