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3.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57" r:id="rId4"/>
    <p:sldId id="261" r:id="rId5"/>
    <p:sldId id="262" r:id="rId6"/>
    <p:sldId id="264" r:id="rId7"/>
    <p:sldId id="265" r:id="rId8"/>
    <p:sldId id="266" r:id="rId9"/>
    <p:sldId id="267" r:id="rId10"/>
    <p:sldId id="268" r:id="rId11"/>
    <p:sldId id="270" r:id="rId12"/>
    <p:sldId id="271" r:id="rId13"/>
    <p:sldId id="272" r:id="rId14"/>
    <p:sldId id="260" r:id="rId15"/>
    <p:sldId id="274" r:id="rId16"/>
    <p:sldId id="275" r:id="rId17"/>
    <p:sldId id="276" r:id="rId18"/>
    <p:sldId id="277" r:id="rId19"/>
    <p:sldId id="278" r:id="rId20"/>
    <p:sldId id="279" r:id="rId21"/>
    <p:sldId id="280" r:id="rId22"/>
    <p:sldId id="281" r:id="rId23"/>
    <p:sldId id="286" r:id="rId24"/>
    <p:sldId id="287" r:id="rId25"/>
    <p:sldId id="288" r:id="rId26"/>
    <p:sldId id="289" r:id="rId27"/>
    <p:sldId id="283" r:id="rId28"/>
    <p:sldId id="284" r:id="rId29"/>
    <p:sldId id="290" r:id="rId30"/>
    <p:sldId id="293" r:id="rId31"/>
    <p:sldId id="291" r:id="rId32"/>
    <p:sldId id="294" r:id="rId33"/>
    <p:sldId id="295" r:id="rId34"/>
    <p:sldId id="297" r:id="rId35"/>
    <p:sldId id="298" r:id="rId36"/>
    <p:sldId id="300" r:id="rId37"/>
    <p:sldId id="299" r:id="rId38"/>
    <p:sldId id="302" r:id="rId39"/>
    <p:sldId id="296" r:id="rId40"/>
    <p:sldId id="303" r:id="rId41"/>
    <p:sldId id="304" r:id="rId42"/>
    <p:sldId id="306" r:id="rId43"/>
    <p:sldId id="307" r:id="rId44"/>
    <p:sldId id="308" r:id="rId45"/>
    <p:sldId id="310" r:id="rId46"/>
    <p:sldId id="309" r:id="rId47"/>
    <p:sldId id="314" r:id="rId48"/>
    <p:sldId id="312" r:id="rId49"/>
    <p:sldId id="311" r:id="rId50"/>
    <p:sldId id="25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F"/>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D7640-B889-4AFB-B0C8-33600992E16F}" v="6" dt="2024-03-13T19:32:22.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64" autoAdjust="0"/>
    <p:restoredTop sz="86375" autoAdjust="0"/>
  </p:normalViewPr>
  <p:slideViewPr>
    <p:cSldViewPr snapToGrid="0">
      <p:cViewPr varScale="1">
        <p:scale>
          <a:sx n="96" d="100"/>
          <a:sy n="96" d="100"/>
        </p:scale>
        <p:origin x="990" y="84"/>
      </p:cViewPr>
      <p:guideLst/>
    </p:cSldViewPr>
  </p:slideViewPr>
  <p:outlineViewPr>
    <p:cViewPr>
      <p:scale>
        <a:sx n="33" d="100"/>
        <a:sy n="33" d="100"/>
      </p:scale>
      <p:origin x="0" y="-31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mate Education" userId="e2df5dcb-53b6-49a5-8ffd-fe09d58e5096" providerId="ADAL" clId="{5ECD7640-B889-4AFB-B0C8-33600992E16F}"/>
    <pc:docChg chg="custSel modSld">
      <pc:chgData name="Climate Education" userId="e2df5dcb-53b6-49a5-8ffd-fe09d58e5096" providerId="ADAL" clId="{5ECD7640-B889-4AFB-B0C8-33600992E16F}" dt="2024-03-13T19:32:31.090" v="29" actId="1076"/>
      <pc:docMkLst>
        <pc:docMk/>
      </pc:docMkLst>
      <pc:sldChg chg="addSp delSp modSp mod">
        <pc:chgData name="Climate Education" userId="e2df5dcb-53b6-49a5-8ffd-fe09d58e5096" providerId="ADAL" clId="{5ECD7640-B889-4AFB-B0C8-33600992E16F}" dt="2024-03-13T19:30:20.322" v="17" actId="1076"/>
        <pc:sldMkLst>
          <pc:docMk/>
          <pc:sldMk cId="3114612417" sldId="256"/>
        </pc:sldMkLst>
        <pc:grpChg chg="del">
          <ac:chgData name="Climate Education" userId="e2df5dcb-53b6-49a5-8ffd-fe09d58e5096" providerId="ADAL" clId="{5ECD7640-B889-4AFB-B0C8-33600992E16F}" dt="2024-03-13T19:29:06.774" v="0" actId="478"/>
          <ac:grpSpMkLst>
            <pc:docMk/>
            <pc:sldMk cId="3114612417" sldId="256"/>
            <ac:grpSpMk id="8" creationId="{669A9714-5FB9-6E42-D129-12A13157334E}"/>
          </ac:grpSpMkLst>
        </pc:grpChg>
        <pc:picChg chg="add del mod">
          <ac:chgData name="Climate Education" userId="e2df5dcb-53b6-49a5-8ffd-fe09d58e5096" providerId="ADAL" clId="{5ECD7640-B889-4AFB-B0C8-33600992E16F}" dt="2024-03-13T19:29:49.994" v="8" actId="478"/>
          <ac:picMkLst>
            <pc:docMk/>
            <pc:sldMk cId="3114612417" sldId="256"/>
            <ac:picMk id="3" creationId="{0FBD4043-F761-375A-46E4-2F2169DFDD88}"/>
          </ac:picMkLst>
        </pc:picChg>
        <pc:picChg chg="add mod">
          <ac:chgData name="Climate Education" userId="e2df5dcb-53b6-49a5-8ffd-fe09d58e5096" providerId="ADAL" clId="{5ECD7640-B889-4AFB-B0C8-33600992E16F}" dt="2024-03-13T19:30:00.985" v="10" actId="1076"/>
          <ac:picMkLst>
            <pc:docMk/>
            <pc:sldMk cId="3114612417" sldId="256"/>
            <ac:picMk id="5" creationId="{9694C6D9-244B-9B5E-8CE2-E4E835673682}"/>
          </ac:picMkLst>
        </pc:picChg>
        <pc:picChg chg="add mod">
          <ac:chgData name="Climate Education" userId="e2df5dcb-53b6-49a5-8ffd-fe09d58e5096" providerId="ADAL" clId="{5ECD7640-B889-4AFB-B0C8-33600992E16F}" dt="2024-03-13T19:30:20.322" v="17" actId="1076"/>
          <ac:picMkLst>
            <pc:docMk/>
            <pc:sldMk cId="3114612417" sldId="256"/>
            <ac:picMk id="15" creationId="{A63C7EB5-6A1B-8F48-A036-D4CBC5CE1D23}"/>
          </ac:picMkLst>
        </pc:picChg>
      </pc:sldChg>
      <pc:sldChg chg="addSp modSp mod">
        <pc:chgData name="Climate Education" userId="e2df5dcb-53b6-49a5-8ffd-fe09d58e5096" providerId="ADAL" clId="{5ECD7640-B889-4AFB-B0C8-33600992E16F}" dt="2024-03-13T19:29:31.497" v="2" actId="1076"/>
        <pc:sldMkLst>
          <pc:docMk/>
          <pc:sldMk cId="3154968987" sldId="258"/>
        </pc:sldMkLst>
        <pc:picChg chg="add mod">
          <ac:chgData name="Climate Education" userId="e2df5dcb-53b6-49a5-8ffd-fe09d58e5096" providerId="ADAL" clId="{5ECD7640-B889-4AFB-B0C8-33600992E16F}" dt="2024-03-13T19:29:31.497" v="2" actId="1076"/>
          <ac:picMkLst>
            <pc:docMk/>
            <pc:sldMk cId="3154968987" sldId="258"/>
            <ac:picMk id="8" creationId="{449680DE-A6D8-E435-E68A-621569AC7480}"/>
          </ac:picMkLst>
        </pc:picChg>
      </pc:sldChg>
      <pc:sldChg chg="addSp delSp modSp mod">
        <pc:chgData name="Climate Education" userId="e2df5dcb-53b6-49a5-8ffd-fe09d58e5096" providerId="ADAL" clId="{5ECD7640-B889-4AFB-B0C8-33600992E16F}" dt="2024-03-13T19:32:31.090" v="29" actId="1076"/>
        <pc:sldMkLst>
          <pc:docMk/>
          <pc:sldMk cId="2273398979" sldId="259"/>
        </pc:sldMkLst>
        <pc:picChg chg="add mod">
          <ac:chgData name="Climate Education" userId="e2df5dcb-53b6-49a5-8ffd-fe09d58e5096" providerId="ADAL" clId="{5ECD7640-B889-4AFB-B0C8-33600992E16F}" dt="2024-03-13T19:32:31.090" v="29" actId="1076"/>
          <ac:picMkLst>
            <pc:docMk/>
            <pc:sldMk cId="2273398979" sldId="259"/>
            <ac:picMk id="3" creationId="{F70C9264-6378-9398-B4A4-1CEB22746274}"/>
          </ac:picMkLst>
        </pc:picChg>
        <pc:picChg chg="add mod">
          <ac:chgData name="Climate Education" userId="e2df5dcb-53b6-49a5-8ffd-fe09d58e5096" providerId="ADAL" clId="{5ECD7640-B889-4AFB-B0C8-33600992E16F}" dt="2024-03-13T19:32:31.090" v="29" actId="1076"/>
          <ac:picMkLst>
            <pc:docMk/>
            <pc:sldMk cId="2273398979" sldId="259"/>
            <ac:picMk id="5" creationId="{E154504F-111E-7AD3-FCEB-236F074200A7}"/>
          </ac:picMkLst>
        </pc:picChg>
        <pc:picChg chg="del">
          <ac:chgData name="Climate Education" userId="e2df5dcb-53b6-49a5-8ffd-fe09d58e5096" providerId="ADAL" clId="{5ECD7640-B889-4AFB-B0C8-33600992E16F}" dt="2024-03-13T19:32:11.731" v="21" actId="478"/>
          <ac:picMkLst>
            <pc:docMk/>
            <pc:sldMk cId="2273398979" sldId="259"/>
            <ac:picMk id="7" creationId="{F4F790FB-CAA7-CD6F-3CE7-FD079D5920C0}"/>
          </ac:picMkLst>
        </pc:picChg>
      </pc:sldChg>
      <pc:sldChg chg="modSp mod">
        <pc:chgData name="Climate Education" userId="e2df5dcb-53b6-49a5-8ffd-fe09d58e5096" providerId="ADAL" clId="{5ECD7640-B889-4AFB-B0C8-33600992E16F}" dt="2024-03-13T19:30:45.594" v="20" actId="1076"/>
        <pc:sldMkLst>
          <pc:docMk/>
          <pc:sldMk cId="3449688931" sldId="265"/>
        </pc:sldMkLst>
        <pc:spChg chg="mod">
          <ac:chgData name="Climate Education" userId="e2df5dcb-53b6-49a5-8ffd-fe09d58e5096" providerId="ADAL" clId="{5ECD7640-B889-4AFB-B0C8-33600992E16F}" dt="2024-03-13T19:30:45.594" v="20" actId="1076"/>
          <ac:spMkLst>
            <pc:docMk/>
            <pc:sldMk cId="3449688931" sldId="265"/>
            <ac:spMk id="4" creationId="{1061D5AC-9FF2-DA71-02AB-32D2B824ADEE}"/>
          </ac:spMkLst>
        </pc:spChg>
        <pc:spChg chg="mod">
          <ac:chgData name="Climate Education" userId="e2df5dcb-53b6-49a5-8ffd-fe09d58e5096" providerId="ADAL" clId="{5ECD7640-B889-4AFB-B0C8-33600992E16F}" dt="2024-03-13T19:30:43.238" v="19" actId="1076"/>
          <ac:spMkLst>
            <pc:docMk/>
            <pc:sldMk cId="3449688931" sldId="265"/>
            <ac:spMk id="6" creationId="{11B2F29E-A736-D60B-4290-5EA448E6CE40}"/>
          </ac:spMkLst>
        </pc:spChg>
      </pc:sldChg>
    </pc:docChg>
  </pc:docChgLst>
  <pc:docChgLst>
    <pc:chgData name="Climate Education" userId="e2df5dcb-53b6-49a5-8ffd-fe09d58e5096" providerId="ADAL" clId="{B6D43A6F-9289-4FEF-9210-6A2FEB2BAE40}"/>
    <pc:docChg chg="undo custSel addSld delSld modSld sldOrd">
      <pc:chgData name="Climate Education" userId="e2df5dcb-53b6-49a5-8ffd-fe09d58e5096" providerId="ADAL" clId="{B6D43A6F-9289-4FEF-9210-6A2FEB2BAE40}" dt="2024-01-26T20:04:03.133" v="11129" actId="1076"/>
      <pc:docMkLst>
        <pc:docMk/>
      </pc:docMkLst>
      <pc:sldChg chg="modSp mod">
        <pc:chgData name="Climate Education" userId="e2df5dcb-53b6-49a5-8ffd-fe09d58e5096" providerId="ADAL" clId="{B6D43A6F-9289-4FEF-9210-6A2FEB2BAE40}" dt="2024-01-26T19:20:17.236" v="11117" actId="20577"/>
        <pc:sldMkLst>
          <pc:docMk/>
          <pc:sldMk cId="3114612417" sldId="256"/>
        </pc:sldMkLst>
        <pc:graphicFrameChg chg="modGraphic">
          <ac:chgData name="Climate Education" userId="e2df5dcb-53b6-49a5-8ffd-fe09d58e5096" providerId="ADAL" clId="{B6D43A6F-9289-4FEF-9210-6A2FEB2BAE40}" dt="2024-01-26T19:20:17.236" v="11117" actId="20577"/>
          <ac:graphicFrameMkLst>
            <pc:docMk/>
            <pc:sldMk cId="3114612417" sldId="256"/>
            <ac:graphicFrameMk id="6" creationId="{10B553BB-B0EE-8B55-9B9A-3027BE441C03}"/>
          </ac:graphicFrameMkLst>
        </pc:graphicFrameChg>
      </pc:sldChg>
      <pc:sldChg chg="modSp mod">
        <pc:chgData name="Climate Education" userId="e2df5dcb-53b6-49a5-8ffd-fe09d58e5096" providerId="ADAL" clId="{B6D43A6F-9289-4FEF-9210-6A2FEB2BAE40}" dt="2024-01-15T23:15:54.066" v="3336" actId="20577"/>
        <pc:sldMkLst>
          <pc:docMk/>
          <pc:sldMk cId="3611142792" sldId="257"/>
        </pc:sldMkLst>
        <pc:spChg chg="mod">
          <ac:chgData name="Climate Education" userId="e2df5dcb-53b6-49a5-8ffd-fe09d58e5096" providerId="ADAL" clId="{B6D43A6F-9289-4FEF-9210-6A2FEB2BAE40}" dt="2024-01-15T23:15:54.066" v="3336" actId="20577"/>
          <ac:spMkLst>
            <pc:docMk/>
            <pc:sldMk cId="3611142792" sldId="257"/>
            <ac:spMk id="23" creationId="{1A4C3685-B965-6A74-7866-3B5F4D43C550}"/>
          </ac:spMkLst>
        </pc:spChg>
      </pc:sldChg>
      <pc:sldChg chg="modSp mod">
        <pc:chgData name="Climate Education" userId="e2df5dcb-53b6-49a5-8ffd-fe09d58e5096" providerId="ADAL" clId="{B6D43A6F-9289-4FEF-9210-6A2FEB2BAE40}" dt="2024-01-05T17:24:14.650" v="1" actId="1076"/>
        <pc:sldMkLst>
          <pc:docMk/>
          <pc:sldMk cId="3154968987" sldId="258"/>
        </pc:sldMkLst>
        <pc:spChg chg="mod">
          <ac:chgData name="Climate Education" userId="e2df5dcb-53b6-49a5-8ffd-fe09d58e5096" providerId="ADAL" clId="{B6D43A6F-9289-4FEF-9210-6A2FEB2BAE40}" dt="2024-01-05T17:24:14.650" v="1" actId="1076"/>
          <ac:spMkLst>
            <pc:docMk/>
            <pc:sldMk cId="3154968987" sldId="258"/>
            <ac:spMk id="6" creationId="{6406F427-142C-76B9-E88B-AD6D2F57CA2F}"/>
          </ac:spMkLst>
        </pc:spChg>
      </pc:sldChg>
      <pc:sldChg chg="addSp delSp modSp mod">
        <pc:chgData name="Climate Education" userId="e2df5dcb-53b6-49a5-8ffd-fe09d58e5096" providerId="ADAL" clId="{B6D43A6F-9289-4FEF-9210-6A2FEB2BAE40}" dt="2024-01-26T15:55:28.083" v="9473" actId="1076"/>
        <pc:sldMkLst>
          <pc:docMk/>
          <pc:sldMk cId="2273398979" sldId="259"/>
        </pc:sldMkLst>
        <pc:grpChg chg="del mod">
          <ac:chgData name="Climate Education" userId="e2df5dcb-53b6-49a5-8ffd-fe09d58e5096" providerId="ADAL" clId="{B6D43A6F-9289-4FEF-9210-6A2FEB2BAE40}" dt="2024-01-26T15:54:39.784" v="9461" actId="478"/>
          <ac:grpSpMkLst>
            <pc:docMk/>
            <pc:sldMk cId="2273398979" sldId="259"/>
            <ac:grpSpMk id="11" creationId="{3C5E736D-52D0-409B-D127-91CD335FDDE0}"/>
          </ac:grpSpMkLst>
        </pc:grpChg>
        <pc:picChg chg="add del mod">
          <ac:chgData name="Climate Education" userId="e2df5dcb-53b6-49a5-8ffd-fe09d58e5096" providerId="ADAL" clId="{B6D43A6F-9289-4FEF-9210-6A2FEB2BAE40}" dt="2024-01-26T15:54:49.773" v="9463" actId="478"/>
          <ac:picMkLst>
            <pc:docMk/>
            <pc:sldMk cId="2273398979" sldId="259"/>
            <ac:picMk id="3" creationId="{FB5EF6E1-9798-B5DE-53C3-B7B012E52FAD}"/>
          </ac:picMkLst>
        </pc:picChg>
        <pc:picChg chg="add del mod">
          <ac:chgData name="Climate Education" userId="e2df5dcb-53b6-49a5-8ffd-fe09d58e5096" providerId="ADAL" clId="{B6D43A6F-9289-4FEF-9210-6A2FEB2BAE40}" dt="2024-01-26T15:55:17.071" v="9470" actId="478"/>
          <ac:picMkLst>
            <pc:docMk/>
            <pc:sldMk cId="2273398979" sldId="259"/>
            <ac:picMk id="5" creationId="{1873FBB3-29F0-4E8E-D528-79AC7BC16B0F}"/>
          </ac:picMkLst>
        </pc:picChg>
        <pc:picChg chg="add mod">
          <ac:chgData name="Climate Education" userId="e2df5dcb-53b6-49a5-8ffd-fe09d58e5096" providerId="ADAL" clId="{B6D43A6F-9289-4FEF-9210-6A2FEB2BAE40}" dt="2024-01-26T15:55:28.083" v="9473" actId="1076"/>
          <ac:picMkLst>
            <pc:docMk/>
            <pc:sldMk cId="2273398979" sldId="259"/>
            <ac:picMk id="7" creationId="{F4F790FB-CAA7-CD6F-3CE7-FD079D5920C0}"/>
          </ac:picMkLst>
        </pc:picChg>
      </pc:sldChg>
      <pc:sldChg chg="addSp delSp modSp mod modNotesTx">
        <pc:chgData name="Climate Education" userId="e2df5dcb-53b6-49a5-8ffd-fe09d58e5096" providerId="ADAL" clId="{B6D43A6F-9289-4FEF-9210-6A2FEB2BAE40}" dt="2024-01-26T20:03:09.829" v="11120" actId="1076"/>
        <pc:sldMkLst>
          <pc:docMk/>
          <pc:sldMk cId="3730560237" sldId="260"/>
        </pc:sldMkLst>
        <pc:spChg chg="add mod">
          <ac:chgData name="Climate Education" userId="e2df5dcb-53b6-49a5-8ffd-fe09d58e5096" providerId="ADAL" clId="{B6D43A6F-9289-4FEF-9210-6A2FEB2BAE40}" dt="2024-01-26T20:03:09.829" v="11120" actId="1076"/>
          <ac:spMkLst>
            <pc:docMk/>
            <pc:sldMk cId="3730560237" sldId="260"/>
            <ac:spMk id="3" creationId="{8D746CE3-FBBC-F974-7F16-CFBBF09C7D92}"/>
          </ac:spMkLst>
        </pc:spChg>
        <pc:spChg chg="add mod">
          <ac:chgData name="Climate Education" userId="e2df5dcb-53b6-49a5-8ffd-fe09d58e5096" providerId="ADAL" clId="{B6D43A6F-9289-4FEF-9210-6A2FEB2BAE40}" dt="2024-01-10T16:17:12.110" v="2380" actId="1076"/>
          <ac:spMkLst>
            <pc:docMk/>
            <pc:sldMk cId="3730560237" sldId="260"/>
            <ac:spMk id="12" creationId="{00ECA48F-3F00-9E0B-8291-3E74215FB9B9}"/>
          </ac:spMkLst>
        </pc:spChg>
        <pc:grpChg chg="add del mod">
          <ac:chgData name="Climate Education" userId="e2df5dcb-53b6-49a5-8ffd-fe09d58e5096" providerId="ADAL" clId="{B6D43A6F-9289-4FEF-9210-6A2FEB2BAE40}" dt="2024-01-10T16:16:35.408" v="2370" actId="165"/>
          <ac:grpSpMkLst>
            <pc:docMk/>
            <pc:sldMk cId="3730560237" sldId="260"/>
            <ac:grpSpMk id="11" creationId="{867B0E78-E5DC-1381-BB0C-4BF23F429A56}"/>
          </ac:grpSpMkLst>
        </pc:grpChg>
        <pc:picChg chg="add del mod modCrop">
          <ac:chgData name="Climate Education" userId="e2df5dcb-53b6-49a5-8ffd-fe09d58e5096" providerId="ADAL" clId="{B6D43A6F-9289-4FEF-9210-6A2FEB2BAE40}" dt="2024-01-10T15:33:33.370" v="1298" actId="21"/>
          <ac:picMkLst>
            <pc:docMk/>
            <pc:sldMk cId="3730560237" sldId="260"/>
            <ac:picMk id="3" creationId="{4B34ED18-2CDF-0841-D4AF-AE151B69BAE1}"/>
          </ac:picMkLst>
        </pc:picChg>
        <pc:picChg chg="del">
          <ac:chgData name="Climate Education" userId="e2df5dcb-53b6-49a5-8ffd-fe09d58e5096" providerId="ADAL" clId="{B6D43A6F-9289-4FEF-9210-6A2FEB2BAE40}" dt="2024-01-10T15:26:41.879" v="1290" actId="478"/>
          <ac:picMkLst>
            <pc:docMk/>
            <pc:sldMk cId="3730560237" sldId="260"/>
            <ac:picMk id="5" creationId="{3B8FBC37-6FD6-2B67-28C3-650C3BF5074D}"/>
          </ac:picMkLst>
        </pc:picChg>
        <pc:picChg chg="add del mod modCrop">
          <ac:chgData name="Climate Education" userId="e2df5dcb-53b6-49a5-8ffd-fe09d58e5096" providerId="ADAL" clId="{B6D43A6F-9289-4FEF-9210-6A2FEB2BAE40}" dt="2024-01-10T16:12:25.124" v="2191" actId="478"/>
          <ac:picMkLst>
            <pc:docMk/>
            <pc:sldMk cId="3730560237" sldId="260"/>
            <ac:picMk id="6" creationId="{EB118444-3E79-8052-AF06-4AA8BE785A32}"/>
          </ac:picMkLst>
        </pc:picChg>
        <pc:picChg chg="add del mod topLvl modCrop">
          <ac:chgData name="Climate Education" userId="e2df5dcb-53b6-49a5-8ffd-fe09d58e5096" providerId="ADAL" clId="{B6D43A6F-9289-4FEF-9210-6A2FEB2BAE40}" dt="2024-01-10T16:16:42.571" v="2371" actId="478"/>
          <ac:picMkLst>
            <pc:docMk/>
            <pc:sldMk cId="3730560237" sldId="260"/>
            <ac:picMk id="9" creationId="{05879E6C-C01C-DE9E-A57B-F87032F25021}"/>
          </ac:picMkLst>
        </pc:picChg>
        <pc:picChg chg="add mod topLvl">
          <ac:chgData name="Climate Education" userId="e2df5dcb-53b6-49a5-8ffd-fe09d58e5096" providerId="ADAL" clId="{B6D43A6F-9289-4FEF-9210-6A2FEB2BAE40}" dt="2024-01-10T16:17:15.235" v="2381" actId="1076"/>
          <ac:picMkLst>
            <pc:docMk/>
            <pc:sldMk cId="3730560237" sldId="260"/>
            <ac:picMk id="10" creationId="{6BD7D244-E312-E4DA-B11B-7C014EB1BF3B}"/>
          </ac:picMkLst>
        </pc:picChg>
        <pc:picChg chg="add mod">
          <ac:chgData name="Climate Education" userId="e2df5dcb-53b6-49a5-8ffd-fe09d58e5096" providerId="ADAL" clId="{B6D43A6F-9289-4FEF-9210-6A2FEB2BAE40}" dt="2024-01-10T16:21:38.846" v="2478"/>
          <ac:picMkLst>
            <pc:docMk/>
            <pc:sldMk cId="3730560237" sldId="260"/>
            <ac:picMk id="13" creationId="{60A90766-B19B-49B7-E577-94FD4D8AF0B5}"/>
          </ac:picMkLst>
        </pc:picChg>
        <pc:picChg chg="add mod">
          <ac:chgData name="Climate Education" userId="e2df5dcb-53b6-49a5-8ffd-fe09d58e5096" providerId="ADAL" clId="{B6D43A6F-9289-4FEF-9210-6A2FEB2BAE40}" dt="2024-01-10T16:22:36.277" v="2493"/>
          <ac:picMkLst>
            <pc:docMk/>
            <pc:sldMk cId="3730560237" sldId="260"/>
            <ac:picMk id="14" creationId="{900F99CC-3232-FB9F-167C-71AC277EFB51}"/>
          </ac:picMkLst>
        </pc:picChg>
        <pc:picChg chg="add mod">
          <ac:chgData name="Climate Education" userId="e2df5dcb-53b6-49a5-8ffd-fe09d58e5096" providerId="ADAL" clId="{B6D43A6F-9289-4FEF-9210-6A2FEB2BAE40}" dt="2024-01-10T16:22:36.277" v="2493"/>
          <ac:picMkLst>
            <pc:docMk/>
            <pc:sldMk cId="3730560237" sldId="260"/>
            <ac:picMk id="15" creationId="{EFCFA2A5-7D10-41F7-E2C2-A71CA00568E4}"/>
          </ac:picMkLst>
        </pc:picChg>
        <pc:picChg chg="add mod">
          <ac:chgData name="Climate Education" userId="e2df5dcb-53b6-49a5-8ffd-fe09d58e5096" providerId="ADAL" clId="{B6D43A6F-9289-4FEF-9210-6A2FEB2BAE40}" dt="2024-01-10T16:22:36.277" v="2493"/>
          <ac:picMkLst>
            <pc:docMk/>
            <pc:sldMk cId="3730560237" sldId="260"/>
            <ac:picMk id="16" creationId="{79D55376-3342-2EC7-6F6D-15EAB7C9147A}"/>
          </ac:picMkLst>
        </pc:picChg>
        <pc:picChg chg="add mod">
          <ac:chgData name="Climate Education" userId="e2df5dcb-53b6-49a5-8ffd-fe09d58e5096" providerId="ADAL" clId="{B6D43A6F-9289-4FEF-9210-6A2FEB2BAE40}" dt="2024-01-10T16:22:36.277" v="2493"/>
          <ac:picMkLst>
            <pc:docMk/>
            <pc:sldMk cId="3730560237" sldId="260"/>
            <ac:picMk id="17" creationId="{4795A39C-B724-1152-C5AF-6F361732423C}"/>
          </ac:picMkLst>
        </pc:picChg>
        <pc:picChg chg="add mod">
          <ac:chgData name="Climate Education" userId="e2df5dcb-53b6-49a5-8ffd-fe09d58e5096" providerId="ADAL" clId="{B6D43A6F-9289-4FEF-9210-6A2FEB2BAE40}" dt="2024-01-10T16:22:36.277" v="2493"/>
          <ac:picMkLst>
            <pc:docMk/>
            <pc:sldMk cId="3730560237" sldId="260"/>
            <ac:picMk id="18" creationId="{F983DCDC-2B15-45DE-80AE-533E497B60A7}"/>
          </ac:picMkLst>
        </pc:picChg>
      </pc:sldChg>
      <pc:sldChg chg="modSp mod modNotesTx">
        <pc:chgData name="Climate Education" userId="e2df5dcb-53b6-49a5-8ffd-fe09d58e5096" providerId="ADAL" clId="{B6D43A6F-9289-4FEF-9210-6A2FEB2BAE40}" dt="2024-01-05T19:13:15.011" v="6" actId="20577"/>
        <pc:sldMkLst>
          <pc:docMk/>
          <pc:sldMk cId="1031387837" sldId="262"/>
        </pc:sldMkLst>
        <pc:spChg chg="mod">
          <ac:chgData name="Climate Education" userId="e2df5dcb-53b6-49a5-8ffd-fe09d58e5096" providerId="ADAL" clId="{B6D43A6F-9289-4FEF-9210-6A2FEB2BAE40}" dt="2024-01-05T19:13:15.011" v="6" actId="20577"/>
          <ac:spMkLst>
            <pc:docMk/>
            <pc:sldMk cId="1031387837" sldId="262"/>
            <ac:spMk id="19" creationId="{444B061D-3C92-39F1-FB59-C5ADE0EBFF91}"/>
          </ac:spMkLst>
        </pc:spChg>
      </pc:sldChg>
      <pc:sldChg chg="addSp modSp add del mod modNotesTx">
        <pc:chgData name="Climate Education" userId="e2df5dcb-53b6-49a5-8ffd-fe09d58e5096" providerId="ADAL" clId="{B6D43A6F-9289-4FEF-9210-6A2FEB2BAE40}" dt="2024-01-08T16:27:56.716" v="282" actId="47"/>
        <pc:sldMkLst>
          <pc:docMk/>
          <pc:sldMk cId="3976799227" sldId="263"/>
        </pc:sldMkLst>
        <pc:spChg chg="add mod">
          <ac:chgData name="Climate Education" userId="e2df5dcb-53b6-49a5-8ffd-fe09d58e5096" providerId="ADAL" clId="{B6D43A6F-9289-4FEF-9210-6A2FEB2BAE40}" dt="2024-01-05T19:15:43.632" v="145" actId="1076"/>
          <ac:spMkLst>
            <pc:docMk/>
            <pc:sldMk cId="3976799227" sldId="263"/>
            <ac:spMk id="2" creationId="{8A58C8C4-2197-66A9-F995-7F412FF0AFCE}"/>
          </ac:spMkLst>
        </pc:spChg>
        <pc:spChg chg="mod">
          <ac:chgData name="Climate Education" userId="e2df5dcb-53b6-49a5-8ffd-fe09d58e5096" providerId="ADAL" clId="{B6D43A6F-9289-4FEF-9210-6A2FEB2BAE40}" dt="2024-01-05T19:15:02.184" v="49" actId="1076"/>
          <ac:spMkLst>
            <pc:docMk/>
            <pc:sldMk cId="3976799227" sldId="263"/>
            <ac:spMk id="19" creationId="{444B061D-3C92-39F1-FB59-C5ADE0EBFF91}"/>
          </ac:spMkLst>
        </pc:spChg>
      </pc:sldChg>
      <pc:sldChg chg="addSp delSp modSp add mod ord modAnim">
        <pc:chgData name="Climate Education" userId="e2df5dcb-53b6-49a5-8ffd-fe09d58e5096" providerId="ADAL" clId="{B6D43A6F-9289-4FEF-9210-6A2FEB2BAE40}" dt="2024-01-08T16:34:42.171" v="547" actId="1076"/>
        <pc:sldMkLst>
          <pc:docMk/>
          <pc:sldMk cId="3021065149" sldId="264"/>
        </pc:sldMkLst>
        <pc:spChg chg="del">
          <ac:chgData name="Climate Education" userId="e2df5dcb-53b6-49a5-8ffd-fe09d58e5096" providerId="ADAL" clId="{B6D43A6F-9289-4FEF-9210-6A2FEB2BAE40}" dt="2024-01-08T16:20:15.211" v="147" actId="478"/>
          <ac:spMkLst>
            <pc:docMk/>
            <pc:sldMk cId="3021065149" sldId="264"/>
            <ac:spMk id="2" creationId="{8A58C8C4-2197-66A9-F995-7F412FF0AFCE}"/>
          </ac:spMkLst>
        </pc:spChg>
        <pc:spChg chg="add mod">
          <ac:chgData name="Climate Education" userId="e2df5dcb-53b6-49a5-8ffd-fe09d58e5096" providerId="ADAL" clId="{B6D43A6F-9289-4FEF-9210-6A2FEB2BAE40}" dt="2024-01-08T16:26:42.769" v="278" actId="1076"/>
          <ac:spMkLst>
            <pc:docMk/>
            <pc:sldMk cId="3021065149" sldId="264"/>
            <ac:spMk id="3" creationId="{358040DA-3349-3675-B767-1421AEE2E4AD}"/>
          </ac:spMkLst>
        </pc:spChg>
        <pc:spChg chg="add mod">
          <ac:chgData name="Climate Education" userId="e2df5dcb-53b6-49a5-8ffd-fe09d58e5096" providerId="ADAL" clId="{B6D43A6F-9289-4FEF-9210-6A2FEB2BAE40}" dt="2024-01-08T16:26:45.923" v="279" actId="1076"/>
          <ac:spMkLst>
            <pc:docMk/>
            <pc:sldMk cId="3021065149" sldId="264"/>
            <ac:spMk id="4" creationId="{1061D5AC-9FF2-DA71-02AB-32D2B824ADEE}"/>
          </ac:spMkLst>
        </pc:spChg>
        <pc:spChg chg="add mod">
          <ac:chgData name="Climate Education" userId="e2df5dcb-53b6-49a5-8ffd-fe09d58e5096" providerId="ADAL" clId="{B6D43A6F-9289-4FEF-9210-6A2FEB2BAE40}" dt="2024-01-08T16:27:31.381" v="281" actId="1076"/>
          <ac:spMkLst>
            <pc:docMk/>
            <pc:sldMk cId="3021065149" sldId="264"/>
            <ac:spMk id="5" creationId="{FE75555B-2873-8541-72CB-D9582BBD7F4E}"/>
          </ac:spMkLst>
        </pc:spChg>
        <pc:spChg chg="add mod">
          <ac:chgData name="Climate Education" userId="e2df5dcb-53b6-49a5-8ffd-fe09d58e5096" providerId="ADAL" clId="{B6D43A6F-9289-4FEF-9210-6A2FEB2BAE40}" dt="2024-01-08T16:25:59.741" v="270" actId="1076"/>
          <ac:spMkLst>
            <pc:docMk/>
            <pc:sldMk cId="3021065149" sldId="264"/>
            <ac:spMk id="6" creationId="{11B2F29E-A736-D60B-4290-5EA448E6CE40}"/>
          </ac:spMkLst>
        </pc:spChg>
        <pc:spChg chg="mod">
          <ac:chgData name="Climate Education" userId="e2df5dcb-53b6-49a5-8ffd-fe09d58e5096" providerId="ADAL" clId="{B6D43A6F-9289-4FEF-9210-6A2FEB2BAE40}" dt="2024-01-08T16:34:42.171" v="547" actId="1076"/>
          <ac:spMkLst>
            <pc:docMk/>
            <pc:sldMk cId="3021065149" sldId="264"/>
            <ac:spMk id="19" creationId="{444B061D-3C92-39F1-FB59-C5ADE0EBFF91}"/>
          </ac:spMkLst>
        </pc:spChg>
        <pc:picChg chg="mod">
          <ac:chgData name="Climate Education" userId="e2df5dcb-53b6-49a5-8ffd-fe09d58e5096" providerId="ADAL" clId="{B6D43A6F-9289-4FEF-9210-6A2FEB2BAE40}" dt="2024-01-08T16:21:24.989" v="211" actId="34135"/>
          <ac:picMkLst>
            <pc:docMk/>
            <pc:sldMk cId="3021065149" sldId="264"/>
            <ac:picMk id="8" creationId="{A7ED835C-FE0C-9EA3-E29F-82EA6BD78399}"/>
          </ac:picMkLst>
        </pc:picChg>
      </pc:sldChg>
      <pc:sldChg chg="modSp add mod modAnim">
        <pc:chgData name="Climate Education" userId="e2df5dcb-53b6-49a5-8ffd-fe09d58e5096" providerId="ADAL" clId="{B6D43A6F-9289-4FEF-9210-6A2FEB2BAE40}" dt="2024-01-09T15:16:54.454" v="1161" actId="1076"/>
        <pc:sldMkLst>
          <pc:docMk/>
          <pc:sldMk cId="3449688931" sldId="265"/>
        </pc:sldMkLst>
        <pc:spChg chg="mod">
          <ac:chgData name="Climate Education" userId="e2df5dcb-53b6-49a5-8ffd-fe09d58e5096" providerId="ADAL" clId="{B6D43A6F-9289-4FEF-9210-6A2FEB2BAE40}" dt="2024-01-09T15:16:54.454" v="1161" actId="1076"/>
          <ac:spMkLst>
            <pc:docMk/>
            <pc:sldMk cId="3449688931" sldId="265"/>
            <ac:spMk id="3" creationId="{358040DA-3349-3675-B767-1421AEE2E4AD}"/>
          </ac:spMkLst>
        </pc:spChg>
        <pc:spChg chg="mod">
          <ac:chgData name="Climate Education" userId="e2df5dcb-53b6-49a5-8ffd-fe09d58e5096" providerId="ADAL" clId="{B6D43A6F-9289-4FEF-9210-6A2FEB2BAE40}" dt="2024-01-09T15:16:40.495" v="1159" actId="1076"/>
          <ac:spMkLst>
            <pc:docMk/>
            <pc:sldMk cId="3449688931" sldId="265"/>
            <ac:spMk id="4" creationId="{1061D5AC-9FF2-DA71-02AB-32D2B824ADEE}"/>
          </ac:spMkLst>
        </pc:spChg>
        <pc:spChg chg="mod">
          <ac:chgData name="Climate Education" userId="e2df5dcb-53b6-49a5-8ffd-fe09d58e5096" providerId="ADAL" clId="{B6D43A6F-9289-4FEF-9210-6A2FEB2BAE40}" dt="2024-01-08T16:30:06.784" v="487" actId="1076"/>
          <ac:spMkLst>
            <pc:docMk/>
            <pc:sldMk cId="3449688931" sldId="265"/>
            <ac:spMk id="5" creationId="{FE75555B-2873-8541-72CB-D9582BBD7F4E}"/>
          </ac:spMkLst>
        </pc:spChg>
        <pc:spChg chg="mod">
          <ac:chgData name="Climate Education" userId="e2df5dcb-53b6-49a5-8ffd-fe09d58e5096" providerId="ADAL" clId="{B6D43A6F-9289-4FEF-9210-6A2FEB2BAE40}" dt="2024-01-08T16:30:35.270" v="542" actId="1076"/>
          <ac:spMkLst>
            <pc:docMk/>
            <pc:sldMk cId="3449688931" sldId="265"/>
            <ac:spMk id="6" creationId="{11B2F29E-A736-D60B-4290-5EA448E6CE40}"/>
          </ac:spMkLst>
        </pc:spChg>
        <pc:spChg chg="mod">
          <ac:chgData name="Climate Education" userId="e2df5dcb-53b6-49a5-8ffd-fe09d58e5096" providerId="ADAL" clId="{B6D43A6F-9289-4FEF-9210-6A2FEB2BAE40}" dt="2024-01-09T15:16:49.150" v="1160" actId="1076"/>
          <ac:spMkLst>
            <pc:docMk/>
            <pc:sldMk cId="3449688931" sldId="265"/>
            <ac:spMk id="19" creationId="{444B061D-3C92-39F1-FB59-C5ADE0EBFF91}"/>
          </ac:spMkLst>
        </pc:spChg>
      </pc:sldChg>
      <pc:sldChg chg="addSp delSp modSp add mod addAnim delAnim modNotesTx">
        <pc:chgData name="Climate Education" userId="e2df5dcb-53b6-49a5-8ffd-fe09d58e5096" providerId="ADAL" clId="{B6D43A6F-9289-4FEF-9210-6A2FEB2BAE40}" dt="2024-01-10T15:54:22.999" v="1752" actId="1076"/>
        <pc:sldMkLst>
          <pc:docMk/>
          <pc:sldMk cId="2389620921" sldId="266"/>
        </pc:sldMkLst>
        <pc:spChg chg="add mod">
          <ac:chgData name="Climate Education" userId="e2df5dcb-53b6-49a5-8ffd-fe09d58e5096" providerId="ADAL" clId="{B6D43A6F-9289-4FEF-9210-6A2FEB2BAE40}" dt="2024-01-08T16:36:35.156" v="647" actId="1076"/>
          <ac:spMkLst>
            <pc:docMk/>
            <pc:sldMk cId="2389620921" sldId="266"/>
            <ac:spMk id="2" creationId="{D2F47BA1-83C3-A98F-79A7-30A57DD9381B}"/>
          </ac:spMkLst>
        </pc:spChg>
        <pc:spChg chg="del">
          <ac:chgData name="Climate Education" userId="e2df5dcb-53b6-49a5-8ffd-fe09d58e5096" providerId="ADAL" clId="{B6D43A6F-9289-4FEF-9210-6A2FEB2BAE40}" dt="2024-01-08T16:35:20.375" v="566" actId="478"/>
          <ac:spMkLst>
            <pc:docMk/>
            <pc:sldMk cId="2389620921" sldId="266"/>
            <ac:spMk id="3" creationId="{358040DA-3349-3675-B767-1421AEE2E4AD}"/>
          </ac:spMkLst>
        </pc:spChg>
        <pc:spChg chg="add del">
          <ac:chgData name="Climate Education" userId="e2df5dcb-53b6-49a5-8ffd-fe09d58e5096" providerId="ADAL" clId="{B6D43A6F-9289-4FEF-9210-6A2FEB2BAE40}" dt="2024-01-08T16:35:24.432" v="568" actId="478"/>
          <ac:spMkLst>
            <pc:docMk/>
            <pc:sldMk cId="2389620921" sldId="266"/>
            <ac:spMk id="4" creationId="{1061D5AC-9FF2-DA71-02AB-32D2B824ADEE}"/>
          </ac:spMkLst>
        </pc:spChg>
        <pc:spChg chg="add del mod">
          <ac:chgData name="Climate Education" userId="e2df5dcb-53b6-49a5-8ffd-fe09d58e5096" providerId="ADAL" clId="{B6D43A6F-9289-4FEF-9210-6A2FEB2BAE40}" dt="2024-01-08T16:35:18.686" v="565" actId="478"/>
          <ac:spMkLst>
            <pc:docMk/>
            <pc:sldMk cId="2389620921" sldId="266"/>
            <ac:spMk id="5" creationId="{FE75555B-2873-8541-72CB-D9582BBD7F4E}"/>
          </ac:spMkLst>
        </pc:spChg>
        <pc:spChg chg="add del">
          <ac:chgData name="Climate Education" userId="e2df5dcb-53b6-49a5-8ffd-fe09d58e5096" providerId="ADAL" clId="{B6D43A6F-9289-4FEF-9210-6A2FEB2BAE40}" dt="2024-01-08T16:35:22.533" v="567" actId="478"/>
          <ac:spMkLst>
            <pc:docMk/>
            <pc:sldMk cId="2389620921" sldId="266"/>
            <ac:spMk id="6" creationId="{11B2F29E-A736-D60B-4290-5EA448E6CE40}"/>
          </ac:spMkLst>
        </pc:spChg>
        <pc:spChg chg="add del">
          <ac:chgData name="Climate Education" userId="e2df5dcb-53b6-49a5-8ffd-fe09d58e5096" providerId="ADAL" clId="{B6D43A6F-9289-4FEF-9210-6A2FEB2BAE40}" dt="2024-01-08T16:35:16.688" v="563" actId="478"/>
          <ac:spMkLst>
            <pc:docMk/>
            <pc:sldMk cId="2389620921" sldId="266"/>
            <ac:spMk id="19" creationId="{444B061D-3C92-39F1-FB59-C5ADE0EBFF91}"/>
          </ac:spMkLst>
        </pc:spChg>
        <pc:picChg chg="mod">
          <ac:chgData name="Climate Education" userId="e2df5dcb-53b6-49a5-8ffd-fe09d58e5096" providerId="ADAL" clId="{B6D43A6F-9289-4FEF-9210-6A2FEB2BAE40}" dt="2024-01-08T16:35:56.710" v="577" actId="1076"/>
          <ac:picMkLst>
            <pc:docMk/>
            <pc:sldMk cId="2389620921" sldId="266"/>
            <ac:picMk id="7" creationId="{95F0A94D-5D39-5C52-102E-E55F44F7D10E}"/>
          </ac:picMkLst>
        </pc:picChg>
        <pc:picChg chg="add del">
          <ac:chgData name="Climate Education" userId="e2df5dcb-53b6-49a5-8ffd-fe09d58e5096" providerId="ADAL" clId="{B6D43A6F-9289-4FEF-9210-6A2FEB2BAE40}" dt="2024-01-08T16:35:15.460" v="561" actId="478"/>
          <ac:picMkLst>
            <pc:docMk/>
            <pc:sldMk cId="2389620921" sldId="266"/>
            <ac:picMk id="8" creationId="{A7ED835C-FE0C-9EA3-E29F-82EA6BD78399}"/>
          </ac:picMkLst>
        </pc:picChg>
        <pc:picChg chg="mod">
          <ac:chgData name="Climate Education" userId="e2df5dcb-53b6-49a5-8ffd-fe09d58e5096" providerId="ADAL" clId="{B6D43A6F-9289-4FEF-9210-6A2FEB2BAE40}" dt="2024-01-10T15:54:22.999" v="1752" actId="1076"/>
          <ac:picMkLst>
            <pc:docMk/>
            <pc:sldMk cId="2389620921" sldId="266"/>
            <ac:picMk id="10" creationId="{56BDE5A7-32A0-31C3-2EEF-E06183DF566F}"/>
          </ac:picMkLst>
        </pc:picChg>
      </pc:sldChg>
      <pc:sldChg chg="addSp delSp modSp add mod modNotesTx">
        <pc:chgData name="Climate Education" userId="e2df5dcb-53b6-49a5-8ffd-fe09d58e5096" providerId="ADAL" clId="{B6D43A6F-9289-4FEF-9210-6A2FEB2BAE40}" dt="2024-01-10T16:55:51.317" v="2662" actId="20577"/>
        <pc:sldMkLst>
          <pc:docMk/>
          <pc:sldMk cId="3094531410" sldId="267"/>
        </pc:sldMkLst>
        <pc:spChg chg="mod">
          <ac:chgData name="Climate Education" userId="e2df5dcb-53b6-49a5-8ffd-fe09d58e5096" providerId="ADAL" clId="{B6D43A6F-9289-4FEF-9210-6A2FEB2BAE40}" dt="2024-01-09T15:18:31.020" v="1205" actId="20577"/>
          <ac:spMkLst>
            <pc:docMk/>
            <pc:sldMk cId="3094531410" sldId="267"/>
            <ac:spMk id="2" creationId="{D2F47BA1-83C3-A98F-79A7-30A57DD9381B}"/>
          </ac:spMkLst>
        </pc:spChg>
        <pc:picChg chg="add del mod">
          <ac:chgData name="Climate Education" userId="e2df5dcb-53b6-49a5-8ffd-fe09d58e5096" providerId="ADAL" clId="{B6D43A6F-9289-4FEF-9210-6A2FEB2BAE40}" dt="2024-01-09T15:31:56.530" v="1214" actId="478"/>
          <ac:picMkLst>
            <pc:docMk/>
            <pc:sldMk cId="3094531410" sldId="267"/>
            <ac:picMk id="4" creationId="{F823EC27-E648-3255-F872-080DA9D30606}"/>
          </ac:picMkLst>
        </pc:picChg>
        <pc:picChg chg="add mod">
          <ac:chgData name="Climate Education" userId="e2df5dcb-53b6-49a5-8ffd-fe09d58e5096" providerId="ADAL" clId="{B6D43A6F-9289-4FEF-9210-6A2FEB2BAE40}" dt="2024-01-09T15:32:04.572" v="1215"/>
          <ac:picMkLst>
            <pc:docMk/>
            <pc:sldMk cId="3094531410" sldId="267"/>
            <ac:picMk id="5" creationId="{F6DE66C9-8FCC-2853-04A0-A2D6AF52DBD8}"/>
          </ac:picMkLst>
        </pc:picChg>
        <pc:picChg chg="mod">
          <ac:chgData name="Climate Education" userId="e2df5dcb-53b6-49a5-8ffd-fe09d58e5096" providerId="ADAL" clId="{B6D43A6F-9289-4FEF-9210-6A2FEB2BAE40}" dt="2024-01-08T16:36:49.300" v="651" actId="1076"/>
          <ac:picMkLst>
            <pc:docMk/>
            <pc:sldMk cId="3094531410" sldId="267"/>
            <ac:picMk id="10" creationId="{56BDE5A7-32A0-31C3-2EEF-E06183DF566F}"/>
          </ac:picMkLst>
        </pc:picChg>
      </pc:sldChg>
      <pc:sldChg chg="addSp delSp modSp add mod modNotesTx">
        <pc:chgData name="Climate Education" userId="e2df5dcb-53b6-49a5-8ffd-fe09d58e5096" providerId="ADAL" clId="{B6D43A6F-9289-4FEF-9210-6A2FEB2BAE40}" dt="2024-01-10T15:43:09.890" v="1329" actId="20577"/>
        <pc:sldMkLst>
          <pc:docMk/>
          <pc:sldMk cId="545021655" sldId="268"/>
        </pc:sldMkLst>
        <pc:spChg chg="mod">
          <ac:chgData name="Climate Education" userId="e2df5dcb-53b6-49a5-8ffd-fe09d58e5096" providerId="ADAL" clId="{B6D43A6F-9289-4FEF-9210-6A2FEB2BAE40}" dt="2024-01-10T15:33:52.388" v="1314" actId="20577"/>
          <ac:spMkLst>
            <pc:docMk/>
            <pc:sldMk cId="545021655" sldId="268"/>
            <ac:spMk id="2" creationId="{D2F47BA1-83C3-A98F-79A7-30A57DD9381B}"/>
          </ac:spMkLst>
        </pc:spChg>
        <pc:spChg chg="add mod ord">
          <ac:chgData name="Climate Education" userId="e2df5dcb-53b6-49a5-8ffd-fe09d58e5096" providerId="ADAL" clId="{B6D43A6F-9289-4FEF-9210-6A2FEB2BAE40}" dt="2024-01-09T20:39:00.574" v="1280" actId="1076"/>
          <ac:spMkLst>
            <pc:docMk/>
            <pc:sldMk cId="545021655" sldId="268"/>
            <ac:spMk id="15" creationId="{A6DFC004-D91B-CCD6-9DEB-B320E32ECF37}"/>
          </ac:spMkLst>
        </pc:spChg>
        <pc:grpChg chg="add del mod">
          <ac:chgData name="Climate Education" userId="e2df5dcb-53b6-49a5-8ffd-fe09d58e5096" providerId="ADAL" clId="{B6D43A6F-9289-4FEF-9210-6A2FEB2BAE40}" dt="2024-01-09T20:49:17.108" v="1289" actId="478"/>
          <ac:grpSpMkLst>
            <pc:docMk/>
            <pc:sldMk cId="545021655" sldId="268"/>
            <ac:grpSpMk id="17" creationId="{5267C4FA-748B-BF62-1ECA-7EBBBBC3783E}"/>
          </ac:grpSpMkLst>
        </pc:grpChg>
        <pc:picChg chg="add del mod">
          <ac:chgData name="Climate Education" userId="e2df5dcb-53b6-49a5-8ffd-fe09d58e5096" providerId="ADAL" clId="{B6D43A6F-9289-4FEF-9210-6A2FEB2BAE40}" dt="2024-01-10T15:39:54.448" v="1317" actId="478"/>
          <ac:picMkLst>
            <pc:docMk/>
            <pc:sldMk cId="545021655" sldId="268"/>
            <ac:picMk id="3" creationId="{4B34ED18-2CDF-0841-D4AF-AE151B69BAE1}"/>
          </ac:picMkLst>
        </pc:picChg>
        <pc:picChg chg="mod">
          <ac:chgData name="Climate Education" userId="e2df5dcb-53b6-49a5-8ffd-fe09d58e5096" providerId="ADAL" clId="{B6D43A6F-9289-4FEF-9210-6A2FEB2BAE40}" dt="2024-01-09T15:31:50.171" v="1213" actId="1076"/>
          <ac:picMkLst>
            <pc:docMk/>
            <pc:sldMk cId="545021655" sldId="268"/>
            <ac:picMk id="4" creationId="{F823EC27-E648-3255-F872-080DA9D30606}"/>
          </ac:picMkLst>
        </pc:picChg>
        <pc:picChg chg="add del mod modCrop">
          <ac:chgData name="Climate Education" userId="e2df5dcb-53b6-49a5-8ffd-fe09d58e5096" providerId="ADAL" clId="{B6D43A6F-9289-4FEF-9210-6A2FEB2BAE40}" dt="2024-01-09T20:35:07.547" v="1248" actId="478"/>
          <ac:picMkLst>
            <pc:docMk/>
            <pc:sldMk cId="545021655" sldId="268"/>
            <ac:picMk id="5" creationId="{527DCCB1-ED7E-0AF8-E9D0-5287646A5121}"/>
          </ac:picMkLst>
        </pc:picChg>
        <pc:picChg chg="add mod modCrop">
          <ac:chgData name="Climate Education" userId="e2df5dcb-53b6-49a5-8ffd-fe09d58e5096" providerId="ADAL" clId="{B6D43A6F-9289-4FEF-9210-6A2FEB2BAE40}" dt="2024-01-10T15:41:13.080" v="1327" actId="1076"/>
          <ac:picMkLst>
            <pc:docMk/>
            <pc:sldMk cId="545021655" sldId="268"/>
            <ac:picMk id="6" creationId="{6764FD53-FDE6-FF09-B3DC-F8D6FF60EF92}"/>
          </ac:picMkLst>
        </pc:picChg>
        <pc:picChg chg="add del mod">
          <ac:chgData name="Climate Education" userId="e2df5dcb-53b6-49a5-8ffd-fe09d58e5096" providerId="ADAL" clId="{B6D43A6F-9289-4FEF-9210-6A2FEB2BAE40}" dt="2024-01-09T20:35:32.499" v="1253" actId="478"/>
          <ac:picMkLst>
            <pc:docMk/>
            <pc:sldMk cId="545021655" sldId="268"/>
            <ac:picMk id="9" creationId="{842FA118-3433-ED17-BA77-5382FC6F1322}"/>
          </ac:picMkLst>
        </pc:picChg>
        <pc:picChg chg="add mod modCrop">
          <ac:chgData name="Climate Education" userId="e2df5dcb-53b6-49a5-8ffd-fe09d58e5096" providerId="ADAL" clId="{B6D43A6F-9289-4FEF-9210-6A2FEB2BAE40}" dt="2024-01-09T20:38:21.383" v="1276" actId="732"/>
          <ac:picMkLst>
            <pc:docMk/>
            <pc:sldMk cId="545021655" sldId="268"/>
            <ac:picMk id="13" creationId="{820E5420-B4C0-DA7F-5BF3-5599BD77EDB8}"/>
          </ac:picMkLst>
        </pc:picChg>
      </pc:sldChg>
      <pc:sldChg chg="addSp delSp modSp add del mod modNotesTx">
        <pc:chgData name="Climate Education" userId="e2df5dcb-53b6-49a5-8ffd-fe09d58e5096" providerId="ADAL" clId="{B6D43A6F-9289-4FEF-9210-6A2FEB2BAE40}" dt="2024-01-10T15:55:37.594" v="1783" actId="47"/>
        <pc:sldMkLst>
          <pc:docMk/>
          <pc:sldMk cId="2274411445" sldId="269"/>
        </pc:sldMkLst>
        <pc:spChg chg="mod">
          <ac:chgData name="Climate Education" userId="e2df5dcb-53b6-49a5-8ffd-fe09d58e5096" providerId="ADAL" clId="{B6D43A6F-9289-4FEF-9210-6A2FEB2BAE40}" dt="2024-01-10T15:52:30.929" v="1727" actId="1076"/>
          <ac:spMkLst>
            <pc:docMk/>
            <pc:sldMk cId="2274411445" sldId="269"/>
            <ac:spMk id="2" creationId="{D2F47BA1-83C3-A98F-79A7-30A57DD9381B}"/>
          </ac:spMkLst>
        </pc:spChg>
        <pc:picChg chg="del">
          <ac:chgData name="Climate Education" userId="e2df5dcb-53b6-49a5-8ffd-fe09d58e5096" providerId="ADAL" clId="{B6D43A6F-9289-4FEF-9210-6A2FEB2BAE40}" dt="2024-01-10T15:50:57.970" v="1714" actId="478"/>
          <ac:picMkLst>
            <pc:docMk/>
            <pc:sldMk cId="2274411445" sldId="269"/>
            <ac:picMk id="4" creationId="{F823EC27-E648-3255-F872-080DA9D30606}"/>
          </ac:picMkLst>
        </pc:picChg>
        <pc:picChg chg="add mod">
          <ac:chgData name="Climate Education" userId="e2df5dcb-53b6-49a5-8ffd-fe09d58e5096" providerId="ADAL" clId="{B6D43A6F-9289-4FEF-9210-6A2FEB2BAE40}" dt="2024-01-10T15:52:46.313" v="1729" actId="208"/>
          <ac:picMkLst>
            <pc:docMk/>
            <pc:sldMk cId="2274411445" sldId="269"/>
            <ac:picMk id="5" creationId="{B0392347-93AA-76CD-109E-2E8E0413EDA9}"/>
          </ac:picMkLst>
        </pc:picChg>
        <pc:picChg chg="del">
          <ac:chgData name="Climate Education" userId="e2df5dcb-53b6-49a5-8ffd-fe09d58e5096" providerId="ADAL" clId="{B6D43A6F-9289-4FEF-9210-6A2FEB2BAE40}" dt="2024-01-10T15:43:20.952" v="1331" actId="478"/>
          <ac:picMkLst>
            <pc:docMk/>
            <pc:sldMk cId="2274411445" sldId="269"/>
            <ac:picMk id="6" creationId="{6764FD53-FDE6-FF09-B3DC-F8D6FF60EF92}"/>
          </ac:picMkLst>
        </pc:picChg>
      </pc:sldChg>
      <pc:sldChg chg="addSp delSp modSp add mod modNotesTx">
        <pc:chgData name="Climate Education" userId="e2df5dcb-53b6-49a5-8ffd-fe09d58e5096" providerId="ADAL" clId="{B6D43A6F-9289-4FEF-9210-6A2FEB2BAE40}" dt="2024-01-10T15:55:43.606" v="1785" actId="5793"/>
        <pc:sldMkLst>
          <pc:docMk/>
          <pc:sldMk cId="1419598357" sldId="270"/>
        </pc:sldMkLst>
        <pc:spChg chg="del">
          <ac:chgData name="Climate Education" userId="e2df5dcb-53b6-49a5-8ffd-fe09d58e5096" providerId="ADAL" clId="{B6D43A6F-9289-4FEF-9210-6A2FEB2BAE40}" dt="2024-01-10T15:53:24.180" v="1736" actId="478"/>
          <ac:spMkLst>
            <pc:docMk/>
            <pc:sldMk cId="1419598357" sldId="270"/>
            <ac:spMk id="2" creationId="{D2F47BA1-83C3-A98F-79A7-30A57DD9381B}"/>
          </ac:spMkLst>
        </pc:spChg>
        <pc:spChg chg="add mod">
          <ac:chgData name="Climate Education" userId="e2df5dcb-53b6-49a5-8ffd-fe09d58e5096" providerId="ADAL" clId="{B6D43A6F-9289-4FEF-9210-6A2FEB2BAE40}" dt="2024-01-10T15:55:02.915" v="1776" actId="1076"/>
          <ac:spMkLst>
            <pc:docMk/>
            <pc:sldMk cId="1419598357" sldId="270"/>
            <ac:spMk id="3" creationId="{78AAC972-B25E-2F46-7844-EA1173FE71B0}"/>
          </ac:spMkLst>
        </pc:spChg>
        <pc:picChg chg="del">
          <ac:chgData name="Climate Education" userId="e2df5dcb-53b6-49a5-8ffd-fe09d58e5096" providerId="ADAL" clId="{B6D43A6F-9289-4FEF-9210-6A2FEB2BAE40}" dt="2024-01-10T15:53:25.129" v="1737" actId="478"/>
          <ac:picMkLst>
            <pc:docMk/>
            <pc:sldMk cId="1419598357" sldId="270"/>
            <ac:picMk id="4" creationId="{F823EC27-E648-3255-F872-080DA9D30606}"/>
          </ac:picMkLst>
        </pc:picChg>
        <pc:picChg chg="del">
          <ac:chgData name="Climate Education" userId="e2df5dcb-53b6-49a5-8ffd-fe09d58e5096" providerId="ADAL" clId="{B6D43A6F-9289-4FEF-9210-6A2FEB2BAE40}" dt="2024-01-10T15:53:21.462" v="1735" actId="478"/>
          <ac:picMkLst>
            <pc:docMk/>
            <pc:sldMk cId="1419598357" sldId="270"/>
            <ac:picMk id="6" creationId="{6764FD53-FDE6-FF09-B3DC-F8D6FF60EF92}"/>
          </ac:picMkLst>
        </pc:picChg>
        <pc:picChg chg="mod">
          <ac:chgData name="Climate Education" userId="e2df5dcb-53b6-49a5-8ffd-fe09d58e5096" providerId="ADAL" clId="{B6D43A6F-9289-4FEF-9210-6A2FEB2BAE40}" dt="2024-01-10T15:53:57.705" v="1743" actId="1076"/>
          <ac:picMkLst>
            <pc:docMk/>
            <pc:sldMk cId="1419598357" sldId="270"/>
            <ac:picMk id="10" creationId="{56BDE5A7-32A0-31C3-2EEF-E06183DF566F}"/>
          </ac:picMkLst>
        </pc:picChg>
        <pc:picChg chg="mod">
          <ac:chgData name="Climate Education" userId="e2df5dcb-53b6-49a5-8ffd-fe09d58e5096" providerId="ADAL" clId="{B6D43A6F-9289-4FEF-9210-6A2FEB2BAE40}" dt="2024-01-10T15:54:12.560" v="1750" actId="1076"/>
          <ac:picMkLst>
            <pc:docMk/>
            <pc:sldMk cId="1419598357" sldId="270"/>
            <ac:picMk id="12" creationId="{27861E3C-8F78-61E0-04E9-2D205F7345BE}"/>
          </ac:picMkLst>
        </pc:picChg>
      </pc:sldChg>
      <pc:sldChg chg="addSp delSp modSp add mod modNotesTx">
        <pc:chgData name="Climate Education" userId="e2df5dcb-53b6-49a5-8ffd-fe09d58e5096" providerId="ADAL" clId="{B6D43A6F-9289-4FEF-9210-6A2FEB2BAE40}" dt="2024-01-10T15:56:14.041" v="1795" actId="20577"/>
        <pc:sldMkLst>
          <pc:docMk/>
          <pc:sldMk cId="898163663" sldId="271"/>
        </pc:sldMkLst>
        <pc:spChg chg="add mod">
          <ac:chgData name="Climate Education" userId="e2df5dcb-53b6-49a5-8ffd-fe09d58e5096" providerId="ADAL" clId="{B6D43A6F-9289-4FEF-9210-6A2FEB2BAE40}" dt="2024-01-10T15:55:29.347" v="1781"/>
          <ac:spMkLst>
            <pc:docMk/>
            <pc:sldMk cId="898163663" sldId="271"/>
            <ac:spMk id="2" creationId="{8BF697D4-AA5F-EEEB-6B5C-3C20C91C9F69}"/>
          </ac:spMkLst>
        </pc:spChg>
        <pc:spChg chg="del">
          <ac:chgData name="Climate Education" userId="e2df5dcb-53b6-49a5-8ffd-fe09d58e5096" providerId="ADAL" clId="{B6D43A6F-9289-4FEF-9210-6A2FEB2BAE40}" dt="2024-01-10T15:55:16.419" v="1778" actId="478"/>
          <ac:spMkLst>
            <pc:docMk/>
            <pc:sldMk cId="898163663" sldId="271"/>
            <ac:spMk id="3" creationId="{78AAC972-B25E-2F46-7844-EA1173FE71B0}"/>
          </ac:spMkLst>
        </pc:spChg>
        <pc:picChg chg="add mod">
          <ac:chgData name="Climate Education" userId="e2df5dcb-53b6-49a5-8ffd-fe09d58e5096" providerId="ADAL" clId="{B6D43A6F-9289-4FEF-9210-6A2FEB2BAE40}" dt="2024-01-10T15:55:35.413" v="1782"/>
          <ac:picMkLst>
            <pc:docMk/>
            <pc:sldMk cId="898163663" sldId="271"/>
            <ac:picMk id="4" creationId="{2312FD25-3156-AD1A-8A39-3C0914F6A976}"/>
          </ac:picMkLst>
        </pc:picChg>
        <pc:picChg chg="mod">
          <ac:chgData name="Climate Education" userId="e2df5dcb-53b6-49a5-8ffd-fe09d58e5096" providerId="ADAL" clId="{B6D43A6F-9289-4FEF-9210-6A2FEB2BAE40}" dt="2024-01-10T15:55:22.038" v="1780" actId="1076"/>
          <ac:picMkLst>
            <pc:docMk/>
            <pc:sldMk cId="898163663" sldId="271"/>
            <ac:picMk id="12" creationId="{27861E3C-8F78-61E0-04E9-2D205F7345BE}"/>
          </ac:picMkLst>
        </pc:picChg>
      </pc:sldChg>
      <pc:sldChg chg="addSp delSp modSp add mod modNotesTx">
        <pc:chgData name="Climate Education" userId="e2df5dcb-53b6-49a5-8ffd-fe09d58e5096" providerId="ADAL" clId="{B6D43A6F-9289-4FEF-9210-6A2FEB2BAE40}" dt="2024-01-10T16:56:12.251" v="2673" actId="113"/>
        <pc:sldMkLst>
          <pc:docMk/>
          <pc:sldMk cId="4227441906" sldId="272"/>
        </pc:sldMkLst>
        <pc:spChg chg="mod">
          <ac:chgData name="Climate Education" userId="e2df5dcb-53b6-49a5-8ffd-fe09d58e5096" providerId="ADAL" clId="{B6D43A6F-9289-4FEF-9210-6A2FEB2BAE40}" dt="2024-01-10T16:29:31.025" v="2541" actId="1076"/>
          <ac:spMkLst>
            <pc:docMk/>
            <pc:sldMk cId="4227441906" sldId="272"/>
            <ac:spMk id="2" creationId="{8BF697D4-AA5F-EEEB-6B5C-3C20C91C9F69}"/>
          </ac:spMkLst>
        </pc:spChg>
        <pc:spChg chg="add del mod">
          <ac:chgData name="Climate Education" userId="e2df5dcb-53b6-49a5-8ffd-fe09d58e5096" providerId="ADAL" clId="{B6D43A6F-9289-4FEF-9210-6A2FEB2BAE40}" dt="2024-01-10T16:00:55.930" v="2154" actId="478"/>
          <ac:spMkLst>
            <pc:docMk/>
            <pc:sldMk cId="4227441906" sldId="272"/>
            <ac:spMk id="6" creationId="{7F041D74-5BFE-BCDD-6AED-B16F2288F79A}"/>
          </ac:spMkLst>
        </pc:spChg>
        <pc:picChg chg="del">
          <ac:chgData name="Climate Education" userId="e2df5dcb-53b6-49a5-8ffd-fe09d58e5096" providerId="ADAL" clId="{B6D43A6F-9289-4FEF-9210-6A2FEB2BAE40}" dt="2024-01-10T15:58:04.525" v="1802" actId="478"/>
          <ac:picMkLst>
            <pc:docMk/>
            <pc:sldMk cId="4227441906" sldId="272"/>
            <ac:picMk id="4" creationId="{2312FD25-3156-AD1A-8A39-3C0914F6A976}"/>
          </ac:picMkLst>
        </pc:picChg>
        <pc:picChg chg="add del mod">
          <ac:chgData name="Climate Education" userId="e2df5dcb-53b6-49a5-8ffd-fe09d58e5096" providerId="ADAL" clId="{B6D43A6F-9289-4FEF-9210-6A2FEB2BAE40}" dt="2024-01-10T16:00:55.930" v="2154" actId="478"/>
          <ac:picMkLst>
            <pc:docMk/>
            <pc:sldMk cId="4227441906" sldId="272"/>
            <ac:picMk id="5" creationId="{419C7021-5E41-361F-D981-6D2DC6FE6603}"/>
          </ac:picMkLst>
        </pc:picChg>
      </pc:sldChg>
      <pc:sldChg chg="addSp delSp modSp add del mod setBg">
        <pc:chgData name="Climate Education" userId="e2df5dcb-53b6-49a5-8ffd-fe09d58e5096" providerId="ADAL" clId="{B6D43A6F-9289-4FEF-9210-6A2FEB2BAE40}" dt="2024-01-10T16:04:00.019" v="2177" actId="47"/>
        <pc:sldMkLst>
          <pc:docMk/>
          <pc:sldMk cId="551383689" sldId="273"/>
        </pc:sldMkLst>
        <pc:spChg chg="del">
          <ac:chgData name="Climate Education" userId="e2df5dcb-53b6-49a5-8ffd-fe09d58e5096" providerId="ADAL" clId="{B6D43A6F-9289-4FEF-9210-6A2FEB2BAE40}" dt="2024-01-10T16:02:06.604" v="2159" actId="478"/>
          <ac:spMkLst>
            <pc:docMk/>
            <pc:sldMk cId="551383689" sldId="273"/>
            <ac:spMk id="2" creationId="{8BF697D4-AA5F-EEEB-6B5C-3C20C91C9F69}"/>
          </ac:spMkLst>
        </pc:spChg>
        <pc:picChg chg="del">
          <ac:chgData name="Climate Education" userId="e2df5dcb-53b6-49a5-8ffd-fe09d58e5096" providerId="ADAL" clId="{B6D43A6F-9289-4FEF-9210-6A2FEB2BAE40}" dt="2024-01-10T16:02:03.251" v="2158" actId="478"/>
          <ac:picMkLst>
            <pc:docMk/>
            <pc:sldMk cId="551383689" sldId="273"/>
            <ac:picMk id="4" creationId="{2312FD25-3156-AD1A-8A39-3C0914F6A976}"/>
          </ac:picMkLst>
        </pc:picChg>
        <pc:picChg chg="add mod">
          <ac:chgData name="Climate Education" userId="e2df5dcb-53b6-49a5-8ffd-fe09d58e5096" providerId="ADAL" clId="{B6D43A6F-9289-4FEF-9210-6A2FEB2BAE40}" dt="2024-01-10T16:03:44.609" v="2176" actId="1076"/>
          <ac:picMkLst>
            <pc:docMk/>
            <pc:sldMk cId="551383689" sldId="273"/>
            <ac:picMk id="5" creationId="{DF172FD9-0EF7-ABCC-E6E6-0275936E284B}"/>
          </ac:picMkLst>
        </pc:picChg>
        <pc:picChg chg="del">
          <ac:chgData name="Climate Education" userId="e2df5dcb-53b6-49a5-8ffd-fe09d58e5096" providerId="ADAL" clId="{B6D43A6F-9289-4FEF-9210-6A2FEB2BAE40}" dt="2024-01-10T16:03:33.170" v="2170" actId="478"/>
          <ac:picMkLst>
            <pc:docMk/>
            <pc:sldMk cId="551383689" sldId="273"/>
            <ac:picMk id="7" creationId="{95F0A94D-5D39-5C52-102E-E55F44F7D10E}"/>
          </ac:picMkLst>
        </pc:picChg>
        <pc:picChg chg="mod">
          <ac:chgData name="Climate Education" userId="e2df5dcb-53b6-49a5-8ffd-fe09d58e5096" providerId="ADAL" clId="{B6D43A6F-9289-4FEF-9210-6A2FEB2BAE40}" dt="2024-01-10T16:03:04.445" v="2167" actId="1076"/>
          <ac:picMkLst>
            <pc:docMk/>
            <pc:sldMk cId="551383689" sldId="273"/>
            <ac:picMk id="8" creationId="{A7ED835C-FE0C-9EA3-E29F-82EA6BD78399}"/>
          </ac:picMkLst>
        </pc:picChg>
        <pc:picChg chg="del">
          <ac:chgData name="Climate Education" userId="e2df5dcb-53b6-49a5-8ffd-fe09d58e5096" providerId="ADAL" clId="{B6D43A6F-9289-4FEF-9210-6A2FEB2BAE40}" dt="2024-01-10T16:03:34.992" v="2172" actId="478"/>
          <ac:picMkLst>
            <pc:docMk/>
            <pc:sldMk cId="551383689" sldId="273"/>
            <ac:picMk id="10" creationId="{56BDE5A7-32A0-31C3-2EEF-E06183DF566F}"/>
          </ac:picMkLst>
        </pc:picChg>
        <pc:picChg chg="del">
          <ac:chgData name="Climate Education" userId="e2df5dcb-53b6-49a5-8ffd-fe09d58e5096" providerId="ADAL" clId="{B6D43A6F-9289-4FEF-9210-6A2FEB2BAE40}" dt="2024-01-10T16:03:32.368" v="2169" actId="478"/>
          <ac:picMkLst>
            <pc:docMk/>
            <pc:sldMk cId="551383689" sldId="273"/>
            <ac:picMk id="14" creationId="{BE4BBA35-4663-F8C3-F81C-90994AFAD48A}"/>
          </ac:picMkLst>
        </pc:picChg>
        <pc:picChg chg="del">
          <ac:chgData name="Climate Education" userId="e2df5dcb-53b6-49a5-8ffd-fe09d58e5096" providerId="ADAL" clId="{B6D43A6F-9289-4FEF-9210-6A2FEB2BAE40}" dt="2024-01-10T16:03:33.995" v="2171" actId="478"/>
          <ac:picMkLst>
            <pc:docMk/>
            <pc:sldMk cId="551383689" sldId="273"/>
            <ac:picMk id="16" creationId="{36B83696-24F1-0951-3096-98EF65BEBA1C}"/>
          </ac:picMkLst>
        </pc:picChg>
        <pc:picChg chg="del">
          <ac:chgData name="Climate Education" userId="e2df5dcb-53b6-49a5-8ffd-fe09d58e5096" providerId="ADAL" clId="{B6D43A6F-9289-4FEF-9210-6A2FEB2BAE40}" dt="2024-01-10T16:03:35.906" v="2173" actId="478"/>
          <ac:picMkLst>
            <pc:docMk/>
            <pc:sldMk cId="551383689" sldId="273"/>
            <ac:picMk id="18" creationId="{183EBC9E-4919-BF9C-205E-ECA582FC525A}"/>
          </ac:picMkLst>
        </pc:picChg>
      </pc:sldChg>
      <pc:sldChg chg="add del">
        <pc:chgData name="Climate Education" userId="e2df5dcb-53b6-49a5-8ffd-fe09d58e5096" providerId="ADAL" clId="{B6D43A6F-9289-4FEF-9210-6A2FEB2BAE40}" dt="2024-01-10T16:28:23.332" v="2536" actId="47"/>
        <pc:sldMkLst>
          <pc:docMk/>
          <pc:sldMk cId="586076269" sldId="273"/>
        </pc:sldMkLst>
      </pc:sldChg>
      <pc:sldChg chg="addSp delSp modSp add mod modNotesTx">
        <pc:chgData name="Climate Education" userId="e2df5dcb-53b6-49a5-8ffd-fe09d58e5096" providerId="ADAL" clId="{B6D43A6F-9289-4FEF-9210-6A2FEB2BAE40}" dt="2024-01-26T20:03:19.072" v="11121"/>
        <pc:sldMkLst>
          <pc:docMk/>
          <pc:sldMk cId="219914430" sldId="274"/>
        </pc:sldMkLst>
        <pc:spChg chg="add mod">
          <ac:chgData name="Climate Education" userId="e2df5dcb-53b6-49a5-8ffd-fe09d58e5096" providerId="ADAL" clId="{B6D43A6F-9289-4FEF-9210-6A2FEB2BAE40}" dt="2024-01-26T20:03:19.072" v="11121"/>
          <ac:spMkLst>
            <pc:docMk/>
            <pc:sldMk cId="219914430" sldId="274"/>
            <ac:spMk id="2" creationId="{6872FA8F-ED16-9300-3650-AD05BD265491}"/>
          </ac:spMkLst>
        </pc:spChg>
        <pc:spChg chg="add mod">
          <ac:chgData name="Climate Education" userId="e2df5dcb-53b6-49a5-8ffd-fe09d58e5096" providerId="ADAL" clId="{B6D43A6F-9289-4FEF-9210-6A2FEB2BAE40}" dt="2024-01-10T16:21:54.156" v="2481" actId="1076"/>
          <ac:spMkLst>
            <pc:docMk/>
            <pc:sldMk cId="219914430" sldId="274"/>
            <ac:spMk id="3" creationId="{733318E3-B9C6-F828-721E-19A764AA03A9}"/>
          </ac:spMkLst>
        </pc:spChg>
        <pc:spChg chg="mod">
          <ac:chgData name="Climate Education" userId="e2df5dcb-53b6-49a5-8ffd-fe09d58e5096" providerId="ADAL" clId="{B6D43A6F-9289-4FEF-9210-6A2FEB2BAE40}" dt="2024-01-10T16:19:13.282" v="2436" actId="1076"/>
          <ac:spMkLst>
            <pc:docMk/>
            <pc:sldMk cId="219914430" sldId="274"/>
            <ac:spMk id="12" creationId="{00ECA48F-3F00-9E0B-8291-3E74215FB9B9}"/>
          </ac:spMkLst>
        </pc:spChg>
        <pc:grpChg chg="del mod">
          <ac:chgData name="Climate Education" userId="e2df5dcb-53b6-49a5-8ffd-fe09d58e5096" providerId="ADAL" clId="{B6D43A6F-9289-4FEF-9210-6A2FEB2BAE40}" dt="2024-01-10T16:20:06.061" v="2450"/>
          <ac:grpSpMkLst>
            <pc:docMk/>
            <pc:sldMk cId="219914430" sldId="274"/>
            <ac:grpSpMk id="7" creationId="{C938152C-8C7F-D003-C196-6828868E5F7E}"/>
          </ac:grpSpMkLst>
        </pc:grpChg>
        <pc:grpChg chg="del mod">
          <ac:chgData name="Climate Education" userId="e2df5dcb-53b6-49a5-8ffd-fe09d58e5096" providerId="ADAL" clId="{B6D43A6F-9289-4FEF-9210-6A2FEB2BAE40}" dt="2024-01-10T16:20:13.461" v="2452"/>
          <ac:grpSpMkLst>
            <pc:docMk/>
            <pc:sldMk cId="219914430" sldId="274"/>
            <ac:grpSpMk id="13" creationId="{D6EC3CF9-1F19-88BA-8B54-377E9C3BBFAD}"/>
          </ac:grpSpMkLst>
        </pc:grpChg>
        <pc:grpChg chg="del mod">
          <ac:chgData name="Climate Education" userId="e2df5dcb-53b6-49a5-8ffd-fe09d58e5096" providerId="ADAL" clId="{B6D43A6F-9289-4FEF-9210-6A2FEB2BAE40}" dt="2024-01-10T16:20:18.063" v="2456"/>
          <ac:grpSpMkLst>
            <pc:docMk/>
            <pc:sldMk cId="219914430" sldId="274"/>
            <ac:grpSpMk id="15" creationId="{72F68D32-82ED-9D00-9B42-D796428E9198}"/>
          </ac:grpSpMkLst>
        </pc:grpChg>
        <pc:picChg chg="add mod">
          <ac:chgData name="Climate Education" userId="e2df5dcb-53b6-49a5-8ffd-fe09d58e5096" providerId="ADAL" clId="{B6D43A6F-9289-4FEF-9210-6A2FEB2BAE40}" dt="2024-01-10T16:22:00.667" v="2483" actId="1076"/>
          <ac:picMkLst>
            <pc:docMk/>
            <pc:sldMk cId="219914430" sldId="274"/>
            <ac:picMk id="19" creationId="{5B3255E3-0F96-FC8D-E10F-00A850E70518}"/>
          </ac:picMkLst>
        </pc:picChg>
        <pc:picChg chg="add mod">
          <ac:chgData name="Climate Education" userId="e2df5dcb-53b6-49a5-8ffd-fe09d58e5096" providerId="ADAL" clId="{B6D43A6F-9289-4FEF-9210-6A2FEB2BAE40}" dt="2024-01-10T16:22:39.481" v="2494"/>
          <ac:picMkLst>
            <pc:docMk/>
            <pc:sldMk cId="219914430" sldId="274"/>
            <ac:picMk id="20" creationId="{FF808587-20D3-A6D5-A7B2-10D2857216B7}"/>
          </ac:picMkLst>
        </pc:picChg>
        <pc:picChg chg="add mod">
          <ac:chgData name="Climate Education" userId="e2df5dcb-53b6-49a5-8ffd-fe09d58e5096" providerId="ADAL" clId="{B6D43A6F-9289-4FEF-9210-6A2FEB2BAE40}" dt="2024-01-10T16:22:39.481" v="2494"/>
          <ac:picMkLst>
            <pc:docMk/>
            <pc:sldMk cId="219914430" sldId="274"/>
            <ac:picMk id="21" creationId="{7FAA90A5-7E28-F0A3-26F2-C6830D44DE19}"/>
          </ac:picMkLst>
        </pc:picChg>
        <pc:picChg chg="add mod">
          <ac:chgData name="Climate Education" userId="e2df5dcb-53b6-49a5-8ffd-fe09d58e5096" providerId="ADAL" clId="{B6D43A6F-9289-4FEF-9210-6A2FEB2BAE40}" dt="2024-01-10T16:22:39.481" v="2494"/>
          <ac:picMkLst>
            <pc:docMk/>
            <pc:sldMk cId="219914430" sldId="274"/>
            <ac:picMk id="22" creationId="{C80D9151-E038-58CE-946C-376DAA114711}"/>
          </ac:picMkLst>
        </pc:picChg>
        <pc:picChg chg="add mod">
          <ac:chgData name="Climate Education" userId="e2df5dcb-53b6-49a5-8ffd-fe09d58e5096" providerId="ADAL" clId="{B6D43A6F-9289-4FEF-9210-6A2FEB2BAE40}" dt="2024-01-10T16:22:39.481" v="2494"/>
          <ac:picMkLst>
            <pc:docMk/>
            <pc:sldMk cId="219914430" sldId="274"/>
            <ac:picMk id="23" creationId="{7E3EAC96-1049-5BB2-7FC1-953CF75ECFBD}"/>
          </ac:picMkLst>
        </pc:picChg>
        <pc:picChg chg="add mod">
          <ac:chgData name="Climate Education" userId="e2df5dcb-53b6-49a5-8ffd-fe09d58e5096" providerId="ADAL" clId="{B6D43A6F-9289-4FEF-9210-6A2FEB2BAE40}" dt="2024-01-10T16:22:39.481" v="2494"/>
          <ac:picMkLst>
            <pc:docMk/>
            <pc:sldMk cId="219914430" sldId="274"/>
            <ac:picMk id="24" creationId="{74217771-E5BF-56A6-D9BC-202A95429289}"/>
          </ac:picMkLst>
        </pc:picChg>
        <pc:inkChg chg="add del">
          <ac:chgData name="Climate Education" userId="e2df5dcb-53b6-49a5-8ffd-fe09d58e5096" providerId="ADAL" clId="{B6D43A6F-9289-4FEF-9210-6A2FEB2BAE40}" dt="2024-01-10T16:18:38.485" v="2408" actId="478"/>
          <ac:inkMkLst>
            <pc:docMk/>
            <pc:sldMk cId="219914430" sldId="274"/>
            <ac:inkMk id="2" creationId="{44C40567-000F-6181-61D1-29D8EF31AC53}"/>
          </ac:inkMkLst>
        </pc:inkChg>
        <pc:inkChg chg="add del">
          <ac:chgData name="Climate Education" userId="e2df5dcb-53b6-49a5-8ffd-fe09d58e5096" providerId="ADAL" clId="{B6D43A6F-9289-4FEF-9210-6A2FEB2BAE40}" dt="2024-01-10T16:19:56.392" v="2444" actId="9405"/>
          <ac:inkMkLst>
            <pc:docMk/>
            <pc:sldMk cId="219914430" sldId="274"/>
            <ac:inkMk id="4" creationId="{71488075-2F8A-73C9-16ED-868475F7B5FC}"/>
          </ac:inkMkLst>
        </pc:inkChg>
        <pc:inkChg chg="add mod">
          <ac:chgData name="Climate Education" userId="e2df5dcb-53b6-49a5-8ffd-fe09d58e5096" providerId="ADAL" clId="{B6D43A6F-9289-4FEF-9210-6A2FEB2BAE40}" dt="2024-01-10T16:20:18.063" v="2456"/>
          <ac:inkMkLst>
            <pc:docMk/>
            <pc:sldMk cId="219914430" sldId="274"/>
            <ac:inkMk id="5" creationId="{7E8FA62A-F8D0-6A3C-50E8-DD64D98B5C96}"/>
          </ac:inkMkLst>
        </pc:inkChg>
        <pc:inkChg chg="add del mod">
          <ac:chgData name="Climate Education" userId="e2df5dcb-53b6-49a5-8ffd-fe09d58e5096" providerId="ADAL" clId="{B6D43A6F-9289-4FEF-9210-6A2FEB2BAE40}" dt="2024-01-10T16:20:18.062" v="2454"/>
          <ac:inkMkLst>
            <pc:docMk/>
            <pc:sldMk cId="219914430" sldId="274"/>
            <ac:inkMk id="6" creationId="{9058B088-3155-D466-5B2C-B0670C358FBA}"/>
          </ac:inkMkLst>
        </pc:inkChg>
        <pc:inkChg chg="add del mod">
          <ac:chgData name="Climate Education" userId="e2df5dcb-53b6-49a5-8ffd-fe09d58e5096" providerId="ADAL" clId="{B6D43A6F-9289-4FEF-9210-6A2FEB2BAE40}" dt="2024-01-10T16:20:18.063" v="2455"/>
          <ac:inkMkLst>
            <pc:docMk/>
            <pc:sldMk cId="219914430" sldId="274"/>
            <ac:inkMk id="9" creationId="{846FB88F-B322-8C9D-D07B-D2DA323EDDDE}"/>
          </ac:inkMkLst>
        </pc:inkChg>
        <pc:inkChg chg="add del mod">
          <ac:chgData name="Climate Education" userId="e2df5dcb-53b6-49a5-8ffd-fe09d58e5096" providerId="ADAL" clId="{B6D43A6F-9289-4FEF-9210-6A2FEB2BAE40}" dt="2024-01-10T16:20:18.062" v="2453"/>
          <ac:inkMkLst>
            <pc:docMk/>
            <pc:sldMk cId="219914430" sldId="274"/>
            <ac:inkMk id="11" creationId="{94798BCF-C375-974B-721B-C28D453666A9}"/>
          </ac:inkMkLst>
        </pc:inkChg>
        <pc:inkChg chg="add del mod">
          <ac:chgData name="Climate Education" userId="e2df5dcb-53b6-49a5-8ffd-fe09d58e5096" providerId="ADAL" clId="{B6D43A6F-9289-4FEF-9210-6A2FEB2BAE40}" dt="2024-01-10T16:20:18.063" v="2456"/>
          <ac:inkMkLst>
            <pc:docMk/>
            <pc:sldMk cId="219914430" sldId="274"/>
            <ac:inkMk id="14" creationId="{FCDD9A32-44BE-5FCB-D893-6DE49DC38903}"/>
          </ac:inkMkLst>
        </pc:inkChg>
        <pc:inkChg chg="add del">
          <ac:chgData name="Climate Education" userId="e2df5dcb-53b6-49a5-8ffd-fe09d58e5096" providerId="ADAL" clId="{B6D43A6F-9289-4FEF-9210-6A2FEB2BAE40}" dt="2024-01-10T16:20:27.180" v="2458"/>
          <ac:inkMkLst>
            <pc:docMk/>
            <pc:sldMk cId="219914430" sldId="274"/>
            <ac:inkMk id="16" creationId="{F20B2581-036D-0E7D-E6E7-3A65B607A7D6}"/>
          </ac:inkMkLst>
        </pc:inkChg>
        <pc:inkChg chg="add del">
          <ac:chgData name="Climate Education" userId="e2df5dcb-53b6-49a5-8ffd-fe09d58e5096" providerId="ADAL" clId="{B6D43A6F-9289-4FEF-9210-6A2FEB2BAE40}" dt="2024-01-10T16:20:32.664" v="2460" actId="9405"/>
          <ac:inkMkLst>
            <pc:docMk/>
            <pc:sldMk cId="219914430" sldId="274"/>
            <ac:inkMk id="17" creationId="{C121BA2C-0734-89A1-40CF-0F0345B179FD}"/>
          </ac:inkMkLst>
        </pc:inkChg>
        <pc:inkChg chg="add">
          <ac:chgData name="Climate Education" userId="e2df5dcb-53b6-49a5-8ffd-fe09d58e5096" providerId="ADAL" clId="{B6D43A6F-9289-4FEF-9210-6A2FEB2BAE40}" dt="2024-01-10T16:20:37.775" v="2461" actId="9405"/>
          <ac:inkMkLst>
            <pc:docMk/>
            <pc:sldMk cId="219914430" sldId="274"/>
            <ac:inkMk id="18" creationId="{09EE5E64-A2B5-38B1-2FFB-FDD5990DA212}"/>
          </ac:inkMkLst>
        </pc:inkChg>
      </pc:sldChg>
      <pc:sldChg chg="addSp delSp modSp add mod">
        <pc:chgData name="Climate Education" userId="e2df5dcb-53b6-49a5-8ffd-fe09d58e5096" providerId="ADAL" clId="{B6D43A6F-9289-4FEF-9210-6A2FEB2BAE40}" dt="2024-01-10T16:23:58.597" v="2532" actId="1076"/>
        <pc:sldMkLst>
          <pc:docMk/>
          <pc:sldMk cId="1841244862" sldId="275"/>
        </pc:sldMkLst>
        <pc:spChg chg="del">
          <ac:chgData name="Climate Education" userId="e2df5dcb-53b6-49a5-8ffd-fe09d58e5096" providerId="ADAL" clId="{B6D43A6F-9289-4FEF-9210-6A2FEB2BAE40}" dt="2024-01-10T16:22:16.388" v="2491" actId="478"/>
          <ac:spMkLst>
            <pc:docMk/>
            <pc:sldMk cId="1841244862" sldId="275"/>
            <ac:spMk id="3" creationId="{733318E3-B9C6-F828-721E-19A764AA03A9}"/>
          </ac:spMkLst>
        </pc:spChg>
        <pc:spChg chg="add mod">
          <ac:chgData name="Climate Education" userId="e2df5dcb-53b6-49a5-8ffd-fe09d58e5096" providerId="ADAL" clId="{B6D43A6F-9289-4FEF-9210-6A2FEB2BAE40}" dt="2024-01-10T16:23:58.597" v="2532" actId="1076"/>
          <ac:spMkLst>
            <pc:docMk/>
            <pc:sldMk cId="1841244862" sldId="275"/>
            <ac:spMk id="11" creationId="{9B439F49-1C3C-F1C7-A3A8-CC57AF733485}"/>
          </ac:spMkLst>
        </pc:spChg>
        <pc:spChg chg="del">
          <ac:chgData name="Climate Education" userId="e2df5dcb-53b6-49a5-8ffd-fe09d58e5096" providerId="ADAL" clId="{B6D43A6F-9289-4FEF-9210-6A2FEB2BAE40}" dt="2024-01-10T16:22:18.161" v="2492" actId="478"/>
          <ac:spMkLst>
            <pc:docMk/>
            <pc:sldMk cId="1841244862" sldId="275"/>
            <ac:spMk id="12" creationId="{00ECA48F-3F00-9E0B-8291-3E74215FB9B9}"/>
          </ac:spMkLst>
        </pc:spChg>
        <pc:picChg chg="add mod">
          <ac:chgData name="Climate Education" userId="e2df5dcb-53b6-49a5-8ffd-fe09d58e5096" providerId="ADAL" clId="{B6D43A6F-9289-4FEF-9210-6A2FEB2BAE40}" dt="2024-01-10T16:22:43.131" v="2495"/>
          <ac:picMkLst>
            <pc:docMk/>
            <pc:sldMk cId="1841244862" sldId="275"/>
            <ac:picMk id="2" creationId="{F88B9D34-630C-72CC-CEC6-4987533A6B9B}"/>
          </ac:picMkLst>
        </pc:picChg>
        <pc:picChg chg="add mod">
          <ac:chgData name="Climate Education" userId="e2df5dcb-53b6-49a5-8ffd-fe09d58e5096" providerId="ADAL" clId="{B6D43A6F-9289-4FEF-9210-6A2FEB2BAE40}" dt="2024-01-10T16:22:43.131" v="2495"/>
          <ac:picMkLst>
            <pc:docMk/>
            <pc:sldMk cId="1841244862" sldId="275"/>
            <ac:picMk id="4" creationId="{C7FDB2B0-99C5-A18B-9536-58D9ED7B9E71}"/>
          </ac:picMkLst>
        </pc:picChg>
        <pc:picChg chg="add mod">
          <ac:chgData name="Climate Education" userId="e2df5dcb-53b6-49a5-8ffd-fe09d58e5096" providerId="ADAL" clId="{B6D43A6F-9289-4FEF-9210-6A2FEB2BAE40}" dt="2024-01-10T16:23:35.154" v="2511" actId="1076"/>
          <ac:picMkLst>
            <pc:docMk/>
            <pc:sldMk cId="1841244862" sldId="275"/>
            <ac:picMk id="6" creationId="{8DAB3624-2134-87C4-F772-5D998E11D766}"/>
          </ac:picMkLst>
        </pc:picChg>
        <pc:picChg chg="add mod">
          <ac:chgData name="Climate Education" userId="e2df5dcb-53b6-49a5-8ffd-fe09d58e5096" providerId="ADAL" clId="{B6D43A6F-9289-4FEF-9210-6A2FEB2BAE40}" dt="2024-01-10T16:22:43.131" v="2495"/>
          <ac:picMkLst>
            <pc:docMk/>
            <pc:sldMk cId="1841244862" sldId="275"/>
            <ac:picMk id="7" creationId="{90EBA6F7-4BFE-C0C2-4140-2412AC09F86C}"/>
          </ac:picMkLst>
        </pc:picChg>
        <pc:picChg chg="mod">
          <ac:chgData name="Climate Education" userId="e2df5dcb-53b6-49a5-8ffd-fe09d58e5096" providerId="ADAL" clId="{B6D43A6F-9289-4FEF-9210-6A2FEB2BAE40}" dt="2024-01-10T16:23:03.023" v="2499" actId="1076"/>
          <ac:picMkLst>
            <pc:docMk/>
            <pc:sldMk cId="1841244862" sldId="275"/>
            <ac:picMk id="8" creationId="{A7ED835C-FE0C-9EA3-E29F-82EA6BD78399}"/>
          </ac:picMkLst>
        </pc:picChg>
        <pc:picChg chg="add mod">
          <ac:chgData name="Climate Education" userId="e2df5dcb-53b6-49a5-8ffd-fe09d58e5096" providerId="ADAL" clId="{B6D43A6F-9289-4FEF-9210-6A2FEB2BAE40}" dt="2024-01-10T16:22:43.131" v="2495"/>
          <ac:picMkLst>
            <pc:docMk/>
            <pc:sldMk cId="1841244862" sldId="275"/>
            <ac:picMk id="9" creationId="{541C3070-D8F9-D0D7-A56A-D1A8A75EEBD8}"/>
          </ac:picMkLst>
        </pc:picChg>
        <pc:picChg chg="del">
          <ac:chgData name="Climate Education" userId="e2df5dcb-53b6-49a5-8ffd-fe09d58e5096" providerId="ADAL" clId="{B6D43A6F-9289-4FEF-9210-6A2FEB2BAE40}" dt="2024-01-10T16:22:12.006" v="2488" actId="478"/>
          <ac:picMkLst>
            <pc:docMk/>
            <pc:sldMk cId="1841244862" sldId="275"/>
            <ac:picMk id="10" creationId="{6BD7D244-E312-E4DA-B11B-7C014EB1BF3B}"/>
          </ac:picMkLst>
        </pc:picChg>
        <pc:picChg chg="add del mod">
          <ac:chgData name="Climate Education" userId="e2df5dcb-53b6-49a5-8ffd-fe09d58e5096" providerId="ADAL" clId="{B6D43A6F-9289-4FEF-9210-6A2FEB2BAE40}" dt="2024-01-10T16:23:21.077" v="2504" actId="1076"/>
          <ac:picMkLst>
            <pc:docMk/>
            <pc:sldMk cId="1841244862" sldId="275"/>
            <ac:picMk id="19" creationId="{5B3255E3-0F96-FC8D-E10F-00A850E70518}"/>
          </ac:picMkLst>
        </pc:picChg>
        <pc:inkChg chg="del">
          <ac:chgData name="Climate Education" userId="e2df5dcb-53b6-49a5-8ffd-fe09d58e5096" providerId="ADAL" clId="{B6D43A6F-9289-4FEF-9210-6A2FEB2BAE40}" dt="2024-01-10T16:22:10.704" v="2486" actId="478"/>
          <ac:inkMkLst>
            <pc:docMk/>
            <pc:sldMk cId="1841244862" sldId="275"/>
            <ac:inkMk id="5" creationId="{7E8FA62A-F8D0-6A3C-50E8-DD64D98B5C96}"/>
          </ac:inkMkLst>
        </pc:inkChg>
        <pc:inkChg chg="del">
          <ac:chgData name="Climate Education" userId="e2df5dcb-53b6-49a5-8ffd-fe09d58e5096" providerId="ADAL" clId="{B6D43A6F-9289-4FEF-9210-6A2FEB2BAE40}" dt="2024-01-10T16:22:11.447" v="2487" actId="478"/>
          <ac:inkMkLst>
            <pc:docMk/>
            <pc:sldMk cId="1841244862" sldId="275"/>
            <ac:inkMk id="18" creationId="{09EE5E64-A2B5-38B1-2FFB-FDD5990DA212}"/>
          </ac:inkMkLst>
        </pc:inkChg>
      </pc:sldChg>
      <pc:sldChg chg="delSp add del mod">
        <pc:chgData name="Climate Education" userId="e2df5dcb-53b6-49a5-8ffd-fe09d58e5096" providerId="ADAL" clId="{B6D43A6F-9289-4FEF-9210-6A2FEB2BAE40}" dt="2024-01-10T16:22:05.825" v="2484" actId="47"/>
        <pc:sldMkLst>
          <pc:docMk/>
          <pc:sldMk cId="3988728788" sldId="275"/>
        </pc:sldMkLst>
        <pc:spChg chg="del">
          <ac:chgData name="Climate Education" userId="e2df5dcb-53b6-49a5-8ffd-fe09d58e5096" providerId="ADAL" clId="{B6D43A6F-9289-4FEF-9210-6A2FEB2BAE40}" dt="2024-01-10T16:21:26.043" v="2477" actId="478"/>
          <ac:spMkLst>
            <pc:docMk/>
            <pc:sldMk cId="3988728788" sldId="275"/>
            <ac:spMk id="3" creationId="{733318E3-B9C6-F828-721E-19A764AA03A9}"/>
          </ac:spMkLst>
        </pc:spChg>
        <pc:picChg chg="del">
          <ac:chgData name="Climate Education" userId="e2df5dcb-53b6-49a5-8ffd-fe09d58e5096" providerId="ADAL" clId="{B6D43A6F-9289-4FEF-9210-6A2FEB2BAE40}" dt="2024-01-10T16:21:21.628" v="2474" actId="478"/>
          <ac:picMkLst>
            <pc:docMk/>
            <pc:sldMk cId="3988728788" sldId="275"/>
            <ac:picMk id="10" creationId="{6BD7D244-E312-E4DA-B11B-7C014EB1BF3B}"/>
          </ac:picMkLst>
        </pc:picChg>
        <pc:inkChg chg="del">
          <ac:chgData name="Climate Education" userId="e2df5dcb-53b6-49a5-8ffd-fe09d58e5096" providerId="ADAL" clId="{B6D43A6F-9289-4FEF-9210-6A2FEB2BAE40}" dt="2024-01-10T16:21:24.063" v="2475" actId="478"/>
          <ac:inkMkLst>
            <pc:docMk/>
            <pc:sldMk cId="3988728788" sldId="275"/>
            <ac:inkMk id="5" creationId="{7E8FA62A-F8D0-6A3C-50E8-DD64D98B5C96}"/>
          </ac:inkMkLst>
        </pc:inkChg>
        <pc:inkChg chg="del">
          <ac:chgData name="Climate Education" userId="e2df5dcb-53b6-49a5-8ffd-fe09d58e5096" providerId="ADAL" clId="{B6D43A6F-9289-4FEF-9210-6A2FEB2BAE40}" dt="2024-01-10T16:21:24.502" v="2476" actId="478"/>
          <ac:inkMkLst>
            <pc:docMk/>
            <pc:sldMk cId="3988728788" sldId="275"/>
            <ac:inkMk id="18" creationId="{09EE5E64-A2B5-38B1-2FFB-FDD5990DA212}"/>
          </ac:inkMkLst>
        </pc:inkChg>
      </pc:sldChg>
      <pc:sldChg chg="modSp add mod modNotesTx">
        <pc:chgData name="Climate Education" userId="e2df5dcb-53b6-49a5-8ffd-fe09d58e5096" providerId="ADAL" clId="{B6D43A6F-9289-4FEF-9210-6A2FEB2BAE40}" dt="2024-01-10T16:57:42.647" v="2828" actId="1076"/>
        <pc:sldMkLst>
          <pc:docMk/>
          <pc:sldMk cId="435471927" sldId="276"/>
        </pc:sldMkLst>
        <pc:spChg chg="mod">
          <ac:chgData name="Climate Education" userId="e2df5dcb-53b6-49a5-8ffd-fe09d58e5096" providerId="ADAL" clId="{B6D43A6F-9289-4FEF-9210-6A2FEB2BAE40}" dt="2024-01-10T16:57:42.647" v="2828" actId="1076"/>
          <ac:spMkLst>
            <pc:docMk/>
            <pc:sldMk cId="435471927" sldId="276"/>
            <ac:spMk id="11" creationId="{9B439F49-1C3C-F1C7-A3A8-CC57AF733485}"/>
          </ac:spMkLst>
        </pc:spChg>
        <pc:picChg chg="mod">
          <ac:chgData name="Climate Education" userId="e2df5dcb-53b6-49a5-8ffd-fe09d58e5096" providerId="ADAL" clId="{B6D43A6F-9289-4FEF-9210-6A2FEB2BAE40}" dt="2024-01-10T16:24:09.610" v="2535" actId="1076"/>
          <ac:picMkLst>
            <pc:docMk/>
            <pc:sldMk cId="435471927" sldId="276"/>
            <ac:picMk id="6" creationId="{8DAB3624-2134-87C4-F772-5D998E11D766}"/>
          </ac:picMkLst>
        </pc:picChg>
        <pc:picChg chg="mod">
          <ac:chgData name="Climate Education" userId="e2df5dcb-53b6-49a5-8ffd-fe09d58e5096" providerId="ADAL" clId="{B6D43A6F-9289-4FEF-9210-6A2FEB2BAE40}" dt="2024-01-10T16:57:39.130" v="2827" actId="1076"/>
          <ac:picMkLst>
            <pc:docMk/>
            <pc:sldMk cId="435471927" sldId="276"/>
            <ac:picMk id="8" creationId="{A7ED835C-FE0C-9EA3-E29F-82EA6BD78399}"/>
          </ac:picMkLst>
        </pc:picChg>
      </pc:sldChg>
      <pc:sldChg chg="addSp delSp modSp add mod modAnim">
        <pc:chgData name="Climate Education" userId="e2df5dcb-53b6-49a5-8ffd-fe09d58e5096" providerId="ADAL" clId="{B6D43A6F-9289-4FEF-9210-6A2FEB2BAE40}" dt="2024-01-10T16:53:27.031" v="2641" actId="1076"/>
        <pc:sldMkLst>
          <pc:docMk/>
          <pc:sldMk cId="2411983813" sldId="277"/>
        </pc:sldMkLst>
        <pc:spChg chg="del">
          <ac:chgData name="Climate Education" userId="e2df5dcb-53b6-49a5-8ffd-fe09d58e5096" providerId="ADAL" clId="{B6D43A6F-9289-4FEF-9210-6A2FEB2BAE40}" dt="2024-01-10T16:30:46.178" v="2636" actId="478"/>
          <ac:spMkLst>
            <pc:docMk/>
            <pc:sldMk cId="2411983813" sldId="277"/>
            <ac:spMk id="11" creationId="{9B439F49-1C3C-F1C7-A3A8-CC57AF733485}"/>
          </ac:spMkLst>
        </pc:spChg>
        <pc:picChg chg="add mod">
          <ac:chgData name="Climate Education" userId="e2df5dcb-53b6-49a5-8ffd-fe09d58e5096" providerId="ADAL" clId="{B6D43A6F-9289-4FEF-9210-6A2FEB2BAE40}" dt="2024-01-10T16:53:27.031" v="2641" actId="1076"/>
          <ac:picMkLst>
            <pc:docMk/>
            <pc:sldMk cId="2411983813" sldId="277"/>
            <ac:picMk id="3" creationId="{243F655E-40D8-189C-E4D6-C23908771E52}"/>
          </ac:picMkLst>
        </pc:picChg>
      </pc:sldChg>
      <pc:sldChg chg="addSp delSp modSp add mod ord modNotesTx">
        <pc:chgData name="Climate Education" userId="e2df5dcb-53b6-49a5-8ffd-fe09d58e5096" providerId="ADAL" clId="{B6D43A6F-9289-4FEF-9210-6A2FEB2BAE40}" dt="2024-01-15T23:16:18.104" v="3361" actId="1076"/>
        <pc:sldMkLst>
          <pc:docMk/>
          <pc:sldMk cId="854183692" sldId="278"/>
        </pc:sldMkLst>
        <pc:spChg chg="add mod">
          <ac:chgData name="Climate Education" userId="e2df5dcb-53b6-49a5-8ffd-fe09d58e5096" providerId="ADAL" clId="{B6D43A6F-9289-4FEF-9210-6A2FEB2BAE40}" dt="2024-01-15T23:16:18.104" v="3361" actId="1076"/>
          <ac:spMkLst>
            <pc:docMk/>
            <pc:sldMk cId="854183692" sldId="278"/>
            <ac:spMk id="3" creationId="{6D519EB9-C789-80E3-0620-736B6142A912}"/>
          </ac:spMkLst>
        </pc:spChg>
        <pc:spChg chg="del mod">
          <ac:chgData name="Climate Education" userId="e2df5dcb-53b6-49a5-8ffd-fe09d58e5096" providerId="ADAL" clId="{B6D43A6F-9289-4FEF-9210-6A2FEB2BAE40}" dt="2024-01-10T16:54:18.244" v="2647"/>
          <ac:spMkLst>
            <pc:docMk/>
            <pc:sldMk cId="854183692" sldId="278"/>
            <ac:spMk id="11" creationId="{9B439F49-1C3C-F1C7-A3A8-CC57AF733485}"/>
          </ac:spMkLst>
        </pc:spChg>
        <pc:picChg chg="mod">
          <ac:chgData name="Climate Education" userId="e2df5dcb-53b6-49a5-8ffd-fe09d58e5096" providerId="ADAL" clId="{B6D43A6F-9289-4FEF-9210-6A2FEB2BAE40}" dt="2024-01-10T17:40:15.170" v="2839" actId="1076"/>
          <ac:picMkLst>
            <pc:docMk/>
            <pc:sldMk cId="854183692" sldId="278"/>
            <ac:picMk id="2" creationId="{F88B9D34-630C-72CC-CEC6-4987533A6B9B}"/>
          </ac:picMkLst>
        </pc:picChg>
        <pc:picChg chg="mod">
          <ac:chgData name="Climate Education" userId="e2df5dcb-53b6-49a5-8ffd-fe09d58e5096" providerId="ADAL" clId="{B6D43A6F-9289-4FEF-9210-6A2FEB2BAE40}" dt="2024-01-10T17:40:12.234" v="2838" actId="1076"/>
          <ac:picMkLst>
            <pc:docMk/>
            <pc:sldMk cId="854183692" sldId="278"/>
            <ac:picMk id="6" creationId="{8DAB3624-2134-87C4-F772-5D998E11D766}"/>
          </ac:picMkLst>
        </pc:picChg>
        <pc:picChg chg="mod">
          <ac:chgData name="Climate Education" userId="e2df5dcb-53b6-49a5-8ffd-fe09d58e5096" providerId="ADAL" clId="{B6D43A6F-9289-4FEF-9210-6A2FEB2BAE40}" dt="2024-01-10T17:40:28.590" v="2846" actId="1076"/>
          <ac:picMkLst>
            <pc:docMk/>
            <pc:sldMk cId="854183692" sldId="278"/>
            <ac:picMk id="7" creationId="{90EBA6F7-4BFE-C0C2-4140-2412AC09F86C}"/>
          </ac:picMkLst>
        </pc:picChg>
      </pc:sldChg>
      <pc:sldChg chg="addSp modSp add mod modNotesTx">
        <pc:chgData name="Climate Education" userId="e2df5dcb-53b6-49a5-8ffd-fe09d58e5096" providerId="ADAL" clId="{B6D43A6F-9289-4FEF-9210-6A2FEB2BAE40}" dt="2024-01-10T20:20:33.621" v="3304" actId="1076"/>
        <pc:sldMkLst>
          <pc:docMk/>
          <pc:sldMk cId="1249300480" sldId="279"/>
        </pc:sldMkLst>
        <pc:spChg chg="mod">
          <ac:chgData name="Climate Education" userId="e2df5dcb-53b6-49a5-8ffd-fe09d58e5096" providerId="ADAL" clId="{B6D43A6F-9289-4FEF-9210-6A2FEB2BAE40}" dt="2024-01-10T20:20:33.621" v="3304" actId="1076"/>
          <ac:spMkLst>
            <pc:docMk/>
            <pc:sldMk cId="1249300480" sldId="279"/>
            <ac:spMk id="3" creationId="{6D519EB9-C789-80E3-0620-736B6142A912}"/>
          </ac:spMkLst>
        </pc:spChg>
        <pc:picChg chg="mod">
          <ac:chgData name="Climate Education" userId="e2df5dcb-53b6-49a5-8ffd-fe09d58e5096" providerId="ADAL" clId="{B6D43A6F-9289-4FEF-9210-6A2FEB2BAE40}" dt="2024-01-10T17:41:49.515" v="2929" actId="1076"/>
          <ac:picMkLst>
            <pc:docMk/>
            <pc:sldMk cId="1249300480" sldId="279"/>
            <ac:picMk id="7" creationId="{90EBA6F7-4BFE-C0C2-4140-2412AC09F86C}"/>
          </ac:picMkLst>
        </pc:picChg>
        <pc:picChg chg="add mod">
          <ac:chgData name="Climate Education" userId="e2df5dcb-53b6-49a5-8ffd-fe09d58e5096" providerId="ADAL" clId="{B6D43A6F-9289-4FEF-9210-6A2FEB2BAE40}" dt="2024-01-10T20:17:02.276" v="3203" actId="931"/>
          <ac:picMkLst>
            <pc:docMk/>
            <pc:sldMk cId="1249300480" sldId="279"/>
            <ac:picMk id="10" creationId="{22C35FF5-7E27-CF1E-89B9-A680AF123600}"/>
          </ac:picMkLst>
        </pc:picChg>
      </pc:sldChg>
      <pc:sldChg chg="addSp delSp modSp add mod modNotesTx">
        <pc:chgData name="Climate Education" userId="e2df5dcb-53b6-49a5-8ffd-fe09d58e5096" providerId="ADAL" clId="{B6D43A6F-9289-4FEF-9210-6A2FEB2BAE40}" dt="2024-01-26T20:04:03.133" v="11129" actId="1076"/>
        <pc:sldMkLst>
          <pc:docMk/>
          <pc:sldMk cId="213027144" sldId="280"/>
        </pc:sldMkLst>
        <pc:spChg chg="del">
          <ac:chgData name="Climate Education" userId="e2df5dcb-53b6-49a5-8ffd-fe09d58e5096" providerId="ADAL" clId="{B6D43A6F-9289-4FEF-9210-6A2FEB2BAE40}" dt="2024-01-10T20:17:53.253" v="3213" actId="478"/>
          <ac:spMkLst>
            <pc:docMk/>
            <pc:sldMk cId="213027144" sldId="280"/>
            <ac:spMk id="3" creationId="{6D519EB9-C789-80E3-0620-736B6142A912}"/>
          </ac:spMkLst>
        </pc:spChg>
        <pc:spChg chg="add mod">
          <ac:chgData name="Climate Education" userId="e2df5dcb-53b6-49a5-8ffd-fe09d58e5096" providerId="ADAL" clId="{B6D43A6F-9289-4FEF-9210-6A2FEB2BAE40}" dt="2024-01-26T20:04:03.133" v="11129" actId="1076"/>
          <ac:spMkLst>
            <pc:docMk/>
            <pc:sldMk cId="213027144" sldId="280"/>
            <ac:spMk id="3" creationId="{72861682-BB0D-D7FE-7616-AC27D5160FBB}"/>
          </ac:spMkLst>
        </pc:spChg>
        <pc:picChg chg="add mod">
          <ac:chgData name="Climate Education" userId="e2df5dcb-53b6-49a5-8ffd-fe09d58e5096" providerId="ADAL" clId="{B6D43A6F-9289-4FEF-9210-6A2FEB2BAE40}" dt="2024-01-10T20:18:17.107" v="3218" actId="1076"/>
          <ac:picMkLst>
            <pc:docMk/>
            <pc:sldMk cId="213027144" sldId="280"/>
            <ac:picMk id="10" creationId="{B8DD24B6-57A2-B4B1-0DF3-F880350807A4}"/>
          </ac:picMkLst>
        </pc:picChg>
      </pc:sldChg>
      <pc:sldChg chg="addSp delSp modSp add del mod modNotesTx">
        <pc:chgData name="Climate Education" userId="e2df5dcb-53b6-49a5-8ffd-fe09d58e5096" providerId="ADAL" clId="{B6D43A6F-9289-4FEF-9210-6A2FEB2BAE40}" dt="2024-01-18T16:58:59.654" v="7184" actId="20577"/>
        <pc:sldMkLst>
          <pc:docMk/>
          <pc:sldMk cId="4198144551" sldId="281"/>
        </pc:sldMkLst>
        <pc:spChg chg="add mod">
          <ac:chgData name="Climate Education" userId="e2df5dcb-53b6-49a5-8ffd-fe09d58e5096" providerId="ADAL" clId="{B6D43A6F-9289-4FEF-9210-6A2FEB2BAE40}" dt="2024-01-18T13:06:30.691" v="5282" actId="1076"/>
          <ac:spMkLst>
            <pc:docMk/>
            <pc:sldMk cId="4198144551" sldId="281"/>
            <ac:spMk id="3" creationId="{85D19FF7-091A-8E04-0736-9609D43BDCAB}"/>
          </ac:spMkLst>
        </pc:spChg>
        <pc:spChg chg="add del mod">
          <ac:chgData name="Climate Education" userId="e2df5dcb-53b6-49a5-8ffd-fe09d58e5096" providerId="ADAL" clId="{B6D43A6F-9289-4FEF-9210-6A2FEB2BAE40}" dt="2024-01-16T13:47:35.138" v="3528" actId="478"/>
          <ac:spMkLst>
            <pc:docMk/>
            <pc:sldMk cId="4198144551" sldId="281"/>
            <ac:spMk id="5" creationId="{B5C611CA-B9F0-1318-3FA6-7BC9D0B8DDE4}"/>
          </ac:spMkLst>
        </pc:spChg>
        <pc:picChg chg="mod">
          <ac:chgData name="Climate Education" userId="e2df5dcb-53b6-49a5-8ffd-fe09d58e5096" providerId="ADAL" clId="{B6D43A6F-9289-4FEF-9210-6A2FEB2BAE40}" dt="2024-01-18T13:06:11.730" v="5276" actId="34135"/>
          <ac:picMkLst>
            <pc:docMk/>
            <pc:sldMk cId="4198144551" sldId="281"/>
            <ac:picMk id="8" creationId="{A7ED835C-FE0C-9EA3-E29F-82EA6BD78399}"/>
          </ac:picMkLst>
        </pc:picChg>
        <pc:picChg chg="del">
          <ac:chgData name="Climate Education" userId="e2df5dcb-53b6-49a5-8ffd-fe09d58e5096" providerId="ADAL" clId="{B6D43A6F-9289-4FEF-9210-6A2FEB2BAE40}" dt="2024-01-10T20:19:47.574" v="3252" actId="478"/>
          <ac:picMkLst>
            <pc:docMk/>
            <pc:sldMk cId="4198144551" sldId="281"/>
            <ac:picMk id="10" creationId="{B8DD24B6-57A2-B4B1-0DF3-F880350807A4}"/>
          </ac:picMkLst>
        </pc:picChg>
      </pc:sldChg>
      <pc:sldChg chg="delSp modSp add del mod">
        <pc:chgData name="Climate Education" userId="e2df5dcb-53b6-49a5-8ffd-fe09d58e5096" providerId="ADAL" clId="{B6D43A6F-9289-4FEF-9210-6A2FEB2BAE40}" dt="2024-01-16T13:52:57.092" v="3685" actId="47"/>
        <pc:sldMkLst>
          <pc:docMk/>
          <pc:sldMk cId="310525217" sldId="282"/>
        </pc:sldMkLst>
        <pc:spChg chg="mod">
          <ac:chgData name="Climate Education" userId="e2df5dcb-53b6-49a5-8ffd-fe09d58e5096" providerId="ADAL" clId="{B6D43A6F-9289-4FEF-9210-6A2FEB2BAE40}" dt="2024-01-15T23:17:35.620" v="3439" actId="20577"/>
          <ac:spMkLst>
            <pc:docMk/>
            <pc:sldMk cId="310525217" sldId="282"/>
            <ac:spMk id="3" creationId="{85D19FF7-091A-8E04-0736-9609D43BDCAB}"/>
          </ac:spMkLst>
        </pc:spChg>
        <pc:spChg chg="del">
          <ac:chgData name="Climate Education" userId="e2df5dcb-53b6-49a5-8ffd-fe09d58e5096" providerId="ADAL" clId="{B6D43A6F-9289-4FEF-9210-6A2FEB2BAE40}" dt="2024-01-15T23:17:32.046" v="3430" actId="478"/>
          <ac:spMkLst>
            <pc:docMk/>
            <pc:sldMk cId="310525217" sldId="282"/>
            <ac:spMk id="5" creationId="{B5C611CA-B9F0-1318-3FA6-7BC9D0B8DDE4}"/>
          </ac:spMkLst>
        </pc:spChg>
      </pc:sldChg>
      <pc:sldChg chg="addSp delSp modSp add del mod">
        <pc:chgData name="Climate Education" userId="e2df5dcb-53b6-49a5-8ffd-fe09d58e5096" providerId="ADAL" clId="{B6D43A6F-9289-4FEF-9210-6A2FEB2BAE40}" dt="2024-01-15T22:43:07.805" v="3312" actId="47"/>
        <pc:sldMkLst>
          <pc:docMk/>
          <pc:sldMk cId="2363446160" sldId="282"/>
        </pc:sldMkLst>
        <pc:spChg chg="mod">
          <ac:chgData name="Climate Education" userId="e2df5dcb-53b6-49a5-8ffd-fe09d58e5096" providerId="ADAL" clId="{B6D43A6F-9289-4FEF-9210-6A2FEB2BAE40}" dt="2024-01-15T22:42:47.118" v="3306" actId="20577"/>
          <ac:spMkLst>
            <pc:docMk/>
            <pc:sldMk cId="2363446160" sldId="282"/>
            <ac:spMk id="2" creationId="{8BF697D4-AA5F-EEEB-6B5C-3C20C91C9F69}"/>
          </ac:spMkLst>
        </pc:spChg>
        <pc:picChg chg="del">
          <ac:chgData name="Climate Education" userId="e2df5dcb-53b6-49a5-8ffd-fe09d58e5096" providerId="ADAL" clId="{B6D43A6F-9289-4FEF-9210-6A2FEB2BAE40}" dt="2024-01-15T22:42:50.328" v="3307" actId="478"/>
          <ac:picMkLst>
            <pc:docMk/>
            <pc:sldMk cId="2363446160" sldId="282"/>
            <ac:picMk id="4" creationId="{2312FD25-3156-AD1A-8A39-3C0914F6A976}"/>
          </ac:picMkLst>
        </pc:picChg>
        <pc:picChg chg="add del mod">
          <ac:chgData name="Climate Education" userId="e2df5dcb-53b6-49a5-8ffd-fe09d58e5096" providerId="ADAL" clId="{B6D43A6F-9289-4FEF-9210-6A2FEB2BAE40}" dt="2024-01-15T22:43:05.414" v="3311" actId="478"/>
          <ac:picMkLst>
            <pc:docMk/>
            <pc:sldMk cId="2363446160" sldId="282"/>
            <ac:picMk id="5" creationId="{CC8D2F03-AE3F-1524-D714-F4DA88190406}"/>
          </ac:picMkLst>
        </pc:picChg>
      </pc:sldChg>
      <pc:sldChg chg="modSp add mod modNotesTx">
        <pc:chgData name="Climate Education" userId="e2df5dcb-53b6-49a5-8ffd-fe09d58e5096" providerId="ADAL" clId="{B6D43A6F-9289-4FEF-9210-6A2FEB2BAE40}" dt="2024-01-18T13:29:05.354" v="6435" actId="5793"/>
        <pc:sldMkLst>
          <pc:docMk/>
          <pc:sldMk cId="2698734242" sldId="283"/>
        </pc:sldMkLst>
        <pc:spChg chg="mod">
          <ac:chgData name="Climate Education" userId="e2df5dcb-53b6-49a5-8ffd-fe09d58e5096" providerId="ADAL" clId="{B6D43A6F-9289-4FEF-9210-6A2FEB2BAE40}" dt="2024-01-18T13:29:05.354" v="6435" actId="5793"/>
          <ac:spMkLst>
            <pc:docMk/>
            <pc:sldMk cId="2698734242" sldId="283"/>
            <ac:spMk id="3" creationId="{85D19FF7-091A-8E04-0736-9609D43BDCAB}"/>
          </ac:spMkLst>
        </pc:spChg>
        <pc:picChg chg="mod">
          <ac:chgData name="Climate Education" userId="e2df5dcb-53b6-49a5-8ffd-fe09d58e5096" providerId="ADAL" clId="{B6D43A6F-9289-4FEF-9210-6A2FEB2BAE40}" dt="2024-01-16T14:34:59.651" v="4515" actId="1076"/>
          <ac:picMkLst>
            <pc:docMk/>
            <pc:sldMk cId="2698734242" sldId="283"/>
            <ac:picMk id="8" creationId="{A7ED835C-FE0C-9EA3-E29F-82EA6BD78399}"/>
          </ac:picMkLst>
        </pc:picChg>
      </pc:sldChg>
      <pc:sldChg chg="addSp delSp modSp add mod modNotesTx">
        <pc:chgData name="Climate Education" userId="e2df5dcb-53b6-49a5-8ffd-fe09d58e5096" providerId="ADAL" clId="{B6D43A6F-9289-4FEF-9210-6A2FEB2BAE40}" dt="2024-01-18T13:31:53.035" v="6457" actId="20577"/>
        <pc:sldMkLst>
          <pc:docMk/>
          <pc:sldMk cId="1440079851" sldId="284"/>
        </pc:sldMkLst>
        <pc:spChg chg="del">
          <ac:chgData name="Climate Education" userId="e2df5dcb-53b6-49a5-8ffd-fe09d58e5096" providerId="ADAL" clId="{B6D43A6F-9289-4FEF-9210-6A2FEB2BAE40}" dt="2024-01-16T19:47:02.696" v="4556" actId="478"/>
          <ac:spMkLst>
            <pc:docMk/>
            <pc:sldMk cId="1440079851" sldId="284"/>
            <ac:spMk id="3" creationId="{85D19FF7-091A-8E04-0736-9609D43BDCAB}"/>
          </ac:spMkLst>
        </pc:spChg>
        <pc:spChg chg="add mod">
          <ac:chgData name="Climate Education" userId="e2df5dcb-53b6-49a5-8ffd-fe09d58e5096" providerId="ADAL" clId="{B6D43A6F-9289-4FEF-9210-6A2FEB2BAE40}" dt="2024-01-18T13:29:59.293" v="6452" actId="1076"/>
          <ac:spMkLst>
            <pc:docMk/>
            <pc:sldMk cId="1440079851" sldId="284"/>
            <ac:spMk id="5" creationId="{D1BAFC04-52AE-9C16-D4CD-E926E4FDF340}"/>
          </ac:spMkLst>
        </pc:spChg>
        <pc:picChg chg="mod">
          <ac:chgData name="Climate Education" userId="e2df5dcb-53b6-49a5-8ffd-fe09d58e5096" providerId="ADAL" clId="{B6D43A6F-9289-4FEF-9210-6A2FEB2BAE40}" dt="2024-01-18T12:55:41.310" v="4798" actId="34135"/>
          <ac:picMkLst>
            <pc:docMk/>
            <pc:sldMk cId="1440079851" sldId="284"/>
            <ac:picMk id="8" creationId="{A7ED835C-FE0C-9EA3-E29F-82EA6BD78399}"/>
          </ac:picMkLst>
        </pc:picChg>
      </pc:sldChg>
      <pc:sldChg chg="addSp delSp modSp add del mod modNotesTx">
        <pc:chgData name="Climate Education" userId="e2df5dcb-53b6-49a5-8ffd-fe09d58e5096" providerId="ADAL" clId="{B6D43A6F-9289-4FEF-9210-6A2FEB2BAE40}" dt="2024-01-18T16:59:13.922" v="7186" actId="47"/>
        <pc:sldMkLst>
          <pc:docMk/>
          <pc:sldMk cId="1071993047" sldId="285"/>
        </pc:sldMkLst>
        <pc:spChg chg="del">
          <ac:chgData name="Climate Education" userId="e2df5dcb-53b6-49a5-8ffd-fe09d58e5096" providerId="ADAL" clId="{B6D43A6F-9289-4FEF-9210-6A2FEB2BAE40}" dt="2024-01-16T13:33:27.780" v="3500" actId="478"/>
          <ac:spMkLst>
            <pc:docMk/>
            <pc:sldMk cId="1071993047" sldId="285"/>
            <ac:spMk id="3" creationId="{85D19FF7-091A-8E04-0736-9609D43BDCAB}"/>
          </ac:spMkLst>
        </pc:spChg>
        <pc:spChg chg="add mod">
          <ac:chgData name="Climate Education" userId="e2df5dcb-53b6-49a5-8ffd-fe09d58e5096" providerId="ADAL" clId="{B6D43A6F-9289-4FEF-9210-6A2FEB2BAE40}" dt="2024-01-18T14:03:17.955" v="7009" actId="20577"/>
          <ac:spMkLst>
            <pc:docMk/>
            <pc:sldMk cId="1071993047" sldId="285"/>
            <ac:spMk id="5" creationId="{1DC46560-7A06-45E2-717E-CF43B4EE6737}"/>
          </ac:spMkLst>
        </pc:spChg>
      </pc:sldChg>
      <pc:sldChg chg="addSp modSp add mod modNotesTx">
        <pc:chgData name="Climate Education" userId="e2df5dcb-53b6-49a5-8ffd-fe09d58e5096" providerId="ADAL" clId="{B6D43A6F-9289-4FEF-9210-6A2FEB2BAE40}" dt="2024-01-18T16:58:54" v="7183" actId="20577"/>
        <pc:sldMkLst>
          <pc:docMk/>
          <pc:sldMk cId="1821284797" sldId="286"/>
        </pc:sldMkLst>
        <pc:spChg chg="mod">
          <ac:chgData name="Climate Education" userId="e2df5dcb-53b6-49a5-8ffd-fe09d58e5096" providerId="ADAL" clId="{B6D43A6F-9289-4FEF-9210-6A2FEB2BAE40}" dt="2024-01-16T13:53:07.171" v="3687" actId="1076"/>
          <ac:spMkLst>
            <pc:docMk/>
            <pc:sldMk cId="1821284797" sldId="286"/>
            <ac:spMk id="3" creationId="{85D19FF7-091A-8E04-0736-9609D43BDCAB}"/>
          </ac:spMkLst>
        </pc:spChg>
        <pc:spChg chg="add mod">
          <ac:chgData name="Climate Education" userId="e2df5dcb-53b6-49a5-8ffd-fe09d58e5096" providerId="ADAL" clId="{B6D43A6F-9289-4FEF-9210-6A2FEB2BAE40}" dt="2024-01-16T13:58:07.988" v="3770" actId="1076"/>
          <ac:spMkLst>
            <pc:docMk/>
            <pc:sldMk cId="1821284797" sldId="286"/>
            <ac:spMk id="5" creationId="{57ABF56B-E2CE-9AD8-B826-024C23963E6C}"/>
          </ac:spMkLst>
        </pc:spChg>
      </pc:sldChg>
      <pc:sldChg chg="addSp delSp modSp add mod modNotesTx">
        <pc:chgData name="Climate Education" userId="e2df5dcb-53b6-49a5-8ffd-fe09d58e5096" providerId="ADAL" clId="{B6D43A6F-9289-4FEF-9210-6A2FEB2BAE40}" dt="2024-01-16T14:19:29.389" v="4214" actId="1076"/>
        <pc:sldMkLst>
          <pc:docMk/>
          <pc:sldMk cId="633352490" sldId="287"/>
        </pc:sldMkLst>
        <pc:spChg chg="mod">
          <ac:chgData name="Climate Education" userId="e2df5dcb-53b6-49a5-8ffd-fe09d58e5096" providerId="ADAL" clId="{B6D43A6F-9289-4FEF-9210-6A2FEB2BAE40}" dt="2024-01-16T14:19:29.389" v="4214" actId="1076"/>
          <ac:spMkLst>
            <pc:docMk/>
            <pc:sldMk cId="633352490" sldId="287"/>
            <ac:spMk id="5" creationId="{57ABF56B-E2CE-9AD8-B826-024C23963E6C}"/>
          </ac:spMkLst>
        </pc:spChg>
        <pc:picChg chg="add del mod modCrop">
          <ac:chgData name="Climate Education" userId="e2df5dcb-53b6-49a5-8ffd-fe09d58e5096" providerId="ADAL" clId="{B6D43A6F-9289-4FEF-9210-6A2FEB2BAE40}" dt="2024-01-16T14:13:35.402" v="3908" actId="478"/>
          <ac:picMkLst>
            <pc:docMk/>
            <pc:sldMk cId="633352490" sldId="287"/>
            <ac:picMk id="11" creationId="{9A0FB79B-21F1-DAEA-52A3-57DD1EEA6FA9}"/>
          </ac:picMkLst>
        </pc:picChg>
      </pc:sldChg>
      <pc:sldChg chg="addSp modSp add mod">
        <pc:chgData name="Climate Education" userId="e2df5dcb-53b6-49a5-8ffd-fe09d58e5096" providerId="ADAL" clId="{B6D43A6F-9289-4FEF-9210-6A2FEB2BAE40}" dt="2024-01-18T13:29:14.779" v="6440" actId="20577"/>
        <pc:sldMkLst>
          <pc:docMk/>
          <pc:sldMk cId="3112128785" sldId="288"/>
        </pc:sldMkLst>
        <pc:spChg chg="mod">
          <ac:chgData name="Climate Education" userId="e2df5dcb-53b6-49a5-8ffd-fe09d58e5096" providerId="ADAL" clId="{B6D43A6F-9289-4FEF-9210-6A2FEB2BAE40}" dt="2024-01-16T14:17:18.993" v="4184" actId="1076"/>
          <ac:spMkLst>
            <pc:docMk/>
            <pc:sldMk cId="3112128785" sldId="288"/>
            <ac:spMk id="5" creationId="{57ABF56B-E2CE-9AD8-B826-024C23963E6C}"/>
          </ac:spMkLst>
        </pc:spChg>
        <pc:spChg chg="add mod">
          <ac:chgData name="Climate Education" userId="e2df5dcb-53b6-49a5-8ffd-fe09d58e5096" providerId="ADAL" clId="{B6D43A6F-9289-4FEF-9210-6A2FEB2BAE40}" dt="2024-01-18T13:29:14.779" v="6440" actId="20577"/>
          <ac:spMkLst>
            <pc:docMk/>
            <pc:sldMk cId="3112128785" sldId="288"/>
            <ac:spMk id="10" creationId="{613FEDB6-4DD6-F077-24F5-ED6DB37AAF80}"/>
          </ac:spMkLst>
        </pc:spChg>
        <pc:picChg chg="mod">
          <ac:chgData name="Climate Education" userId="e2df5dcb-53b6-49a5-8ffd-fe09d58e5096" providerId="ADAL" clId="{B6D43A6F-9289-4FEF-9210-6A2FEB2BAE40}" dt="2024-01-16T14:16:26.572" v="4156" actId="34135"/>
          <ac:picMkLst>
            <pc:docMk/>
            <pc:sldMk cId="3112128785" sldId="288"/>
            <ac:picMk id="8" creationId="{A7ED835C-FE0C-9EA3-E29F-82EA6BD78399}"/>
          </ac:picMkLst>
        </pc:picChg>
        <pc:picChg chg="mod">
          <ac:chgData name="Climate Education" userId="e2df5dcb-53b6-49a5-8ffd-fe09d58e5096" providerId="ADAL" clId="{B6D43A6F-9289-4FEF-9210-6A2FEB2BAE40}" dt="2024-01-16T14:15:08.991" v="4009" actId="1076"/>
          <ac:picMkLst>
            <pc:docMk/>
            <pc:sldMk cId="3112128785" sldId="288"/>
            <ac:picMk id="11" creationId="{9A0FB79B-21F1-DAEA-52A3-57DD1EEA6FA9}"/>
          </ac:picMkLst>
        </pc:picChg>
      </pc:sldChg>
      <pc:sldChg chg="addSp delSp modSp add mod">
        <pc:chgData name="Climate Education" userId="e2df5dcb-53b6-49a5-8ffd-fe09d58e5096" providerId="ADAL" clId="{B6D43A6F-9289-4FEF-9210-6A2FEB2BAE40}" dt="2024-01-16T14:32:51.861" v="4278" actId="14100"/>
        <pc:sldMkLst>
          <pc:docMk/>
          <pc:sldMk cId="2529545152" sldId="289"/>
        </pc:sldMkLst>
        <pc:spChg chg="mod">
          <ac:chgData name="Climate Education" userId="e2df5dcb-53b6-49a5-8ffd-fe09d58e5096" providerId="ADAL" clId="{B6D43A6F-9289-4FEF-9210-6A2FEB2BAE40}" dt="2024-01-16T14:32:51.861" v="4278" actId="14100"/>
          <ac:spMkLst>
            <pc:docMk/>
            <pc:sldMk cId="2529545152" sldId="289"/>
            <ac:spMk id="5" creationId="{57ABF56B-E2CE-9AD8-B826-024C23963E6C}"/>
          </ac:spMkLst>
        </pc:spChg>
        <pc:spChg chg="mod">
          <ac:chgData name="Climate Education" userId="e2df5dcb-53b6-49a5-8ffd-fe09d58e5096" providerId="ADAL" clId="{B6D43A6F-9289-4FEF-9210-6A2FEB2BAE40}" dt="2024-01-16T14:32:48.446" v="4277" actId="1076"/>
          <ac:spMkLst>
            <pc:docMk/>
            <pc:sldMk cId="2529545152" sldId="289"/>
            <ac:spMk id="10" creationId="{613FEDB6-4DD6-F077-24F5-ED6DB37AAF80}"/>
          </ac:spMkLst>
        </pc:spChg>
        <pc:picChg chg="del">
          <ac:chgData name="Climate Education" userId="e2df5dcb-53b6-49a5-8ffd-fe09d58e5096" providerId="ADAL" clId="{B6D43A6F-9289-4FEF-9210-6A2FEB2BAE40}" dt="2024-01-16T14:18:41.537" v="4197" actId="478"/>
          <ac:picMkLst>
            <pc:docMk/>
            <pc:sldMk cId="2529545152" sldId="289"/>
            <ac:picMk id="11" creationId="{9A0FB79B-21F1-DAEA-52A3-57DD1EEA6FA9}"/>
          </ac:picMkLst>
        </pc:picChg>
        <pc:picChg chg="add mod">
          <ac:chgData name="Climate Education" userId="e2df5dcb-53b6-49a5-8ffd-fe09d58e5096" providerId="ADAL" clId="{B6D43A6F-9289-4FEF-9210-6A2FEB2BAE40}" dt="2024-01-16T14:32:44.688" v="4276" actId="1076"/>
          <ac:picMkLst>
            <pc:docMk/>
            <pc:sldMk cId="2529545152" sldId="289"/>
            <ac:picMk id="12" creationId="{AFAE87BA-C6BB-A2C6-BE44-56966E13137E}"/>
          </ac:picMkLst>
        </pc:picChg>
      </pc:sldChg>
      <pc:sldChg chg="addSp modSp add mod modAnim modNotesTx">
        <pc:chgData name="Climate Education" userId="e2df5dcb-53b6-49a5-8ffd-fe09d58e5096" providerId="ADAL" clId="{B6D43A6F-9289-4FEF-9210-6A2FEB2BAE40}" dt="2024-01-18T13:31:49.796" v="6456" actId="20577"/>
        <pc:sldMkLst>
          <pc:docMk/>
          <pc:sldMk cId="2249264199" sldId="290"/>
        </pc:sldMkLst>
        <pc:spChg chg="add mod">
          <ac:chgData name="Climate Education" userId="e2df5dcb-53b6-49a5-8ffd-fe09d58e5096" providerId="ADAL" clId="{B6D43A6F-9289-4FEF-9210-6A2FEB2BAE40}" dt="2024-01-18T13:16:14.226" v="5859" actId="1076"/>
          <ac:spMkLst>
            <pc:docMk/>
            <pc:sldMk cId="2249264199" sldId="290"/>
            <ac:spMk id="3" creationId="{550A6D3A-2F17-B94E-A520-7DA7DB6A2114}"/>
          </ac:spMkLst>
        </pc:spChg>
        <pc:spChg chg="mod">
          <ac:chgData name="Climate Education" userId="e2df5dcb-53b6-49a5-8ffd-fe09d58e5096" providerId="ADAL" clId="{B6D43A6F-9289-4FEF-9210-6A2FEB2BAE40}" dt="2024-01-18T13:26:46.453" v="6421" actId="20577"/>
          <ac:spMkLst>
            <pc:docMk/>
            <pc:sldMk cId="2249264199" sldId="290"/>
            <ac:spMk id="5" creationId="{D1BAFC04-52AE-9C16-D4CD-E926E4FDF340}"/>
          </ac:spMkLst>
        </pc:spChg>
        <pc:spChg chg="add mod">
          <ac:chgData name="Climate Education" userId="e2df5dcb-53b6-49a5-8ffd-fe09d58e5096" providerId="ADAL" clId="{B6D43A6F-9289-4FEF-9210-6A2FEB2BAE40}" dt="2024-01-18T13:27:01.713" v="6428" actId="1076"/>
          <ac:spMkLst>
            <pc:docMk/>
            <pc:sldMk cId="2249264199" sldId="290"/>
            <ac:spMk id="11" creationId="{A7085FDD-2FD5-E79E-9457-6D612F756FD7}"/>
          </ac:spMkLst>
        </pc:spChg>
      </pc:sldChg>
      <pc:sldChg chg="addSp delSp modSp add mod modAnim modNotesTx">
        <pc:chgData name="Climate Education" userId="e2df5dcb-53b6-49a5-8ffd-fe09d58e5096" providerId="ADAL" clId="{B6D43A6F-9289-4FEF-9210-6A2FEB2BAE40}" dt="2024-01-18T13:31:43.329" v="6454" actId="20577"/>
        <pc:sldMkLst>
          <pc:docMk/>
          <pc:sldMk cId="750755371" sldId="291"/>
        </pc:sldMkLst>
        <pc:spChg chg="add del mod">
          <ac:chgData name="Climate Education" userId="e2df5dcb-53b6-49a5-8ffd-fe09d58e5096" providerId="ADAL" clId="{B6D43A6F-9289-4FEF-9210-6A2FEB2BAE40}" dt="2024-01-18T13:12:37.903" v="5543"/>
          <ac:spMkLst>
            <pc:docMk/>
            <pc:sldMk cId="750755371" sldId="291"/>
            <ac:spMk id="3" creationId="{0BAFB93E-1B24-A2D2-AE6E-E97D52281BE3}"/>
          </ac:spMkLst>
        </pc:spChg>
        <pc:spChg chg="mod">
          <ac:chgData name="Climate Education" userId="e2df5dcb-53b6-49a5-8ffd-fe09d58e5096" providerId="ADAL" clId="{B6D43A6F-9289-4FEF-9210-6A2FEB2BAE40}" dt="2024-01-18T13:25:44.327" v="6404" actId="1076"/>
          <ac:spMkLst>
            <pc:docMk/>
            <pc:sldMk cId="750755371" sldId="291"/>
            <ac:spMk id="5" creationId="{D1BAFC04-52AE-9C16-D4CD-E926E4FDF340}"/>
          </ac:spMkLst>
        </pc:spChg>
        <pc:spChg chg="add del mod">
          <ac:chgData name="Climate Education" userId="e2df5dcb-53b6-49a5-8ffd-fe09d58e5096" providerId="ADAL" clId="{B6D43A6F-9289-4FEF-9210-6A2FEB2BAE40}" dt="2024-01-18T13:20:51.400" v="6029"/>
          <ac:spMkLst>
            <pc:docMk/>
            <pc:sldMk cId="750755371" sldId="291"/>
            <ac:spMk id="12" creationId="{3EEB393E-D33F-CACE-C1FB-ED0987F03FBE}"/>
          </ac:spMkLst>
        </pc:spChg>
        <pc:spChg chg="add mod">
          <ac:chgData name="Climate Education" userId="e2df5dcb-53b6-49a5-8ffd-fe09d58e5096" providerId="ADAL" clId="{B6D43A6F-9289-4FEF-9210-6A2FEB2BAE40}" dt="2024-01-18T13:24:23.558" v="6378" actId="1076"/>
          <ac:spMkLst>
            <pc:docMk/>
            <pc:sldMk cId="750755371" sldId="291"/>
            <ac:spMk id="13" creationId="{BC4974DE-385A-9F04-B0F3-2D65C15DFC14}"/>
          </ac:spMkLst>
        </pc:spChg>
        <pc:spChg chg="add mod">
          <ac:chgData name="Climate Education" userId="e2df5dcb-53b6-49a5-8ffd-fe09d58e5096" providerId="ADAL" clId="{B6D43A6F-9289-4FEF-9210-6A2FEB2BAE40}" dt="2024-01-18T13:25:57.909" v="6409" actId="1076"/>
          <ac:spMkLst>
            <pc:docMk/>
            <pc:sldMk cId="750755371" sldId="291"/>
            <ac:spMk id="14" creationId="{C1F7339B-3C2E-C4AD-6D79-13DD9AFB8F2B}"/>
          </ac:spMkLst>
        </pc:spChg>
        <pc:spChg chg="add mod">
          <ac:chgData name="Climate Education" userId="e2df5dcb-53b6-49a5-8ffd-fe09d58e5096" providerId="ADAL" clId="{B6D43A6F-9289-4FEF-9210-6A2FEB2BAE40}" dt="2024-01-18T13:26:01.269" v="6410" actId="1076"/>
          <ac:spMkLst>
            <pc:docMk/>
            <pc:sldMk cId="750755371" sldId="291"/>
            <ac:spMk id="16" creationId="{884F7A7A-24B7-9515-89B2-6B8A723C9481}"/>
          </ac:spMkLst>
        </pc:spChg>
        <pc:spChg chg="add mod">
          <ac:chgData name="Climate Education" userId="e2df5dcb-53b6-49a5-8ffd-fe09d58e5096" providerId="ADAL" clId="{B6D43A6F-9289-4FEF-9210-6A2FEB2BAE40}" dt="2024-01-18T13:26:10.430" v="6413" actId="1076"/>
          <ac:spMkLst>
            <pc:docMk/>
            <pc:sldMk cId="750755371" sldId="291"/>
            <ac:spMk id="18" creationId="{9CC94DD2-4647-2C4F-AD89-8B7D4320C516}"/>
          </ac:spMkLst>
        </pc:spChg>
        <pc:picChg chg="add del mod">
          <ac:chgData name="Climate Education" userId="e2df5dcb-53b6-49a5-8ffd-fe09d58e5096" providerId="ADAL" clId="{B6D43A6F-9289-4FEF-9210-6A2FEB2BAE40}" dt="2024-01-18T13:12:37.903" v="5541" actId="478"/>
          <ac:picMkLst>
            <pc:docMk/>
            <pc:sldMk cId="750755371" sldId="291"/>
            <ac:picMk id="11" creationId="{DA0E0019-9B9F-62BB-6D04-7A714D68BEA3}"/>
          </ac:picMkLst>
        </pc:picChg>
      </pc:sldChg>
      <pc:sldChg chg="add del">
        <pc:chgData name="Climate Education" userId="e2df5dcb-53b6-49a5-8ffd-fe09d58e5096" providerId="ADAL" clId="{B6D43A6F-9289-4FEF-9210-6A2FEB2BAE40}" dt="2024-01-18T13:31:37.986" v="6453" actId="47"/>
        <pc:sldMkLst>
          <pc:docMk/>
          <pc:sldMk cId="4169891584" sldId="292"/>
        </pc:sldMkLst>
      </pc:sldChg>
      <pc:sldChg chg="addSp delSp modSp add mod modNotesTx">
        <pc:chgData name="Climate Education" userId="e2df5dcb-53b6-49a5-8ffd-fe09d58e5096" providerId="ADAL" clId="{B6D43A6F-9289-4FEF-9210-6A2FEB2BAE40}" dt="2024-01-18T16:59:19.105" v="7187" actId="20577"/>
        <pc:sldMkLst>
          <pc:docMk/>
          <pc:sldMk cId="2381195905" sldId="293"/>
        </pc:sldMkLst>
        <pc:spChg chg="del">
          <ac:chgData name="Climate Education" userId="e2df5dcb-53b6-49a5-8ffd-fe09d58e5096" providerId="ADAL" clId="{B6D43A6F-9289-4FEF-9210-6A2FEB2BAE40}" dt="2024-01-18T13:17:13.650" v="5922" actId="478"/>
          <ac:spMkLst>
            <pc:docMk/>
            <pc:sldMk cId="2381195905" sldId="293"/>
            <ac:spMk id="3" creationId="{550A6D3A-2F17-B94E-A520-7DA7DB6A2114}"/>
          </ac:spMkLst>
        </pc:spChg>
        <pc:spChg chg="del">
          <ac:chgData name="Climate Education" userId="e2df5dcb-53b6-49a5-8ffd-fe09d58e5096" providerId="ADAL" clId="{B6D43A6F-9289-4FEF-9210-6A2FEB2BAE40}" dt="2024-01-18T13:17:14.965" v="5923" actId="478"/>
          <ac:spMkLst>
            <pc:docMk/>
            <pc:sldMk cId="2381195905" sldId="293"/>
            <ac:spMk id="5" creationId="{D1BAFC04-52AE-9C16-D4CD-E926E4FDF340}"/>
          </ac:spMkLst>
        </pc:spChg>
        <pc:spChg chg="add mod">
          <ac:chgData name="Climate Education" userId="e2df5dcb-53b6-49a5-8ffd-fe09d58e5096" providerId="ADAL" clId="{B6D43A6F-9289-4FEF-9210-6A2FEB2BAE40}" dt="2024-01-18T13:18:50.510" v="5968" actId="1076"/>
          <ac:spMkLst>
            <pc:docMk/>
            <pc:sldMk cId="2381195905" sldId="293"/>
            <ac:spMk id="11" creationId="{8E30CB65-76C3-592D-FE7B-3EB1D811BC41}"/>
          </ac:spMkLst>
        </pc:spChg>
        <pc:picChg chg="add del mod">
          <ac:chgData name="Climate Education" userId="e2df5dcb-53b6-49a5-8ffd-fe09d58e5096" providerId="ADAL" clId="{B6D43A6F-9289-4FEF-9210-6A2FEB2BAE40}" dt="2024-01-18T13:17:31.772" v="5927" actId="478"/>
          <ac:picMkLst>
            <pc:docMk/>
            <pc:sldMk cId="2381195905" sldId="293"/>
            <ac:picMk id="10" creationId="{6C527554-AC95-3E0E-6F0B-88C64BC7BA46}"/>
          </ac:picMkLst>
        </pc:picChg>
      </pc:sldChg>
      <pc:sldChg chg="addSp delSp modSp add mod modNotesTx">
        <pc:chgData name="Climate Education" userId="e2df5dcb-53b6-49a5-8ffd-fe09d58e5096" providerId="ADAL" clId="{B6D43A6F-9289-4FEF-9210-6A2FEB2BAE40}" dt="2024-01-18T14:06:25.808" v="7055" actId="1076"/>
        <pc:sldMkLst>
          <pc:docMk/>
          <pc:sldMk cId="3828855302" sldId="294"/>
        </pc:sldMkLst>
        <pc:spChg chg="add mod">
          <ac:chgData name="Climate Education" userId="e2df5dcb-53b6-49a5-8ffd-fe09d58e5096" providerId="ADAL" clId="{B6D43A6F-9289-4FEF-9210-6A2FEB2BAE40}" dt="2024-01-18T14:06:25.808" v="7055" actId="1076"/>
          <ac:spMkLst>
            <pc:docMk/>
            <pc:sldMk cId="3828855302" sldId="294"/>
            <ac:spMk id="3" creationId="{45861910-0496-722C-CDD8-16CE091E3B7F}"/>
          </ac:spMkLst>
        </pc:spChg>
        <pc:spChg chg="del">
          <ac:chgData name="Climate Education" userId="e2df5dcb-53b6-49a5-8ffd-fe09d58e5096" providerId="ADAL" clId="{B6D43A6F-9289-4FEF-9210-6A2FEB2BAE40}" dt="2024-01-18T14:05:15.567" v="7015" actId="478"/>
          <ac:spMkLst>
            <pc:docMk/>
            <pc:sldMk cId="3828855302" sldId="294"/>
            <ac:spMk id="5" creationId="{1DC46560-7A06-45E2-717E-CF43B4EE6737}"/>
          </ac:spMkLst>
        </pc:spChg>
        <pc:picChg chg="mod">
          <ac:chgData name="Climate Education" userId="e2df5dcb-53b6-49a5-8ffd-fe09d58e5096" providerId="ADAL" clId="{B6D43A6F-9289-4FEF-9210-6A2FEB2BAE40}" dt="2024-01-18T14:05:53.049" v="7025" actId="1076"/>
          <ac:picMkLst>
            <pc:docMk/>
            <pc:sldMk cId="3828855302" sldId="294"/>
            <ac:picMk id="7" creationId="{90EBA6F7-4BFE-C0C2-4140-2412AC09F86C}"/>
          </ac:picMkLst>
        </pc:picChg>
        <pc:picChg chg="mod">
          <ac:chgData name="Climate Education" userId="e2df5dcb-53b6-49a5-8ffd-fe09d58e5096" providerId="ADAL" clId="{B6D43A6F-9289-4FEF-9210-6A2FEB2BAE40}" dt="2024-01-18T14:05:35.945" v="7020" actId="1076"/>
          <ac:picMkLst>
            <pc:docMk/>
            <pc:sldMk cId="3828855302" sldId="294"/>
            <ac:picMk id="9" creationId="{541C3070-D8F9-D0D7-A56A-D1A8A75EEBD8}"/>
          </ac:picMkLst>
        </pc:picChg>
      </pc:sldChg>
      <pc:sldChg chg="addSp modSp add mod modAnim modNotesTx">
        <pc:chgData name="Climate Education" userId="e2df5dcb-53b6-49a5-8ffd-fe09d58e5096" providerId="ADAL" clId="{B6D43A6F-9289-4FEF-9210-6A2FEB2BAE40}" dt="2024-01-25T18:56:42.472" v="7281" actId="20577"/>
        <pc:sldMkLst>
          <pc:docMk/>
          <pc:sldMk cId="3585383281" sldId="295"/>
        </pc:sldMkLst>
        <pc:spChg chg="mod">
          <ac:chgData name="Climate Education" userId="e2df5dcb-53b6-49a5-8ffd-fe09d58e5096" providerId="ADAL" clId="{B6D43A6F-9289-4FEF-9210-6A2FEB2BAE40}" dt="2024-01-18T14:06:58.533" v="7065" actId="1076"/>
          <ac:spMkLst>
            <pc:docMk/>
            <pc:sldMk cId="3585383281" sldId="295"/>
            <ac:spMk id="3" creationId="{45861910-0496-722C-CDD8-16CE091E3B7F}"/>
          </ac:spMkLst>
        </pc:spChg>
        <pc:picChg chg="add mod">
          <ac:chgData name="Climate Education" userId="e2df5dcb-53b6-49a5-8ffd-fe09d58e5096" providerId="ADAL" clId="{B6D43A6F-9289-4FEF-9210-6A2FEB2BAE40}" dt="2024-01-25T18:55:58.644" v="7188"/>
          <ac:picMkLst>
            <pc:docMk/>
            <pc:sldMk cId="3585383281" sldId="295"/>
            <ac:picMk id="5" creationId="{77612468-1FF6-D049-6C05-A82A341860BF}"/>
          </ac:picMkLst>
        </pc:picChg>
        <pc:picChg chg="mod">
          <ac:chgData name="Climate Education" userId="e2df5dcb-53b6-49a5-8ffd-fe09d58e5096" providerId="ADAL" clId="{B6D43A6F-9289-4FEF-9210-6A2FEB2BAE40}" dt="2024-01-18T14:06:42.598" v="7061" actId="1076"/>
          <ac:picMkLst>
            <pc:docMk/>
            <pc:sldMk cId="3585383281" sldId="295"/>
            <ac:picMk id="8" creationId="{A7ED835C-FE0C-9EA3-E29F-82EA6BD78399}"/>
          </ac:picMkLst>
        </pc:picChg>
        <pc:picChg chg="mod">
          <ac:chgData name="Climate Education" userId="e2df5dcb-53b6-49a5-8ffd-fe09d58e5096" providerId="ADAL" clId="{B6D43A6F-9289-4FEF-9210-6A2FEB2BAE40}" dt="2024-01-18T14:06:54.791" v="7064" actId="1076"/>
          <ac:picMkLst>
            <pc:docMk/>
            <pc:sldMk cId="3585383281" sldId="295"/>
            <ac:picMk id="9" creationId="{541C3070-D8F9-D0D7-A56A-D1A8A75EEBD8}"/>
          </ac:picMkLst>
        </pc:picChg>
      </pc:sldChg>
      <pc:sldChg chg="addSp delSp modSp add mod delAnim modNotesTx">
        <pc:chgData name="Climate Education" userId="e2df5dcb-53b6-49a5-8ffd-fe09d58e5096" providerId="ADAL" clId="{B6D43A6F-9289-4FEF-9210-6A2FEB2BAE40}" dt="2024-01-26T15:18:56.644" v="8790" actId="207"/>
        <pc:sldMkLst>
          <pc:docMk/>
          <pc:sldMk cId="556029379" sldId="296"/>
        </pc:sldMkLst>
        <pc:spChg chg="del mod">
          <ac:chgData name="Climate Education" userId="e2df5dcb-53b6-49a5-8ffd-fe09d58e5096" providerId="ADAL" clId="{B6D43A6F-9289-4FEF-9210-6A2FEB2BAE40}" dt="2024-01-25T19:49:13.545" v="7391" actId="478"/>
          <ac:spMkLst>
            <pc:docMk/>
            <pc:sldMk cId="556029379" sldId="296"/>
            <ac:spMk id="3" creationId="{45861910-0496-722C-CDD8-16CE091E3B7F}"/>
          </ac:spMkLst>
        </pc:spChg>
        <pc:spChg chg="add mod">
          <ac:chgData name="Climate Education" userId="e2df5dcb-53b6-49a5-8ffd-fe09d58e5096" providerId="ADAL" clId="{B6D43A6F-9289-4FEF-9210-6A2FEB2BAE40}" dt="2024-01-26T15:18:56.644" v="8790" actId="207"/>
          <ac:spMkLst>
            <pc:docMk/>
            <pc:sldMk cId="556029379" sldId="296"/>
            <ac:spMk id="13" creationId="{0166C330-4E6C-8CB4-7AE2-72DFDEE7F39E}"/>
          </ac:spMkLst>
        </pc:spChg>
        <pc:spChg chg="add del mod">
          <ac:chgData name="Climate Education" userId="e2df5dcb-53b6-49a5-8ffd-fe09d58e5096" providerId="ADAL" clId="{B6D43A6F-9289-4FEF-9210-6A2FEB2BAE40}" dt="2024-01-26T14:30:00.053" v="8402" actId="478"/>
          <ac:spMkLst>
            <pc:docMk/>
            <pc:sldMk cId="556029379" sldId="296"/>
            <ac:spMk id="14" creationId="{F1474E6E-5970-4FA8-DAF9-A7F38B1444A4}"/>
          </ac:spMkLst>
        </pc:spChg>
        <pc:spChg chg="add del mod">
          <ac:chgData name="Climate Education" userId="e2df5dcb-53b6-49a5-8ffd-fe09d58e5096" providerId="ADAL" clId="{B6D43A6F-9289-4FEF-9210-6A2FEB2BAE40}" dt="2024-01-26T14:30:52.694" v="8413" actId="478"/>
          <ac:spMkLst>
            <pc:docMk/>
            <pc:sldMk cId="556029379" sldId="296"/>
            <ac:spMk id="17" creationId="{24893AEB-A88C-27E5-0135-D97543F7ADA2}"/>
          </ac:spMkLst>
        </pc:spChg>
        <pc:spChg chg="add mod">
          <ac:chgData name="Climate Education" userId="e2df5dcb-53b6-49a5-8ffd-fe09d58e5096" providerId="ADAL" clId="{B6D43A6F-9289-4FEF-9210-6A2FEB2BAE40}" dt="2024-01-26T14:31:41.395" v="8421" actId="1076"/>
          <ac:spMkLst>
            <pc:docMk/>
            <pc:sldMk cId="556029379" sldId="296"/>
            <ac:spMk id="21" creationId="{ECDE4C6D-B42F-1A9A-E9E4-A4E6FCAC0DCD}"/>
          </ac:spMkLst>
        </pc:spChg>
        <pc:picChg chg="del">
          <ac:chgData name="Climate Education" userId="e2df5dcb-53b6-49a5-8ffd-fe09d58e5096" providerId="ADAL" clId="{B6D43A6F-9289-4FEF-9210-6A2FEB2BAE40}" dt="2024-01-25T18:59:09.296" v="7283" actId="478"/>
          <ac:picMkLst>
            <pc:docMk/>
            <pc:sldMk cId="556029379" sldId="296"/>
            <ac:picMk id="5" creationId="{77612468-1FF6-D049-6C05-A82A341860BF}"/>
          </ac:picMkLst>
        </pc:picChg>
        <pc:picChg chg="add del mod">
          <ac:chgData name="Climate Education" userId="e2df5dcb-53b6-49a5-8ffd-fe09d58e5096" providerId="ADAL" clId="{B6D43A6F-9289-4FEF-9210-6A2FEB2BAE40}" dt="2024-01-26T14:29:57.764" v="8400" actId="478"/>
          <ac:picMkLst>
            <pc:docMk/>
            <pc:sldMk cId="556029379" sldId="296"/>
            <ac:picMk id="8" creationId="{A7ED835C-FE0C-9EA3-E29F-82EA6BD78399}"/>
          </ac:picMkLst>
        </pc:picChg>
        <pc:picChg chg="add del mod">
          <ac:chgData name="Climate Education" userId="e2df5dcb-53b6-49a5-8ffd-fe09d58e5096" providerId="ADAL" clId="{B6D43A6F-9289-4FEF-9210-6A2FEB2BAE40}" dt="2024-01-25T19:04:01.608" v="7293" actId="478"/>
          <ac:picMkLst>
            <pc:docMk/>
            <pc:sldMk cId="556029379" sldId="296"/>
            <ac:picMk id="11" creationId="{7689C033-6014-5DCD-F718-CD88A6A28BAD}"/>
          </ac:picMkLst>
        </pc:picChg>
        <pc:picChg chg="add del mod">
          <ac:chgData name="Climate Education" userId="e2df5dcb-53b6-49a5-8ffd-fe09d58e5096" providerId="ADAL" clId="{B6D43A6F-9289-4FEF-9210-6A2FEB2BAE40}" dt="2024-01-25T19:48:35.436" v="7390" actId="478"/>
          <ac:picMkLst>
            <pc:docMk/>
            <pc:sldMk cId="556029379" sldId="296"/>
            <ac:picMk id="12" creationId="{1AC2171A-E01C-D66A-0107-3A94AC3C4F62}"/>
          </ac:picMkLst>
        </pc:picChg>
        <pc:picChg chg="add del mod">
          <ac:chgData name="Climate Education" userId="e2df5dcb-53b6-49a5-8ffd-fe09d58e5096" providerId="ADAL" clId="{B6D43A6F-9289-4FEF-9210-6A2FEB2BAE40}" dt="2024-01-26T14:30:52.694" v="8413" actId="478"/>
          <ac:picMkLst>
            <pc:docMk/>
            <pc:sldMk cId="556029379" sldId="296"/>
            <ac:picMk id="16" creationId="{38CE5333-0819-EA0C-8566-A0888202E974}"/>
          </ac:picMkLst>
        </pc:picChg>
        <pc:picChg chg="add mod">
          <ac:chgData name="Climate Education" userId="e2df5dcb-53b6-49a5-8ffd-fe09d58e5096" providerId="ADAL" clId="{B6D43A6F-9289-4FEF-9210-6A2FEB2BAE40}" dt="2024-01-26T14:31:37.927" v="8420" actId="1076"/>
          <ac:picMkLst>
            <pc:docMk/>
            <pc:sldMk cId="556029379" sldId="296"/>
            <ac:picMk id="20" creationId="{2CE32F51-E0C4-F671-96D3-567848EA779F}"/>
          </ac:picMkLst>
        </pc:picChg>
        <pc:picChg chg="add del mod">
          <ac:chgData name="Climate Education" userId="e2df5dcb-53b6-49a5-8ffd-fe09d58e5096" providerId="ADAL" clId="{B6D43A6F-9289-4FEF-9210-6A2FEB2BAE40}" dt="2024-01-25T19:26:43.075" v="7307" actId="478"/>
          <ac:picMkLst>
            <pc:docMk/>
            <pc:sldMk cId="556029379" sldId="296"/>
            <ac:picMk id="1026" creationId="{11473324-28C7-958E-CDC0-83165CD03290}"/>
          </ac:picMkLst>
        </pc:picChg>
      </pc:sldChg>
      <pc:sldChg chg="addSp delSp modSp add mod ord modAnim modNotesTx">
        <pc:chgData name="Climate Education" userId="e2df5dcb-53b6-49a5-8ffd-fe09d58e5096" providerId="ADAL" clId="{B6D43A6F-9289-4FEF-9210-6A2FEB2BAE40}" dt="2024-01-26T20:03:40.911" v="11124" actId="1076"/>
        <pc:sldMkLst>
          <pc:docMk/>
          <pc:sldMk cId="151429548" sldId="297"/>
        </pc:sldMkLst>
        <pc:spChg chg="del">
          <ac:chgData name="Climate Education" userId="e2df5dcb-53b6-49a5-8ffd-fe09d58e5096" providerId="ADAL" clId="{B6D43A6F-9289-4FEF-9210-6A2FEB2BAE40}" dt="2024-01-25T19:52:05.700" v="7400" actId="478"/>
          <ac:spMkLst>
            <pc:docMk/>
            <pc:sldMk cId="151429548" sldId="297"/>
            <ac:spMk id="3" creationId="{45861910-0496-722C-CDD8-16CE091E3B7F}"/>
          </ac:spMkLst>
        </pc:spChg>
        <pc:spChg chg="add mod">
          <ac:chgData name="Climate Education" userId="e2df5dcb-53b6-49a5-8ffd-fe09d58e5096" providerId="ADAL" clId="{B6D43A6F-9289-4FEF-9210-6A2FEB2BAE40}" dt="2024-01-26T20:03:40.911" v="11124" actId="1076"/>
          <ac:spMkLst>
            <pc:docMk/>
            <pc:sldMk cId="151429548" sldId="297"/>
            <ac:spMk id="12" creationId="{302765B2-E749-9D4E-AAA7-2DB14D80543A}"/>
          </ac:spMkLst>
        </pc:spChg>
        <pc:spChg chg="add mod">
          <ac:chgData name="Climate Education" userId="e2df5dcb-53b6-49a5-8ffd-fe09d58e5096" providerId="ADAL" clId="{B6D43A6F-9289-4FEF-9210-6A2FEB2BAE40}" dt="2024-01-26T13:43:03.207" v="7643" actId="1076"/>
          <ac:spMkLst>
            <pc:docMk/>
            <pc:sldMk cId="151429548" sldId="297"/>
            <ac:spMk id="13" creationId="{73B55763-D77A-1F69-2022-51ECD7F34BB5}"/>
          </ac:spMkLst>
        </pc:spChg>
        <pc:picChg chg="add del mod">
          <ac:chgData name="Climate Education" userId="e2df5dcb-53b6-49a5-8ffd-fe09d58e5096" providerId="ADAL" clId="{B6D43A6F-9289-4FEF-9210-6A2FEB2BAE40}" dt="2024-01-25T20:01:26.597" v="7406" actId="478"/>
          <ac:picMkLst>
            <pc:docMk/>
            <pc:sldMk cId="151429548" sldId="297"/>
            <ac:picMk id="5" creationId="{DFD03244-476F-C82D-8E61-B84BAA1EA026}"/>
          </ac:picMkLst>
        </pc:picChg>
        <pc:picChg chg="mod">
          <ac:chgData name="Climate Education" userId="e2df5dcb-53b6-49a5-8ffd-fe09d58e5096" providerId="ADAL" clId="{B6D43A6F-9289-4FEF-9210-6A2FEB2BAE40}" dt="2024-01-26T13:33:21.988" v="7421" actId="14100"/>
          <ac:picMkLst>
            <pc:docMk/>
            <pc:sldMk cId="151429548" sldId="297"/>
            <ac:picMk id="8" creationId="{A7ED835C-FE0C-9EA3-E29F-82EA6BD78399}"/>
          </ac:picMkLst>
        </pc:picChg>
        <pc:picChg chg="add mod">
          <ac:chgData name="Climate Education" userId="e2df5dcb-53b6-49a5-8ffd-fe09d58e5096" providerId="ADAL" clId="{B6D43A6F-9289-4FEF-9210-6A2FEB2BAE40}" dt="2024-01-26T13:42:01.724" v="7528" actId="1076"/>
          <ac:picMkLst>
            <pc:docMk/>
            <pc:sldMk cId="151429548" sldId="297"/>
            <ac:picMk id="10" creationId="{C6CEA32C-1734-E1E9-5AD6-9892AA83E3F4}"/>
          </ac:picMkLst>
        </pc:picChg>
        <pc:picChg chg="del">
          <ac:chgData name="Climate Education" userId="e2df5dcb-53b6-49a5-8ffd-fe09d58e5096" providerId="ADAL" clId="{B6D43A6F-9289-4FEF-9210-6A2FEB2BAE40}" dt="2024-01-25T19:52:03.436" v="7399" actId="478"/>
          <ac:picMkLst>
            <pc:docMk/>
            <pc:sldMk cId="151429548" sldId="297"/>
            <ac:picMk id="11" creationId="{7689C033-6014-5DCD-F718-CD88A6A28BAD}"/>
          </ac:picMkLst>
        </pc:picChg>
      </pc:sldChg>
      <pc:sldChg chg="addSp delSp modSp add mod ord modNotesTx">
        <pc:chgData name="Climate Education" userId="e2df5dcb-53b6-49a5-8ffd-fe09d58e5096" providerId="ADAL" clId="{B6D43A6F-9289-4FEF-9210-6A2FEB2BAE40}" dt="2024-01-26T13:47:27.973" v="7893" actId="1076"/>
        <pc:sldMkLst>
          <pc:docMk/>
          <pc:sldMk cId="4108816798" sldId="298"/>
        </pc:sldMkLst>
        <pc:spChg chg="del">
          <ac:chgData name="Climate Education" userId="e2df5dcb-53b6-49a5-8ffd-fe09d58e5096" providerId="ADAL" clId="{B6D43A6F-9289-4FEF-9210-6A2FEB2BAE40}" dt="2024-01-25T19:27:21.964" v="7313" actId="478"/>
          <ac:spMkLst>
            <pc:docMk/>
            <pc:sldMk cId="4108816798" sldId="298"/>
            <ac:spMk id="3" creationId="{45861910-0496-722C-CDD8-16CE091E3B7F}"/>
          </ac:spMkLst>
        </pc:spChg>
        <pc:spChg chg="add del mod">
          <ac:chgData name="Climate Education" userId="e2df5dcb-53b6-49a5-8ffd-fe09d58e5096" providerId="ADAL" clId="{B6D43A6F-9289-4FEF-9210-6A2FEB2BAE40}" dt="2024-01-26T13:41:30.638" v="7527"/>
          <ac:spMkLst>
            <pc:docMk/>
            <pc:sldMk cId="4108816798" sldId="298"/>
            <ac:spMk id="5" creationId="{CFE66A1F-B7E5-4E9A-AEB8-5521EB3C37D3}"/>
          </ac:spMkLst>
        </pc:spChg>
        <pc:spChg chg="add del mod">
          <ac:chgData name="Climate Education" userId="e2df5dcb-53b6-49a5-8ffd-fe09d58e5096" providerId="ADAL" clId="{B6D43A6F-9289-4FEF-9210-6A2FEB2BAE40}" dt="2024-01-25T19:31:17.117" v="7339" actId="767"/>
          <ac:spMkLst>
            <pc:docMk/>
            <pc:sldMk cId="4108816798" sldId="298"/>
            <ac:spMk id="10" creationId="{D9FB62E7-17C1-77EA-E3C1-79039C6E4FE9}"/>
          </ac:spMkLst>
        </pc:spChg>
        <pc:spChg chg="add mod">
          <ac:chgData name="Climate Education" userId="e2df5dcb-53b6-49a5-8ffd-fe09d58e5096" providerId="ADAL" clId="{B6D43A6F-9289-4FEF-9210-6A2FEB2BAE40}" dt="2024-01-26T13:47:27.973" v="7893" actId="1076"/>
          <ac:spMkLst>
            <pc:docMk/>
            <pc:sldMk cId="4108816798" sldId="298"/>
            <ac:spMk id="11" creationId="{65AFA128-3C8E-4DC9-CD61-1B48C4FB7ADC}"/>
          </ac:spMkLst>
        </pc:spChg>
        <pc:grpChg chg="add mod">
          <ac:chgData name="Climate Education" userId="e2df5dcb-53b6-49a5-8ffd-fe09d58e5096" providerId="ADAL" clId="{B6D43A6F-9289-4FEF-9210-6A2FEB2BAE40}" dt="2024-01-26T13:47:27.973" v="7893" actId="1076"/>
          <ac:grpSpMkLst>
            <pc:docMk/>
            <pc:sldMk cId="4108816798" sldId="298"/>
            <ac:grpSpMk id="12" creationId="{F6E3D513-557A-6C41-5624-2EF49CA82DA8}"/>
          </ac:grpSpMkLst>
        </pc:grpChg>
        <pc:picChg chg="mod">
          <ac:chgData name="Climate Education" userId="e2df5dcb-53b6-49a5-8ffd-fe09d58e5096" providerId="ADAL" clId="{B6D43A6F-9289-4FEF-9210-6A2FEB2BAE40}" dt="2024-01-25T19:49:28.909" v="7395" actId="14100"/>
          <ac:picMkLst>
            <pc:docMk/>
            <pc:sldMk cId="4108816798" sldId="298"/>
            <ac:picMk id="8" creationId="{A7ED835C-FE0C-9EA3-E29F-82EA6BD78399}"/>
          </ac:picMkLst>
        </pc:picChg>
        <pc:picChg chg="mod">
          <ac:chgData name="Climate Education" userId="e2df5dcb-53b6-49a5-8ffd-fe09d58e5096" providerId="ADAL" clId="{B6D43A6F-9289-4FEF-9210-6A2FEB2BAE40}" dt="2024-01-26T13:47:27.973" v="7893" actId="1076"/>
          <ac:picMkLst>
            <pc:docMk/>
            <pc:sldMk cId="4108816798" sldId="298"/>
            <ac:picMk id="1026" creationId="{11473324-28C7-958E-CDC0-83165CD03290}"/>
          </ac:picMkLst>
        </pc:picChg>
      </pc:sldChg>
      <pc:sldChg chg="delSp modSp add mod ord modNotesTx">
        <pc:chgData name="Climate Education" userId="e2df5dcb-53b6-49a5-8ffd-fe09d58e5096" providerId="ADAL" clId="{B6D43A6F-9289-4FEF-9210-6A2FEB2BAE40}" dt="2024-01-26T14:28:38.905" v="8367" actId="20577"/>
        <pc:sldMkLst>
          <pc:docMk/>
          <pc:sldMk cId="3092281615" sldId="299"/>
        </pc:sldMkLst>
        <pc:spChg chg="del">
          <ac:chgData name="Climate Education" userId="e2df5dcb-53b6-49a5-8ffd-fe09d58e5096" providerId="ADAL" clId="{B6D43A6F-9289-4FEF-9210-6A2FEB2BAE40}" dt="2024-01-26T13:49:34.376" v="7909" actId="478"/>
          <ac:spMkLst>
            <pc:docMk/>
            <pc:sldMk cId="3092281615" sldId="299"/>
            <ac:spMk id="3" creationId="{45861910-0496-722C-CDD8-16CE091E3B7F}"/>
          </ac:spMkLst>
        </pc:spChg>
        <pc:picChg chg="del">
          <ac:chgData name="Climate Education" userId="e2df5dcb-53b6-49a5-8ffd-fe09d58e5096" providerId="ADAL" clId="{B6D43A6F-9289-4FEF-9210-6A2FEB2BAE40}" dt="2024-01-26T13:49:10.619" v="7903" actId="478"/>
          <ac:picMkLst>
            <pc:docMk/>
            <pc:sldMk cId="3092281615" sldId="299"/>
            <ac:picMk id="2" creationId="{F88B9D34-630C-72CC-CEC6-4987533A6B9B}"/>
          </ac:picMkLst>
        </pc:picChg>
        <pc:picChg chg="del">
          <ac:chgData name="Climate Education" userId="e2df5dcb-53b6-49a5-8ffd-fe09d58e5096" providerId="ADAL" clId="{B6D43A6F-9289-4FEF-9210-6A2FEB2BAE40}" dt="2024-01-26T13:49:11.854" v="7905" actId="478"/>
          <ac:picMkLst>
            <pc:docMk/>
            <pc:sldMk cId="3092281615" sldId="299"/>
            <ac:picMk id="4" creationId="{C7FDB2B0-99C5-A18B-9536-58D9ED7B9E71}"/>
          </ac:picMkLst>
        </pc:picChg>
        <pc:picChg chg="del">
          <ac:chgData name="Climate Education" userId="e2df5dcb-53b6-49a5-8ffd-fe09d58e5096" providerId="ADAL" clId="{B6D43A6F-9289-4FEF-9210-6A2FEB2BAE40}" dt="2024-01-26T13:49:11.183" v="7904" actId="478"/>
          <ac:picMkLst>
            <pc:docMk/>
            <pc:sldMk cId="3092281615" sldId="299"/>
            <ac:picMk id="6" creationId="{8DAB3624-2134-87C4-F772-5D998E11D766}"/>
          </ac:picMkLst>
        </pc:picChg>
        <pc:picChg chg="del">
          <ac:chgData name="Climate Education" userId="e2df5dcb-53b6-49a5-8ffd-fe09d58e5096" providerId="ADAL" clId="{B6D43A6F-9289-4FEF-9210-6A2FEB2BAE40}" dt="2024-01-26T13:49:12.441" v="7906" actId="478"/>
          <ac:picMkLst>
            <pc:docMk/>
            <pc:sldMk cId="3092281615" sldId="299"/>
            <ac:picMk id="7" creationId="{90EBA6F7-4BFE-C0C2-4140-2412AC09F86C}"/>
          </ac:picMkLst>
        </pc:picChg>
        <pc:picChg chg="del">
          <ac:chgData name="Climate Education" userId="e2df5dcb-53b6-49a5-8ffd-fe09d58e5096" providerId="ADAL" clId="{B6D43A6F-9289-4FEF-9210-6A2FEB2BAE40}" dt="2024-01-26T13:48:59.048" v="7898" actId="478"/>
          <ac:picMkLst>
            <pc:docMk/>
            <pc:sldMk cId="3092281615" sldId="299"/>
            <ac:picMk id="8" creationId="{A7ED835C-FE0C-9EA3-E29F-82EA6BD78399}"/>
          </ac:picMkLst>
        </pc:picChg>
        <pc:picChg chg="del">
          <ac:chgData name="Climate Education" userId="e2df5dcb-53b6-49a5-8ffd-fe09d58e5096" providerId="ADAL" clId="{B6D43A6F-9289-4FEF-9210-6A2FEB2BAE40}" dt="2024-01-26T13:49:03.359" v="7900" actId="478"/>
          <ac:picMkLst>
            <pc:docMk/>
            <pc:sldMk cId="3092281615" sldId="299"/>
            <ac:picMk id="9" creationId="{541C3070-D8F9-D0D7-A56A-D1A8A75EEBD8}"/>
          </ac:picMkLst>
        </pc:picChg>
        <pc:picChg chg="mod">
          <ac:chgData name="Climate Education" userId="e2df5dcb-53b6-49a5-8ffd-fe09d58e5096" providerId="ADAL" clId="{B6D43A6F-9289-4FEF-9210-6A2FEB2BAE40}" dt="2024-01-26T13:49:42.377" v="7913" actId="1076"/>
          <ac:picMkLst>
            <pc:docMk/>
            <pc:sldMk cId="3092281615" sldId="299"/>
            <ac:picMk id="11" creationId="{7689C033-6014-5DCD-F718-CD88A6A28BAD}"/>
          </ac:picMkLst>
        </pc:picChg>
        <pc:picChg chg="del mod">
          <ac:chgData name="Climate Education" userId="e2df5dcb-53b6-49a5-8ffd-fe09d58e5096" providerId="ADAL" clId="{B6D43A6F-9289-4FEF-9210-6A2FEB2BAE40}" dt="2024-01-26T13:49:39.537" v="7912" actId="478"/>
          <ac:picMkLst>
            <pc:docMk/>
            <pc:sldMk cId="3092281615" sldId="299"/>
            <ac:picMk id="19" creationId="{5B3255E3-0F96-FC8D-E10F-00A850E70518}"/>
          </ac:picMkLst>
        </pc:picChg>
      </pc:sldChg>
      <pc:sldChg chg="addSp modSp add mod modAnim">
        <pc:chgData name="Climate Education" userId="e2df5dcb-53b6-49a5-8ffd-fe09d58e5096" providerId="ADAL" clId="{B6D43A6F-9289-4FEF-9210-6A2FEB2BAE40}" dt="2024-01-26T13:47:34.867" v="7894"/>
        <pc:sldMkLst>
          <pc:docMk/>
          <pc:sldMk cId="1705675215" sldId="300"/>
        </pc:sldMkLst>
        <pc:spChg chg="add mod">
          <ac:chgData name="Climate Education" userId="e2df5dcb-53b6-49a5-8ffd-fe09d58e5096" providerId="ADAL" clId="{B6D43A6F-9289-4FEF-9210-6A2FEB2BAE40}" dt="2024-01-26T13:44:56.501" v="7739" actId="1076"/>
          <ac:spMkLst>
            <pc:docMk/>
            <pc:sldMk cId="1705675215" sldId="300"/>
            <ac:spMk id="3" creationId="{1E6C15A8-0EDE-82CE-B5AF-C9330AF0493A}"/>
          </ac:spMkLst>
        </pc:spChg>
        <pc:spChg chg="mod">
          <ac:chgData name="Climate Education" userId="e2df5dcb-53b6-49a5-8ffd-fe09d58e5096" providerId="ADAL" clId="{B6D43A6F-9289-4FEF-9210-6A2FEB2BAE40}" dt="2024-01-26T13:45:02.289" v="7740" actId="1076"/>
          <ac:spMkLst>
            <pc:docMk/>
            <pc:sldMk cId="1705675215" sldId="300"/>
            <ac:spMk id="11" creationId="{65AFA128-3C8E-4DC9-CD61-1B48C4FB7ADC}"/>
          </ac:spMkLst>
        </pc:spChg>
        <pc:grpChg chg="mod">
          <ac:chgData name="Climate Education" userId="e2df5dcb-53b6-49a5-8ffd-fe09d58e5096" providerId="ADAL" clId="{B6D43A6F-9289-4FEF-9210-6A2FEB2BAE40}" dt="2024-01-26T13:45:02.289" v="7740" actId="1076"/>
          <ac:grpSpMkLst>
            <pc:docMk/>
            <pc:sldMk cId="1705675215" sldId="300"/>
            <ac:grpSpMk id="12" creationId="{F6E3D513-557A-6C41-5624-2EF49CA82DA8}"/>
          </ac:grpSpMkLst>
        </pc:grpChg>
        <pc:picChg chg="mod">
          <ac:chgData name="Climate Education" userId="e2df5dcb-53b6-49a5-8ffd-fe09d58e5096" providerId="ADAL" clId="{B6D43A6F-9289-4FEF-9210-6A2FEB2BAE40}" dt="2024-01-26T13:45:02.289" v="7740" actId="1076"/>
          <ac:picMkLst>
            <pc:docMk/>
            <pc:sldMk cId="1705675215" sldId="300"/>
            <ac:picMk id="1026" creationId="{11473324-28C7-958E-CDC0-83165CD03290}"/>
          </ac:picMkLst>
        </pc:picChg>
      </pc:sldChg>
      <pc:sldChg chg="delSp modSp add del mod modNotesTx">
        <pc:chgData name="Climate Education" userId="e2df5dcb-53b6-49a5-8ffd-fe09d58e5096" providerId="ADAL" clId="{B6D43A6F-9289-4FEF-9210-6A2FEB2BAE40}" dt="2024-01-26T16:01:55.672" v="9507" actId="47"/>
        <pc:sldMkLst>
          <pc:docMk/>
          <pc:sldMk cId="2107985042" sldId="301"/>
        </pc:sldMkLst>
        <pc:spChg chg="mod">
          <ac:chgData name="Climate Education" userId="e2df5dcb-53b6-49a5-8ffd-fe09d58e5096" providerId="ADAL" clId="{B6D43A6F-9289-4FEF-9210-6A2FEB2BAE40}" dt="2024-01-26T13:47:05.825" v="7892" actId="1076"/>
          <ac:spMkLst>
            <pc:docMk/>
            <pc:sldMk cId="2107985042" sldId="301"/>
            <ac:spMk id="3" creationId="{1E6C15A8-0EDE-82CE-B5AF-C9330AF0493A}"/>
          </ac:spMkLst>
        </pc:spChg>
        <pc:grpChg chg="del">
          <ac:chgData name="Climate Education" userId="e2df5dcb-53b6-49a5-8ffd-fe09d58e5096" providerId="ADAL" clId="{B6D43A6F-9289-4FEF-9210-6A2FEB2BAE40}" dt="2024-01-26T13:45:11.291" v="7743" actId="478"/>
          <ac:grpSpMkLst>
            <pc:docMk/>
            <pc:sldMk cId="2107985042" sldId="301"/>
            <ac:grpSpMk id="12" creationId="{F6E3D513-557A-6C41-5624-2EF49CA82DA8}"/>
          </ac:grpSpMkLst>
        </pc:grpChg>
      </pc:sldChg>
      <pc:sldChg chg="modSp add mod ord">
        <pc:chgData name="Climate Education" userId="e2df5dcb-53b6-49a5-8ffd-fe09d58e5096" providerId="ADAL" clId="{B6D43A6F-9289-4FEF-9210-6A2FEB2BAE40}" dt="2024-01-26T14:32:21.358" v="8438" actId="20577"/>
        <pc:sldMkLst>
          <pc:docMk/>
          <pc:sldMk cId="3203539923" sldId="302"/>
        </pc:sldMkLst>
        <pc:spChg chg="mod">
          <ac:chgData name="Climate Education" userId="e2df5dcb-53b6-49a5-8ffd-fe09d58e5096" providerId="ADAL" clId="{B6D43A6F-9289-4FEF-9210-6A2FEB2BAE40}" dt="2024-01-26T14:32:21.358" v="8438" actId="20577"/>
          <ac:spMkLst>
            <pc:docMk/>
            <pc:sldMk cId="3203539923" sldId="302"/>
            <ac:spMk id="3" creationId="{1E6C15A8-0EDE-82CE-B5AF-C9330AF0493A}"/>
          </ac:spMkLst>
        </pc:spChg>
        <pc:picChg chg="mod">
          <ac:chgData name="Climate Education" userId="e2df5dcb-53b6-49a5-8ffd-fe09d58e5096" providerId="ADAL" clId="{B6D43A6F-9289-4FEF-9210-6A2FEB2BAE40}" dt="2024-01-26T14:32:07.480" v="8436" actId="1076"/>
          <ac:picMkLst>
            <pc:docMk/>
            <pc:sldMk cId="3203539923" sldId="302"/>
            <ac:picMk id="8" creationId="{A7ED835C-FE0C-9EA3-E29F-82EA6BD78399}"/>
          </ac:picMkLst>
        </pc:picChg>
      </pc:sldChg>
      <pc:sldChg chg="addSp delSp modSp add mod">
        <pc:chgData name="Climate Education" userId="e2df5dcb-53b6-49a5-8ffd-fe09d58e5096" providerId="ADAL" clId="{B6D43A6F-9289-4FEF-9210-6A2FEB2BAE40}" dt="2024-01-26T15:11:02.847" v="8640" actId="14100"/>
        <pc:sldMkLst>
          <pc:docMk/>
          <pc:sldMk cId="2968628729" sldId="303"/>
        </pc:sldMkLst>
        <pc:spChg chg="add mod">
          <ac:chgData name="Climate Education" userId="e2df5dcb-53b6-49a5-8ffd-fe09d58e5096" providerId="ADAL" clId="{B6D43A6F-9289-4FEF-9210-6A2FEB2BAE40}" dt="2024-01-26T14:44:04.709" v="8481" actId="1076"/>
          <ac:spMkLst>
            <pc:docMk/>
            <pc:sldMk cId="2968628729" sldId="303"/>
            <ac:spMk id="10" creationId="{8EB97AE2-27CF-8962-CF9B-8DAB08B0BAF1}"/>
          </ac:spMkLst>
        </pc:spChg>
        <pc:spChg chg="del">
          <ac:chgData name="Climate Education" userId="e2df5dcb-53b6-49a5-8ffd-fe09d58e5096" providerId="ADAL" clId="{B6D43A6F-9289-4FEF-9210-6A2FEB2BAE40}" dt="2024-01-26T14:39:55.398" v="8458" actId="478"/>
          <ac:spMkLst>
            <pc:docMk/>
            <pc:sldMk cId="2968628729" sldId="303"/>
            <ac:spMk id="13" creationId="{0166C330-4E6C-8CB4-7AE2-72DFDEE7F39E}"/>
          </ac:spMkLst>
        </pc:spChg>
        <pc:spChg chg="mod">
          <ac:chgData name="Climate Education" userId="e2df5dcb-53b6-49a5-8ffd-fe09d58e5096" providerId="ADAL" clId="{B6D43A6F-9289-4FEF-9210-6A2FEB2BAE40}" dt="2024-01-26T15:11:02.847" v="8640" actId="14100"/>
          <ac:spMkLst>
            <pc:docMk/>
            <pc:sldMk cId="2968628729" sldId="303"/>
            <ac:spMk id="14" creationId="{F1474E6E-5970-4FA8-DAF9-A7F38B1444A4}"/>
          </ac:spMkLst>
        </pc:spChg>
        <pc:picChg chg="add mod">
          <ac:chgData name="Climate Education" userId="e2df5dcb-53b6-49a5-8ffd-fe09d58e5096" providerId="ADAL" clId="{B6D43A6F-9289-4FEF-9210-6A2FEB2BAE40}" dt="2024-01-26T14:43:57.177" v="8480" actId="1076"/>
          <ac:picMkLst>
            <pc:docMk/>
            <pc:sldMk cId="2968628729" sldId="303"/>
            <ac:picMk id="5" creationId="{4DE0AC2E-219F-7881-4430-3FFC30FC59AE}"/>
          </ac:picMkLst>
        </pc:picChg>
      </pc:sldChg>
      <pc:sldChg chg="addSp delSp modSp add mod">
        <pc:chgData name="Climate Education" userId="e2df5dcb-53b6-49a5-8ffd-fe09d58e5096" providerId="ADAL" clId="{B6D43A6F-9289-4FEF-9210-6A2FEB2BAE40}" dt="2024-01-26T15:13:21.379" v="8676" actId="1076"/>
        <pc:sldMkLst>
          <pc:docMk/>
          <pc:sldMk cId="3086768239" sldId="304"/>
        </pc:sldMkLst>
        <pc:spChg chg="del">
          <ac:chgData name="Climate Education" userId="e2df5dcb-53b6-49a5-8ffd-fe09d58e5096" providerId="ADAL" clId="{B6D43A6F-9289-4FEF-9210-6A2FEB2BAE40}" dt="2024-01-26T14:44:24.635" v="8483" actId="478"/>
          <ac:spMkLst>
            <pc:docMk/>
            <pc:sldMk cId="3086768239" sldId="304"/>
            <ac:spMk id="10" creationId="{8EB97AE2-27CF-8962-CF9B-8DAB08B0BAF1}"/>
          </ac:spMkLst>
        </pc:spChg>
        <pc:spChg chg="add mod">
          <ac:chgData name="Climate Education" userId="e2df5dcb-53b6-49a5-8ffd-fe09d58e5096" providerId="ADAL" clId="{B6D43A6F-9289-4FEF-9210-6A2FEB2BAE40}" dt="2024-01-26T14:47:00.988" v="8504" actId="164"/>
          <ac:spMkLst>
            <pc:docMk/>
            <pc:sldMk cId="3086768239" sldId="304"/>
            <ac:spMk id="12" creationId="{DEA7A68D-3FA8-1F94-EC8A-9447161EDA8E}"/>
          </ac:spMkLst>
        </pc:spChg>
        <pc:spChg chg="mod">
          <ac:chgData name="Climate Education" userId="e2df5dcb-53b6-49a5-8ffd-fe09d58e5096" providerId="ADAL" clId="{B6D43A6F-9289-4FEF-9210-6A2FEB2BAE40}" dt="2024-01-26T15:13:21.379" v="8676" actId="1076"/>
          <ac:spMkLst>
            <pc:docMk/>
            <pc:sldMk cId="3086768239" sldId="304"/>
            <ac:spMk id="14" creationId="{F1474E6E-5970-4FA8-DAF9-A7F38B1444A4}"/>
          </ac:spMkLst>
        </pc:spChg>
        <pc:spChg chg="add mod">
          <ac:chgData name="Climate Education" userId="e2df5dcb-53b6-49a5-8ffd-fe09d58e5096" providerId="ADAL" clId="{B6D43A6F-9289-4FEF-9210-6A2FEB2BAE40}" dt="2024-01-26T14:50:01.703" v="8537" actId="164"/>
          <ac:spMkLst>
            <pc:docMk/>
            <pc:sldMk cId="3086768239" sldId="304"/>
            <ac:spMk id="20" creationId="{8AEE3B9D-BA3A-0DDA-BE07-B7BB4D285FA2}"/>
          </ac:spMkLst>
        </pc:spChg>
        <pc:grpChg chg="add mod">
          <ac:chgData name="Climate Education" userId="e2df5dcb-53b6-49a5-8ffd-fe09d58e5096" providerId="ADAL" clId="{B6D43A6F-9289-4FEF-9210-6A2FEB2BAE40}" dt="2024-01-26T14:50:27.303" v="8546" actId="1076"/>
          <ac:grpSpMkLst>
            <pc:docMk/>
            <pc:sldMk cId="3086768239" sldId="304"/>
            <ac:grpSpMk id="13" creationId="{9FDF0349-1812-BFFF-983B-D25A7FEB677C}"/>
          </ac:grpSpMkLst>
        </pc:grpChg>
        <pc:grpChg chg="add mod">
          <ac:chgData name="Climate Education" userId="e2df5dcb-53b6-49a5-8ffd-fe09d58e5096" providerId="ADAL" clId="{B6D43A6F-9289-4FEF-9210-6A2FEB2BAE40}" dt="2024-01-26T14:50:24.870" v="8545" actId="1076"/>
          <ac:grpSpMkLst>
            <pc:docMk/>
            <pc:sldMk cId="3086768239" sldId="304"/>
            <ac:grpSpMk id="21" creationId="{ECB2ADBF-170E-607F-6F37-1A8C04DA7B36}"/>
          </ac:grpSpMkLst>
        </pc:grpChg>
        <pc:picChg chg="del">
          <ac:chgData name="Climate Education" userId="e2df5dcb-53b6-49a5-8ffd-fe09d58e5096" providerId="ADAL" clId="{B6D43A6F-9289-4FEF-9210-6A2FEB2BAE40}" dt="2024-01-26T14:44:24.635" v="8483" actId="478"/>
          <ac:picMkLst>
            <pc:docMk/>
            <pc:sldMk cId="3086768239" sldId="304"/>
            <ac:picMk id="5" creationId="{4DE0AC2E-219F-7881-4430-3FFC30FC59AE}"/>
          </ac:picMkLst>
        </pc:picChg>
        <pc:picChg chg="add mod">
          <ac:chgData name="Climate Education" userId="e2df5dcb-53b6-49a5-8ffd-fe09d58e5096" providerId="ADAL" clId="{B6D43A6F-9289-4FEF-9210-6A2FEB2BAE40}" dt="2024-01-26T14:47:00.988" v="8504" actId="164"/>
          <ac:picMkLst>
            <pc:docMk/>
            <pc:sldMk cId="3086768239" sldId="304"/>
            <ac:picMk id="11" creationId="{EEED1C8D-BA69-44BA-0A04-5F29A3B54E0D}"/>
          </ac:picMkLst>
        </pc:picChg>
        <pc:picChg chg="add del mod">
          <ac:chgData name="Climate Education" userId="e2df5dcb-53b6-49a5-8ffd-fe09d58e5096" providerId="ADAL" clId="{B6D43A6F-9289-4FEF-9210-6A2FEB2BAE40}" dt="2024-01-26T14:49:13.913" v="8533" actId="478"/>
          <ac:picMkLst>
            <pc:docMk/>
            <pc:sldMk cId="3086768239" sldId="304"/>
            <ac:picMk id="16" creationId="{50F0A0B2-3204-BE8B-5E7E-B59D2E33551C}"/>
          </ac:picMkLst>
        </pc:picChg>
        <pc:picChg chg="add mod">
          <ac:chgData name="Climate Education" userId="e2df5dcb-53b6-49a5-8ffd-fe09d58e5096" providerId="ADAL" clId="{B6D43A6F-9289-4FEF-9210-6A2FEB2BAE40}" dt="2024-01-26T14:50:01.703" v="8537" actId="164"/>
          <ac:picMkLst>
            <pc:docMk/>
            <pc:sldMk cId="3086768239" sldId="304"/>
            <ac:picMk id="18" creationId="{B857BCCA-0FA1-D696-0DBB-A7F916AB8CCB}"/>
          </ac:picMkLst>
        </pc:picChg>
      </pc:sldChg>
      <pc:sldChg chg="addSp delSp modSp add del mod">
        <pc:chgData name="Climate Education" userId="e2df5dcb-53b6-49a5-8ffd-fe09d58e5096" providerId="ADAL" clId="{B6D43A6F-9289-4FEF-9210-6A2FEB2BAE40}" dt="2024-01-26T15:14:01.654" v="8677" actId="47"/>
        <pc:sldMkLst>
          <pc:docMk/>
          <pc:sldMk cId="4018639810" sldId="305"/>
        </pc:sldMkLst>
        <pc:spChg chg="add mod">
          <ac:chgData name="Climate Education" userId="e2df5dcb-53b6-49a5-8ffd-fe09d58e5096" providerId="ADAL" clId="{B6D43A6F-9289-4FEF-9210-6A2FEB2BAE40}" dt="2024-01-26T15:04:37.056" v="8563" actId="164"/>
          <ac:spMkLst>
            <pc:docMk/>
            <pc:sldMk cId="4018639810" sldId="305"/>
            <ac:spMk id="10" creationId="{833D29AF-155F-496F-C3D4-BC9973BCDB27}"/>
          </ac:spMkLst>
        </pc:spChg>
        <pc:spChg chg="mod">
          <ac:chgData name="Climate Education" userId="e2df5dcb-53b6-49a5-8ffd-fe09d58e5096" providerId="ADAL" clId="{B6D43A6F-9289-4FEF-9210-6A2FEB2BAE40}" dt="2024-01-26T15:04:13.038" v="8559" actId="1076"/>
          <ac:spMkLst>
            <pc:docMk/>
            <pc:sldMk cId="4018639810" sldId="305"/>
            <ac:spMk id="14" creationId="{F1474E6E-5970-4FA8-DAF9-A7F38B1444A4}"/>
          </ac:spMkLst>
        </pc:spChg>
        <pc:grpChg chg="del">
          <ac:chgData name="Climate Education" userId="e2df5dcb-53b6-49a5-8ffd-fe09d58e5096" providerId="ADAL" clId="{B6D43A6F-9289-4FEF-9210-6A2FEB2BAE40}" dt="2024-01-26T14:58:30.020" v="8548" actId="478"/>
          <ac:grpSpMkLst>
            <pc:docMk/>
            <pc:sldMk cId="4018639810" sldId="305"/>
            <ac:grpSpMk id="13" creationId="{9FDF0349-1812-BFFF-983B-D25A7FEB677C}"/>
          </ac:grpSpMkLst>
        </pc:grpChg>
        <pc:grpChg chg="add mod">
          <ac:chgData name="Climate Education" userId="e2df5dcb-53b6-49a5-8ffd-fe09d58e5096" providerId="ADAL" clId="{B6D43A6F-9289-4FEF-9210-6A2FEB2BAE40}" dt="2024-01-26T15:04:52.637" v="8566" actId="1076"/>
          <ac:grpSpMkLst>
            <pc:docMk/>
            <pc:sldMk cId="4018639810" sldId="305"/>
            <ac:grpSpMk id="15" creationId="{8E4C22D2-6DD8-53A4-77E6-A480D78DC323}"/>
          </ac:grpSpMkLst>
        </pc:grpChg>
        <pc:grpChg chg="del">
          <ac:chgData name="Climate Education" userId="e2df5dcb-53b6-49a5-8ffd-fe09d58e5096" providerId="ADAL" clId="{B6D43A6F-9289-4FEF-9210-6A2FEB2BAE40}" dt="2024-01-26T14:58:30.653" v="8549" actId="478"/>
          <ac:grpSpMkLst>
            <pc:docMk/>
            <pc:sldMk cId="4018639810" sldId="305"/>
            <ac:grpSpMk id="21" creationId="{ECB2ADBF-170E-607F-6F37-1A8C04DA7B36}"/>
          </ac:grpSpMkLst>
        </pc:grpChg>
        <pc:picChg chg="add mod">
          <ac:chgData name="Climate Education" userId="e2df5dcb-53b6-49a5-8ffd-fe09d58e5096" providerId="ADAL" clId="{B6D43A6F-9289-4FEF-9210-6A2FEB2BAE40}" dt="2024-01-26T15:04:37.056" v="8563" actId="164"/>
          <ac:picMkLst>
            <pc:docMk/>
            <pc:sldMk cId="4018639810" sldId="305"/>
            <ac:picMk id="5" creationId="{DDDE493A-1115-EEC7-B682-0BE8BD77202F}"/>
          </ac:picMkLst>
        </pc:picChg>
        <pc:picChg chg="mod">
          <ac:chgData name="Climate Education" userId="e2df5dcb-53b6-49a5-8ffd-fe09d58e5096" providerId="ADAL" clId="{B6D43A6F-9289-4FEF-9210-6A2FEB2BAE40}" dt="2024-01-26T15:04:05.203" v="8558" actId="1076"/>
          <ac:picMkLst>
            <pc:docMk/>
            <pc:sldMk cId="4018639810" sldId="305"/>
            <ac:picMk id="8" creationId="{A7ED835C-FE0C-9EA3-E29F-82EA6BD78399}"/>
          </ac:picMkLst>
        </pc:picChg>
      </pc:sldChg>
      <pc:sldChg chg="addSp delSp modSp add mod">
        <pc:chgData name="Climate Education" userId="e2df5dcb-53b6-49a5-8ffd-fe09d58e5096" providerId="ADAL" clId="{B6D43A6F-9289-4FEF-9210-6A2FEB2BAE40}" dt="2024-01-26T15:14:12.601" v="8678" actId="207"/>
        <pc:sldMkLst>
          <pc:docMk/>
          <pc:sldMk cId="2743158026" sldId="306"/>
        </pc:sldMkLst>
        <pc:spChg chg="mod">
          <ac:chgData name="Climate Education" userId="e2df5dcb-53b6-49a5-8ffd-fe09d58e5096" providerId="ADAL" clId="{B6D43A6F-9289-4FEF-9210-6A2FEB2BAE40}" dt="2024-01-26T15:14:12.601" v="8678" actId="207"/>
          <ac:spMkLst>
            <pc:docMk/>
            <pc:sldMk cId="2743158026" sldId="306"/>
            <ac:spMk id="14" creationId="{F1474E6E-5970-4FA8-DAF9-A7F38B1444A4}"/>
          </ac:spMkLst>
        </pc:spChg>
        <pc:spChg chg="add mod">
          <ac:chgData name="Climate Education" userId="e2df5dcb-53b6-49a5-8ffd-fe09d58e5096" providerId="ADAL" clId="{B6D43A6F-9289-4FEF-9210-6A2FEB2BAE40}" dt="2024-01-26T15:08:20.065" v="8590" actId="164"/>
          <ac:spMkLst>
            <pc:docMk/>
            <pc:sldMk cId="2743158026" sldId="306"/>
            <ac:spMk id="16" creationId="{D4F14F46-F9AF-ED9C-3473-08180B8CF147}"/>
          </ac:spMkLst>
        </pc:spChg>
        <pc:spChg chg="add mod">
          <ac:chgData name="Climate Education" userId="e2df5dcb-53b6-49a5-8ffd-fe09d58e5096" providerId="ADAL" clId="{B6D43A6F-9289-4FEF-9210-6A2FEB2BAE40}" dt="2024-01-26T15:10:50.917" v="8638" actId="207"/>
          <ac:spMkLst>
            <pc:docMk/>
            <pc:sldMk cId="2743158026" sldId="306"/>
            <ac:spMk id="21" creationId="{36AFCC73-723E-CB33-BD7E-6BB4640B492F}"/>
          </ac:spMkLst>
        </pc:spChg>
        <pc:grpChg chg="del">
          <ac:chgData name="Climate Education" userId="e2df5dcb-53b6-49a5-8ffd-fe09d58e5096" providerId="ADAL" clId="{B6D43A6F-9289-4FEF-9210-6A2FEB2BAE40}" dt="2024-01-26T15:04:57.958" v="8568" actId="478"/>
          <ac:grpSpMkLst>
            <pc:docMk/>
            <pc:sldMk cId="2743158026" sldId="306"/>
            <ac:grpSpMk id="15" creationId="{8E4C22D2-6DD8-53A4-77E6-A480D78DC323}"/>
          </ac:grpSpMkLst>
        </pc:grpChg>
        <pc:grpChg chg="add del mod">
          <ac:chgData name="Climate Education" userId="e2df5dcb-53b6-49a5-8ffd-fe09d58e5096" providerId="ADAL" clId="{B6D43A6F-9289-4FEF-9210-6A2FEB2BAE40}" dt="2024-01-26T15:09:23.666" v="8618" actId="21"/>
          <ac:grpSpMkLst>
            <pc:docMk/>
            <pc:sldMk cId="2743158026" sldId="306"/>
            <ac:grpSpMk id="17" creationId="{F1DD80F7-8231-E576-B6D7-FAAEB162812B}"/>
          </ac:grpSpMkLst>
        </pc:grpChg>
        <pc:picChg chg="mod">
          <ac:chgData name="Climate Education" userId="e2df5dcb-53b6-49a5-8ffd-fe09d58e5096" providerId="ADAL" clId="{B6D43A6F-9289-4FEF-9210-6A2FEB2BAE40}" dt="2024-01-26T15:05:58.041" v="8574" actId="1076"/>
          <ac:picMkLst>
            <pc:docMk/>
            <pc:sldMk cId="2743158026" sldId="306"/>
            <ac:picMk id="8" creationId="{A7ED835C-FE0C-9EA3-E29F-82EA6BD78399}"/>
          </ac:picMkLst>
        </pc:picChg>
        <pc:picChg chg="add del mod">
          <ac:chgData name="Climate Education" userId="e2df5dcb-53b6-49a5-8ffd-fe09d58e5096" providerId="ADAL" clId="{B6D43A6F-9289-4FEF-9210-6A2FEB2BAE40}" dt="2024-01-26T15:06:54.461" v="8578" actId="478"/>
          <ac:picMkLst>
            <pc:docMk/>
            <pc:sldMk cId="2743158026" sldId="306"/>
            <ac:picMk id="11" creationId="{F92487C4-1FB6-1F5C-DB93-2818DF79A608}"/>
          </ac:picMkLst>
        </pc:picChg>
        <pc:picChg chg="add mod">
          <ac:chgData name="Climate Education" userId="e2df5dcb-53b6-49a5-8ffd-fe09d58e5096" providerId="ADAL" clId="{B6D43A6F-9289-4FEF-9210-6A2FEB2BAE40}" dt="2024-01-26T15:08:20.065" v="8590" actId="164"/>
          <ac:picMkLst>
            <pc:docMk/>
            <pc:sldMk cId="2743158026" sldId="306"/>
            <ac:picMk id="13" creationId="{51D5FE2E-6922-1525-DD6E-C054735EFB3A}"/>
          </ac:picMkLst>
        </pc:picChg>
        <pc:picChg chg="add mod">
          <ac:chgData name="Climate Education" userId="e2df5dcb-53b6-49a5-8ffd-fe09d58e5096" providerId="ADAL" clId="{B6D43A6F-9289-4FEF-9210-6A2FEB2BAE40}" dt="2024-01-26T15:10:16.984" v="8634" actId="1076"/>
          <ac:picMkLst>
            <pc:docMk/>
            <pc:sldMk cId="2743158026" sldId="306"/>
            <ac:picMk id="18" creationId="{E20E8BB5-96FB-67A9-2C90-8C4000740E7D}"/>
          </ac:picMkLst>
        </pc:picChg>
      </pc:sldChg>
      <pc:sldChg chg="addSp delSp modSp add mod">
        <pc:chgData name="Climate Education" userId="e2df5dcb-53b6-49a5-8ffd-fe09d58e5096" providerId="ADAL" clId="{B6D43A6F-9289-4FEF-9210-6A2FEB2BAE40}" dt="2024-01-26T15:18:43.062" v="8788" actId="1076"/>
        <pc:sldMkLst>
          <pc:docMk/>
          <pc:sldMk cId="3394860581" sldId="307"/>
        </pc:sldMkLst>
        <pc:spChg chg="add mod">
          <ac:chgData name="Climate Education" userId="e2df5dcb-53b6-49a5-8ffd-fe09d58e5096" providerId="ADAL" clId="{B6D43A6F-9289-4FEF-9210-6A2FEB2BAE40}" dt="2024-01-26T15:16:37.470" v="8709" actId="164"/>
          <ac:spMkLst>
            <pc:docMk/>
            <pc:sldMk cId="3394860581" sldId="307"/>
            <ac:spMk id="10" creationId="{470F2017-D9A0-42CE-150F-6766FEF6CF9E}"/>
          </ac:spMkLst>
        </pc:spChg>
        <pc:spChg chg="mod">
          <ac:chgData name="Climate Education" userId="e2df5dcb-53b6-49a5-8ffd-fe09d58e5096" providerId="ADAL" clId="{B6D43A6F-9289-4FEF-9210-6A2FEB2BAE40}" dt="2024-01-26T15:18:23.312" v="8784" actId="1076"/>
          <ac:spMkLst>
            <pc:docMk/>
            <pc:sldMk cId="3394860581" sldId="307"/>
            <ac:spMk id="14" creationId="{F1474E6E-5970-4FA8-DAF9-A7F38B1444A4}"/>
          </ac:spMkLst>
        </pc:spChg>
        <pc:spChg chg="add mod">
          <ac:chgData name="Climate Education" userId="e2df5dcb-53b6-49a5-8ffd-fe09d58e5096" providerId="ADAL" clId="{B6D43A6F-9289-4FEF-9210-6A2FEB2BAE40}" dt="2024-01-26T15:17:40.869" v="8715" actId="164"/>
          <ac:spMkLst>
            <pc:docMk/>
            <pc:sldMk cId="3394860581" sldId="307"/>
            <ac:spMk id="15" creationId="{A9EB9070-9A05-0454-6539-389B59A2B789}"/>
          </ac:spMkLst>
        </pc:spChg>
        <pc:spChg chg="del">
          <ac:chgData name="Climate Education" userId="e2df5dcb-53b6-49a5-8ffd-fe09d58e5096" providerId="ADAL" clId="{B6D43A6F-9289-4FEF-9210-6A2FEB2BAE40}" dt="2024-01-26T15:14:57.448" v="8681" actId="478"/>
          <ac:spMkLst>
            <pc:docMk/>
            <pc:sldMk cId="3394860581" sldId="307"/>
            <ac:spMk id="21" creationId="{36AFCC73-723E-CB33-BD7E-6BB4640B492F}"/>
          </ac:spMkLst>
        </pc:spChg>
        <pc:grpChg chg="add mod">
          <ac:chgData name="Climate Education" userId="e2df5dcb-53b6-49a5-8ffd-fe09d58e5096" providerId="ADAL" clId="{B6D43A6F-9289-4FEF-9210-6A2FEB2BAE40}" dt="2024-01-26T15:18:43.062" v="8788" actId="1076"/>
          <ac:grpSpMkLst>
            <pc:docMk/>
            <pc:sldMk cId="3394860581" sldId="307"/>
            <ac:grpSpMk id="11" creationId="{9C399708-28AA-CE62-59F2-C6F14D3CA289}"/>
          </ac:grpSpMkLst>
        </pc:grpChg>
        <pc:grpChg chg="add mod">
          <ac:chgData name="Climate Education" userId="e2df5dcb-53b6-49a5-8ffd-fe09d58e5096" providerId="ADAL" clId="{B6D43A6F-9289-4FEF-9210-6A2FEB2BAE40}" dt="2024-01-26T15:18:28.652" v="8786" actId="1076"/>
          <ac:grpSpMkLst>
            <pc:docMk/>
            <pc:sldMk cId="3394860581" sldId="307"/>
            <ac:grpSpMk id="16" creationId="{1F95FFEB-08C3-1ABF-DA3C-D7066D6AE20E}"/>
          </ac:grpSpMkLst>
        </pc:grpChg>
        <pc:picChg chg="add mod">
          <ac:chgData name="Climate Education" userId="e2df5dcb-53b6-49a5-8ffd-fe09d58e5096" providerId="ADAL" clId="{B6D43A6F-9289-4FEF-9210-6A2FEB2BAE40}" dt="2024-01-26T15:16:37.470" v="8709" actId="164"/>
          <ac:picMkLst>
            <pc:docMk/>
            <pc:sldMk cId="3394860581" sldId="307"/>
            <ac:picMk id="5" creationId="{F201643A-EE81-0182-7618-7727922DE6F6}"/>
          </ac:picMkLst>
        </pc:picChg>
        <pc:picChg chg="mod">
          <ac:chgData name="Climate Education" userId="e2df5dcb-53b6-49a5-8ffd-fe09d58e5096" providerId="ADAL" clId="{B6D43A6F-9289-4FEF-9210-6A2FEB2BAE40}" dt="2024-01-26T15:18:00.660" v="8724" actId="1076"/>
          <ac:picMkLst>
            <pc:docMk/>
            <pc:sldMk cId="3394860581" sldId="307"/>
            <ac:picMk id="8" creationId="{A7ED835C-FE0C-9EA3-E29F-82EA6BD78399}"/>
          </ac:picMkLst>
        </pc:picChg>
        <pc:picChg chg="mod">
          <ac:chgData name="Climate Education" userId="e2df5dcb-53b6-49a5-8ffd-fe09d58e5096" providerId="ADAL" clId="{B6D43A6F-9289-4FEF-9210-6A2FEB2BAE40}" dt="2024-01-26T15:18:26.158" v="8785" actId="1076"/>
          <ac:picMkLst>
            <pc:docMk/>
            <pc:sldMk cId="3394860581" sldId="307"/>
            <ac:picMk id="9" creationId="{541C3070-D8F9-D0D7-A56A-D1A8A75EEBD8}"/>
          </ac:picMkLst>
        </pc:picChg>
        <pc:picChg chg="add mod">
          <ac:chgData name="Climate Education" userId="e2df5dcb-53b6-49a5-8ffd-fe09d58e5096" providerId="ADAL" clId="{B6D43A6F-9289-4FEF-9210-6A2FEB2BAE40}" dt="2024-01-26T15:17:40.869" v="8715" actId="164"/>
          <ac:picMkLst>
            <pc:docMk/>
            <pc:sldMk cId="3394860581" sldId="307"/>
            <ac:picMk id="13" creationId="{AF753C20-04BA-024F-629C-9DAF6E9C8F4E}"/>
          </ac:picMkLst>
        </pc:picChg>
        <pc:picChg chg="del">
          <ac:chgData name="Climate Education" userId="e2df5dcb-53b6-49a5-8ffd-fe09d58e5096" providerId="ADAL" clId="{B6D43A6F-9289-4FEF-9210-6A2FEB2BAE40}" dt="2024-01-26T15:14:54.210" v="8680" actId="478"/>
          <ac:picMkLst>
            <pc:docMk/>
            <pc:sldMk cId="3394860581" sldId="307"/>
            <ac:picMk id="18" creationId="{E20E8BB5-96FB-67A9-2C90-8C4000740E7D}"/>
          </ac:picMkLst>
        </pc:picChg>
      </pc:sldChg>
      <pc:sldChg chg="addSp delSp modSp add mod">
        <pc:chgData name="Climate Education" userId="e2df5dcb-53b6-49a5-8ffd-fe09d58e5096" providerId="ADAL" clId="{B6D43A6F-9289-4FEF-9210-6A2FEB2BAE40}" dt="2024-01-26T15:22:58.582" v="9094" actId="20577"/>
        <pc:sldMkLst>
          <pc:docMk/>
          <pc:sldMk cId="2172621038" sldId="308"/>
        </pc:sldMkLst>
        <pc:spChg chg="del mod">
          <ac:chgData name="Climate Education" userId="e2df5dcb-53b6-49a5-8ffd-fe09d58e5096" providerId="ADAL" clId="{B6D43A6F-9289-4FEF-9210-6A2FEB2BAE40}" dt="2024-01-26T15:19:48.766" v="8796"/>
          <ac:spMkLst>
            <pc:docMk/>
            <pc:sldMk cId="2172621038" sldId="308"/>
            <ac:spMk id="14" creationId="{F1474E6E-5970-4FA8-DAF9-A7F38B1444A4}"/>
          </ac:spMkLst>
        </pc:spChg>
        <pc:spChg chg="add mod">
          <ac:chgData name="Climate Education" userId="e2df5dcb-53b6-49a5-8ffd-fe09d58e5096" providerId="ADAL" clId="{B6D43A6F-9289-4FEF-9210-6A2FEB2BAE40}" dt="2024-01-26T15:22:58.582" v="9094" actId="20577"/>
          <ac:spMkLst>
            <pc:docMk/>
            <pc:sldMk cId="2172621038" sldId="308"/>
            <ac:spMk id="17" creationId="{D3F1C1E3-598A-9E91-C3E9-12E87484685E}"/>
          </ac:spMkLst>
        </pc:spChg>
        <pc:grpChg chg="del">
          <ac:chgData name="Climate Education" userId="e2df5dcb-53b6-49a5-8ffd-fe09d58e5096" providerId="ADAL" clId="{B6D43A6F-9289-4FEF-9210-6A2FEB2BAE40}" dt="2024-01-26T15:19:34.313" v="8792" actId="478"/>
          <ac:grpSpMkLst>
            <pc:docMk/>
            <pc:sldMk cId="2172621038" sldId="308"/>
            <ac:grpSpMk id="11" creationId="{9C399708-28AA-CE62-59F2-C6F14D3CA289}"/>
          </ac:grpSpMkLst>
        </pc:grpChg>
        <pc:grpChg chg="del">
          <ac:chgData name="Climate Education" userId="e2df5dcb-53b6-49a5-8ffd-fe09d58e5096" providerId="ADAL" clId="{B6D43A6F-9289-4FEF-9210-6A2FEB2BAE40}" dt="2024-01-26T15:19:34.776" v="8793" actId="478"/>
          <ac:grpSpMkLst>
            <pc:docMk/>
            <pc:sldMk cId="2172621038" sldId="308"/>
            <ac:grpSpMk id="16" creationId="{1F95FFEB-08C3-1ABF-DA3C-D7066D6AE20E}"/>
          </ac:grpSpMkLst>
        </pc:grpChg>
        <pc:picChg chg="add mod">
          <ac:chgData name="Climate Education" userId="e2df5dcb-53b6-49a5-8ffd-fe09d58e5096" providerId="ADAL" clId="{B6D43A6F-9289-4FEF-9210-6A2FEB2BAE40}" dt="2024-01-26T15:21:01.285" v="8811" actId="1076"/>
          <ac:picMkLst>
            <pc:docMk/>
            <pc:sldMk cId="2172621038" sldId="308"/>
            <ac:picMk id="3" creationId="{69B8CE33-72D9-4234-A66D-A3C6B4AA107C}"/>
          </ac:picMkLst>
        </pc:picChg>
        <pc:picChg chg="add del mod modCrop">
          <ac:chgData name="Climate Education" userId="e2df5dcb-53b6-49a5-8ffd-fe09d58e5096" providerId="ADAL" clId="{B6D43A6F-9289-4FEF-9210-6A2FEB2BAE40}" dt="2024-01-26T15:20:57.088" v="8810" actId="478"/>
          <ac:picMkLst>
            <pc:docMk/>
            <pc:sldMk cId="2172621038" sldId="308"/>
            <ac:picMk id="12" creationId="{1D9BAD39-FDFE-6435-0D9C-25795C2F92FB}"/>
          </ac:picMkLst>
        </pc:picChg>
      </pc:sldChg>
      <pc:sldChg chg="addSp delSp modSp add mod modNotesTx">
        <pc:chgData name="Climate Education" userId="e2df5dcb-53b6-49a5-8ffd-fe09d58e5096" providerId="ADAL" clId="{B6D43A6F-9289-4FEF-9210-6A2FEB2BAE40}" dt="2024-01-26T16:51:19.137" v="9785" actId="1076"/>
        <pc:sldMkLst>
          <pc:docMk/>
          <pc:sldMk cId="1433631836" sldId="309"/>
        </pc:sldMkLst>
        <pc:spChg chg="add mod">
          <ac:chgData name="Climate Education" userId="e2df5dcb-53b6-49a5-8ffd-fe09d58e5096" providerId="ADAL" clId="{B6D43A6F-9289-4FEF-9210-6A2FEB2BAE40}" dt="2024-01-26T16:39:48.385" v="9562" actId="1076"/>
          <ac:spMkLst>
            <pc:docMk/>
            <pc:sldMk cId="1433631836" sldId="309"/>
            <ac:spMk id="5" creationId="{A278FEBF-193A-5E5F-8FFE-CBF06180E4C1}"/>
          </ac:spMkLst>
        </pc:spChg>
        <pc:spChg chg="add mod">
          <ac:chgData name="Climate Education" userId="e2df5dcb-53b6-49a5-8ffd-fe09d58e5096" providerId="ADAL" clId="{B6D43A6F-9289-4FEF-9210-6A2FEB2BAE40}" dt="2024-01-26T16:51:19.137" v="9785" actId="1076"/>
          <ac:spMkLst>
            <pc:docMk/>
            <pc:sldMk cId="1433631836" sldId="309"/>
            <ac:spMk id="13" creationId="{A4E89A78-C63D-C47B-70F6-29F620F0B243}"/>
          </ac:spMkLst>
        </pc:spChg>
        <pc:picChg chg="del">
          <ac:chgData name="Climate Education" userId="e2df5dcb-53b6-49a5-8ffd-fe09d58e5096" providerId="ADAL" clId="{B6D43A6F-9289-4FEF-9210-6A2FEB2BAE40}" dt="2024-01-26T15:23:10.825" v="9096" actId="478"/>
          <ac:picMkLst>
            <pc:docMk/>
            <pc:sldMk cId="1433631836" sldId="309"/>
            <ac:picMk id="3" creationId="{69B8CE33-72D9-4234-A66D-A3C6B4AA107C}"/>
          </ac:picMkLst>
        </pc:picChg>
        <pc:picChg chg="mod">
          <ac:chgData name="Climate Education" userId="e2df5dcb-53b6-49a5-8ffd-fe09d58e5096" providerId="ADAL" clId="{B6D43A6F-9289-4FEF-9210-6A2FEB2BAE40}" dt="2024-01-26T16:39:43.938" v="9561" actId="1076"/>
          <ac:picMkLst>
            <pc:docMk/>
            <pc:sldMk cId="1433631836" sldId="309"/>
            <ac:picMk id="8" creationId="{A7ED835C-FE0C-9EA3-E29F-82EA6BD78399}"/>
          </ac:picMkLst>
        </pc:picChg>
        <pc:picChg chg="add del mod">
          <ac:chgData name="Climate Education" userId="e2df5dcb-53b6-49a5-8ffd-fe09d58e5096" providerId="ADAL" clId="{B6D43A6F-9289-4FEF-9210-6A2FEB2BAE40}" dt="2024-01-26T16:02:12.603" v="9509" actId="478"/>
          <ac:picMkLst>
            <pc:docMk/>
            <pc:sldMk cId="1433631836" sldId="309"/>
            <ac:picMk id="11" creationId="{42EAF24E-A595-FF30-D12B-C1898779790D}"/>
          </ac:picMkLst>
        </pc:picChg>
        <pc:picChg chg="del">
          <ac:chgData name="Climate Education" userId="e2df5dcb-53b6-49a5-8ffd-fe09d58e5096" providerId="ADAL" clId="{B6D43A6F-9289-4FEF-9210-6A2FEB2BAE40}" dt="2024-01-26T15:25:01.438" v="9161" actId="478"/>
          <ac:picMkLst>
            <pc:docMk/>
            <pc:sldMk cId="1433631836" sldId="309"/>
            <ac:picMk id="12" creationId="{1D9BAD39-FDFE-6435-0D9C-25795C2F92FB}"/>
          </ac:picMkLst>
        </pc:picChg>
        <pc:picChg chg="add mod">
          <ac:chgData name="Climate Education" userId="e2df5dcb-53b6-49a5-8ffd-fe09d58e5096" providerId="ADAL" clId="{B6D43A6F-9289-4FEF-9210-6A2FEB2BAE40}" dt="2024-01-26T16:51:13.964" v="9784" actId="1076"/>
          <ac:picMkLst>
            <pc:docMk/>
            <pc:sldMk cId="1433631836" sldId="309"/>
            <ac:picMk id="14" creationId="{866B6466-4EDD-DA89-463C-5D155B2778C2}"/>
          </ac:picMkLst>
        </pc:picChg>
      </pc:sldChg>
      <pc:sldChg chg="addSp delSp modSp add mod modAnim">
        <pc:chgData name="Climate Education" userId="e2df5dcb-53b6-49a5-8ffd-fe09d58e5096" providerId="ADAL" clId="{B6D43A6F-9289-4FEF-9210-6A2FEB2BAE40}" dt="2024-01-26T15:24:51.435" v="9160" actId="9405"/>
        <pc:sldMkLst>
          <pc:docMk/>
          <pc:sldMk cId="3041023679" sldId="310"/>
        </pc:sldMkLst>
        <pc:spChg chg="mod">
          <ac:chgData name="Climate Education" userId="e2df5dcb-53b6-49a5-8ffd-fe09d58e5096" providerId="ADAL" clId="{B6D43A6F-9289-4FEF-9210-6A2FEB2BAE40}" dt="2024-01-26T15:24:21.421" v="9155" actId="1076"/>
          <ac:spMkLst>
            <pc:docMk/>
            <pc:sldMk cId="3041023679" sldId="310"/>
            <ac:spMk id="17" creationId="{D3F1C1E3-598A-9E91-C3E9-12E87484685E}"/>
          </ac:spMkLst>
        </pc:spChg>
        <pc:picChg chg="del">
          <ac:chgData name="Climate Education" userId="e2df5dcb-53b6-49a5-8ffd-fe09d58e5096" providerId="ADAL" clId="{B6D43A6F-9289-4FEF-9210-6A2FEB2BAE40}" dt="2024-01-26T15:23:30.804" v="9103" actId="478"/>
          <ac:picMkLst>
            <pc:docMk/>
            <pc:sldMk cId="3041023679" sldId="310"/>
            <ac:picMk id="3" creationId="{69B8CE33-72D9-4234-A66D-A3C6B4AA107C}"/>
          </ac:picMkLst>
        </pc:picChg>
        <pc:picChg chg="add mod">
          <ac:chgData name="Climate Education" userId="e2df5dcb-53b6-49a5-8ffd-fe09d58e5096" providerId="ADAL" clId="{B6D43A6F-9289-4FEF-9210-6A2FEB2BAE40}" dt="2024-01-26T15:23:33.894" v="9104" actId="1076"/>
          <ac:picMkLst>
            <pc:docMk/>
            <pc:sldMk cId="3041023679" sldId="310"/>
            <ac:picMk id="5" creationId="{DBB225BC-E540-2259-9EF2-B6FF503CB719}"/>
          </ac:picMkLst>
        </pc:picChg>
        <pc:picChg chg="add mod">
          <ac:chgData name="Climate Education" userId="e2df5dcb-53b6-49a5-8ffd-fe09d58e5096" providerId="ADAL" clId="{B6D43A6F-9289-4FEF-9210-6A2FEB2BAE40}" dt="2024-01-26T15:24:04.870" v="9107" actId="1076"/>
          <ac:picMkLst>
            <pc:docMk/>
            <pc:sldMk cId="3041023679" sldId="310"/>
            <ac:picMk id="10" creationId="{5D345666-24B7-2308-F0ED-A813ED3CDAAC}"/>
          </ac:picMkLst>
        </pc:picChg>
        <pc:inkChg chg="add del">
          <ac:chgData name="Climate Education" userId="e2df5dcb-53b6-49a5-8ffd-fe09d58e5096" providerId="ADAL" clId="{B6D43A6F-9289-4FEF-9210-6A2FEB2BAE40}" dt="2024-01-26T15:24:36.105" v="9157" actId="9405"/>
          <ac:inkMkLst>
            <pc:docMk/>
            <pc:sldMk cId="3041023679" sldId="310"/>
            <ac:inkMk id="11" creationId="{43BDE155-93A2-9BC8-E5BF-CD12B24515FB}"/>
          </ac:inkMkLst>
        </pc:inkChg>
        <pc:inkChg chg="add del">
          <ac:chgData name="Climate Education" userId="e2df5dcb-53b6-49a5-8ffd-fe09d58e5096" providerId="ADAL" clId="{B6D43A6F-9289-4FEF-9210-6A2FEB2BAE40}" dt="2024-01-26T15:24:43.616" v="9159" actId="9405"/>
          <ac:inkMkLst>
            <pc:docMk/>
            <pc:sldMk cId="3041023679" sldId="310"/>
            <ac:inkMk id="12" creationId="{A6C5E7CA-D52A-E641-F6A7-C385A1276843}"/>
          </ac:inkMkLst>
        </pc:inkChg>
        <pc:inkChg chg="add">
          <ac:chgData name="Climate Education" userId="e2df5dcb-53b6-49a5-8ffd-fe09d58e5096" providerId="ADAL" clId="{B6D43A6F-9289-4FEF-9210-6A2FEB2BAE40}" dt="2024-01-26T15:24:51.435" v="9160" actId="9405"/>
          <ac:inkMkLst>
            <pc:docMk/>
            <pc:sldMk cId="3041023679" sldId="310"/>
            <ac:inkMk id="13" creationId="{0AFAB433-35B3-5AFB-8B68-5A2626CA6B1D}"/>
          </ac:inkMkLst>
        </pc:inkChg>
      </pc:sldChg>
      <pc:sldChg chg="addSp delSp modSp add mod modNotesTx">
        <pc:chgData name="Climate Education" userId="e2df5dcb-53b6-49a5-8ffd-fe09d58e5096" providerId="ADAL" clId="{B6D43A6F-9289-4FEF-9210-6A2FEB2BAE40}" dt="2024-01-26T15:56:56.264" v="9506" actId="1076"/>
        <pc:sldMkLst>
          <pc:docMk/>
          <pc:sldMk cId="2234107870" sldId="311"/>
        </pc:sldMkLst>
        <pc:spChg chg="mod">
          <ac:chgData name="Climate Education" userId="e2df5dcb-53b6-49a5-8ffd-fe09d58e5096" providerId="ADAL" clId="{B6D43A6F-9289-4FEF-9210-6A2FEB2BAE40}" dt="2024-01-26T15:56:37.154" v="9503" actId="1076"/>
          <ac:spMkLst>
            <pc:docMk/>
            <pc:sldMk cId="2234107870" sldId="311"/>
            <ac:spMk id="5" creationId="{A278FEBF-193A-5E5F-8FFE-CBF06180E4C1}"/>
          </ac:spMkLst>
        </pc:spChg>
        <pc:picChg chg="add del mod">
          <ac:chgData name="Climate Education" userId="e2df5dcb-53b6-49a5-8ffd-fe09d58e5096" providerId="ADAL" clId="{B6D43A6F-9289-4FEF-9210-6A2FEB2BAE40}" dt="2024-01-26T15:56:52.145" v="9505" actId="1076"/>
          <ac:picMkLst>
            <pc:docMk/>
            <pc:sldMk cId="2234107870" sldId="311"/>
            <ac:picMk id="8" creationId="{A7ED835C-FE0C-9EA3-E29F-82EA6BD78399}"/>
          </ac:picMkLst>
        </pc:picChg>
        <pc:picChg chg="add mod">
          <ac:chgData name="Climate Education" userId="e2df5dcb-53b6-49a5-8ffd-fe09d58e5096" providerId="ADAL" clId="{B6D43A6F-9289-4FEF-9210-6A2FEB2BAE40}" dt="2024-01-26T15:56:56.264" v="9506" actId="1076"/>
          <ac:picMkLst>
            <pc:docMk/>
            <pc:sldMk cId="2234107870" sldId="311"/>
            <ac:picMk id="10" creationId="{23B140AA-D5B5-9BF9-F0B4-16665E29C280}"/>
          </ac:picMkLst>
        </pc:picChg>
        <pc:picChg chg="del">
          <ac:chgData name="Climate Education" userId="e2df5dcb-53b6-49a5-8ffd-fe09d58e5096" providerId="ADAL" clId="{B6D43A6F-9289-4FEF-9210-6A2FEB2BAE40}" dt="2024-01-26T15:53:43.459" v="9402" actId="478"/>
          <ac:picMkLst>
            <pc:docMk/>
            <pc:sldMk cId="2234107870" sldId="311"/>
            <ac:picMk id="11" creationId="{42EAF24E-A595-FF30-D12B-C1898779790D}"/>
          </ac:picMkLst>
        </pc:picChg>
      </pc:sldChg>
      <pc:sldChg chg="add">
        <pc:chgData name="Climate Education" userId="e2df5dcb-53b6-49a5-8ffd-fe09d58e5096" providerId="ADAL" clId="{B6D43A6F-9289-4FEF-9210-6A2FEB2BAE40}" dt="2024-01-26T16:02:07.247" v="9508" actId="2890"/>
        <pc:sldMkLst>
          <pc:docMk/>
          <pc:sldMk cId="2637554973" sldId="312"/>
        </pc:sldMkLst>
      </pc:sldChg>
      <pc:sldChg chg="add del">
        <pc:chgData name="Climate Education" userId="e2df5dcb-53b6-49a5-8ffd-fe09d58e5096" providerId="ADAL" clId="{B6D43A6F-9289-4FEF-9210-6A2FEB2BAE40}" dt="2024-01-26T17:08:43.759" v="10535" actId="47"/>
        <pc:sldMkLst>
          <pc:docMk/>
          <pc:sldMk cId="3537289286" sldId="313"/>
        </pc:sldMkLst>
      </pc:sldChg>
      <pc:sldChg chg="addSp delSp modSp add mod">
        <pc:chgData name="Climate Education" userId="e2df5dcb-53b6-49a5-8ffd-fe09d58e5096" providerId="ADAL" clId="{B6D43A6F-9289-4FEF-9210-6A2FEB2BAE40}" dt="2024-01-26T17:08:29.330" v="10534" actId="33524"/>
        <pc:sldMkLst>
          <pc:docMk/>
          <pc:sldMk cId="2457881719" sldId="314"/>
        </pc:sldMkLst>
        <pc:spChg chg="mod">
          <ac:chgData name="Climate Education" userId="e2df5dcb-53b6-49a5-8ffd-fe09d58e5096" providerId="ADAL" clId="{B6D43A6F-9289-4FEF-9210-6A2FEB2BAE40}" dt="2024-01-26T17:08:09.914" v="10526" actId="1076"/>
          <ac:spMkLst>
            <pc:docMk/>
            <pc:sldMk cId="2457881719" sldId="314"/>
            <ac:spMk id="5" creationId="{A278FEBF-193A-5E5F-8FFE-CBF06180E4C1}"/>
          </ac:spMkLst>
        </pc:spChg>
        <pc:spChg chg="add mod">
          <ac:chgData name="Climate Education" userId="e2df5dcb-53b6-49a5-8ffd-fe09d58e5096" providerId="ADAL" clId="{B6D43A6F-9289-4FEF-9210-6A2FEB2BAE40}" dt="2024-01-26T17:08:17.964" v="10529" actId="20577"/>
          <ac:spMkLst>
            <pc:docMk/>
            <pc:sldMk cId="2457881719" sldId="314"/>
            <ac:spMk id="12" creationId="{A3DDEB4A-B8A6-8D91-1765-58DFAD32D736}"/>
          </ac:spMkLst>
        </pc:spChg>
        <pc:spChg chg="mod">
          <ac:chgData name="Climate Education" userId="e2df5dcb-53b6-49a5-8ffd-fe09d58e5096" providerId="ADAL" clId="{B6D43A6F-9289-4FEF-9210-6A2FEB2BAE40}" dt="2024-01-26T17:08:29.330" v="10534" actId="33524"/>
          <ac:spMkLst>
            <pc:docMk/>
            <pc:sldMk cId="2457881719" sldId="314"/>
            <ac:spMk id="13" creationId="{A4E89A78-C63D-C47B-70F6-29F620F0B243}"/>
          </ac:spMkLst>
        </pc:spChg>
        <pc:picChg chg="add del mod">
          <ac:chgData name="Climate Education" userId="e2df5dcb-53b6-49a5-8ffd-fe09d58e5096" providerId="ADAL" clId="{B6D43A6F-9289-4FEF-9210-6A2FEB2BAE40}" dt="2024-01-26T17:07:34.091" v="10512" actId="22"/>
          <ac:picMkLst>
            <pc:docMk/>
            <pc:sldMk cId="2457881719" sldId="314"/>
            <ac:picMk id="10" creationId="{13A35CBB-F716-08B8-ED09-FEC2A2A32CC3}"/>
          </ac:picMkLst>
        </pc:picChg>
        <pc:picChg chg="del">
          <ac:chgData name="Climate Education" userId="e2df5dcb-53b6-49a5-8ffd-fe09d58e5096" providerId="ADAL" clId="{B6D43A6F-9289-4FEF-9210-6A2FEB2BAE40}" dt="2024-01-26T16:51:59.121" v="9864" actId="478"/>
          <ac:picMkLst>
            <pc:docMk/>
            <pc:sldMk cId="2457881719" sldId="314"/>
            <ac:picMk id="14" creationId="{866B6466-4EDD-DA89-463C-5D155B2778C2}"/>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6:20:02.145"/>
    </inkml:context>
    <inkml:brush xml:id="br0">
      <inkml:brushProperty name="width" value="0.1" units="cm"/>
      <inkml:brushProperty name="height" value="0.1" units="cm"/>
      <inkml:brushProperty name="color" value="#E71224"/>
    </inkml:brush>
  </inkml:definitions>
  <inkml:trace contextRef="#ctx0" brushRef="#br0">0 0 24575,'0'3'0,"1"-1"0,0 1 0,-1-1 0,1 1 0,0-1 0,0 0 0,0 0 0,0 1 0,1-1 0,-1 0 0,0 0 0,4 3 0,3 6 0,32 43 0,59 62 0,-41-51 0,267 290 0,-235-259 0,-64-68 0,-9-13 0,-2 2 0,0 0 0,0 1 0,-2 0 0,21 37 0,-21-28 0,1 0 0,2-2 0,21 29 0,64 67 0,4 6 0,54 67 0,-148-180 0,0 0 0,-1 0 0,-1 1 0,9 18 0,20 32 0,-8-20 0,-18-25 0,1-1 0,20 22 0,-22-27 0,-1-1 0,0 1 0,12 25 0,15 23 0,-33-56 0,1 0 0,-1-1 0,1 0 0,0 0 0,0-1 0,1 1 0,11 7 0,-13-10 0,0-1 0,0 1 0,0 0 0,0-1 0,0 0 0,0 0 0,1 0 0,-1-1 0,0 1 0,0-1 0,1 0 0,-1 0 0,8-1 0,-4-1 0,-1 0 0,0 0 0,-1-1 0,1 1 0,0-2 0,-1 1 0,11-7 0,-3-1 0,0-1 0,-1 0 0,0-1 0,-1 0 0,0-1 0,9-15 0,0-1 0,70-95 0,-73 103 0,1 1 0,1 0 0,32-24 0,234-142 0,-222 148 0,51-37 0,-67 42 0,75-39 0,-84 51 0,54-40 0,-16 10 0,-15 10 0,-33 21 0,47-25 0,-53 33 0,-2-1 0,0-1 0,0-1 0,-2-1 0,25-27 0,-16 16 0,35-26 0,-63 53 0,10-7 0,0 1 0,0 0 0,1 0 0,18-7 0,-25 12 0,0 1 0,0 0 0,0 0 0,0 0 0,1 1 0,-1 0 0,0-1 0,0 1 0,1 1 0,-1-1 0,0 1 0,0 0 0,0 0 0,1 0 0,-1 0 0,0 1 0,4 1 0,14 9 0,-1 1 0,0 1 0,0 1 0,-2 1 0,34 34 0,29 24 0,36 6 0,-26-21 0,-41-23 0,-10-8 0,-1 2 0,37 35 0,-70-58 0,1 0 0,1 0 0,-1-1 0,1 0 0,0-1 0,0 0 0,1-1 0,17 7 0,-22-9 0,0-1 0,0 0 0,0 0 0,1 0 0,-1 0 0,0-1 0,1 0 0,-1 0 0,0 0 0,0-1 0,1 0 0,-1 0 0,0 0 0,0-1 0,0 1 0,0-1 0,0 0 0,9-6 0,12-13 0,-1 0 0,39-44 0,-20 19 0,247-211 0,-71 66 0,-210 184 0,-1-1 0,0 1 0,0 0 0,1 0 0,13-6 0,-20 12 0,0 0 0,-1 0 0,1 0 0,0 0 0,0 0 0,0 1 0,0-1 0,0 1 0,0 0 0,0 0 0,0 0 0,0 0 0,0 1 0,0-1 0,0 1 0,0 0 0,0-1 0,0 1 0,0 1 0,-1-1 0,5 3 0,22 17 0,0 1 0,-2 1 0,-1 2 0,-1 1 0,25 32 0,-18-20 0,69 62 0,-82-83 0,21 24 0,-28-27 0,1 0 0,1-1 0,0-1 0,16 12 0,326 191 0,-244-138 0,-85-56 0,1-1 0,1-1 0,49 23 0,-41-26 0,66 40 0,-96-52 0,-1 0 0,1-1 0,0 0 0,0 0 0,0 0 0,0-1 0,0 0 0,1-1 0,-1 0 0,0 0 0,1 0 0,-1-1 0,1 0 0,-1-1 0,1 1 0,-1-1 0,1-1 0,-1 1 0,0-2 0,0 1 0,0-1 0,0 1 0,11-8 0,9-7 0,-1-1 0,-1-1 0,-1-1 0,31-32 0,-12 11 0,77-61 0,36-34 0,-23 9 0,-108 104 0,42-27 0,18-16 0,-65 48 0,110-109 0,-114 107 0,19-30 0,-27 36 0,1 1 0,1-1 0,0 2 0,1-1 0,0 1 0,19-15 0,-28 26 0,0-1 0,0 1 0,0 0 0,1 0 0,-1 0 0,0 1 0,0-1 0,1 0 0,-1 1 0,0-1 0,1 1 0,-1 0 0,0 0 0,1 0 0,-1 0 0,0 0 0,1 1 0,-1-1 0,0 1 0,0-1 0,1 1 0,-1 0 0,0 0 0,0 0 0,0 0 0,0 0 0,0 1 0,0-1 0,0 1 0,3 2 0,5 6 0,0 1 0,0 0 0,-1 0 0,8 13 0,-6-8 0,7 10 0,2-1 0,1-1 0,0-1 0,2 0 0,0-2 0,2-1 0,29 19 0,-33-26 0,-1 1 0,-1 0 0,33 33 0,-43-39-341,-1 0 0,1-1-1,14 9 1,-1-3-6485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16:20:37.775"/>
    </inkml:context>
    <inkml:brush xml:id="br0">
      <inkml:brushProperty name="width" value="0.1" units="cm"/>
      <inkml:brushProperty name="height" value="0.1" units="cm"/>
      <inkml:brushProperty name="color" value="#E71224"/>
    </inkml:brush>
  </inkml:definitions>
  <inkml:trace contextRef="#ctx0" brushRef="#br0">1 485 24575,'2760'0'-975,"-2291"-18"1454,-2-23 17,-456 40-496,151-16 0,120-10 0,372 6 0,11 22 0,-219 2 0,2364-3 0,-2486 15 0,-9 0 0,661-16 0,-657 17 0,-24 0 0,1020-15 0,-626-3 0,-684 2 0,19 1 0,0-1 0,1-1 0,-1-1 0,0-2 0,0 0 0,30-10 0,49-14 0,-78 24 0,-1-2 0,1-2 0,-1 0 0,37-18 0,-58 25 0,0-1 0,0 0 0,-1 0 0,1 0 0,0-1 0,-1 1 0,1-1 0,-1 1 0,0-1 0,0 0 0,0 1 0,0-1 0,-1 0 0,1-1 0,-1 1 0,1 0 0,-1 0 0,0 0 0,0-1 0,-1 1 0,1-1 0,-1 1 0,0 0 0,0-1 0,0-6 0,-1 4 0,0-1 0,-1 1 0,0-1 0,0 1 0,0 0 0,-1 0 0,0 0 0,0 0 0,0 0 0,-1 1 0,0-1 0,-6-6 0,-76-72 0,26 26 0,46 45 0,21 21 0,22 22 0,8 3 0,0 2 0,-2 1 0,46 63 0,-78-93 0,1 0 0,-1 0 0,0 0 0,0 1 0,-1 0 0,0-1 0,0 1 0,0 0 0,-1 0 0,0 0 0,0 0 0,-1 0 0,0 0 0,0 0 0,-1 0 0,0 0 0,0-1 0,-3 12 0,-4 4 0,-1 0 0,-1 0 0,-1-1 0,-15 22 0,13-21 0,7-12-124,1 1 0,0 0 0,1 0 0,0 0 0,1 1 0,0-1-1,1 1 1,0 0 0,1 0 0,0 15 0,1-2-6702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5:24:51.435"/>
    </inkml:context>
    <inkml:brush xml:id="br0">
      <inkml:brushProperty name="width" value="0.1" units="cm"/>
      <inkml:brushProperty name="height" value="0.1" units="cm"/>
      <inkml:brushProperty name="color" value="#E71224"/>
    </inkml:brush>
  </inkml:definitions>
  <inkml:trace contextRef="#ctx0" brushRef="#br0">1 4602 24575,'27'-23'0,"-21"18"0,0 1 0,-1-1 0,1 0 0,-1 0 0,0-1 0,6-8 0,56-113 0,-19 37 0,15-34 0,58-164 0,-96 215 0,6-15 0,63-171 0,-6-17 0,-75 233 0,-1 0 0,-2-1 0,-2-1 0,-2 1 0,1-50 0,-6 57 0,2-1 0,11-50 0,24-73 0,-6 34 0,5-13 0,-20 80 0,-2-2 0,9-86 0,-10 41 0,-7 56 0,1-59 0,-8 85 0,-1-13 0,2 0 0,2 1 0,10-51 0,-2 41 0,-1 1 0,-3-1 0,2-52 0,-6 55 0,2 1 0,14-57 0,-9 52 0,5-72 0,-12 90 0,7-33 0,-4 33 0,1-32 0,6-29 0,-7 60 0,1-31 0,-4 34 0,8-36 0,-6 37 0,3-37 0,-6-187 0,-3 131 0,1 119 0,0 0 0,0 1 0,0-1 0,1 0 0,-1 0 0,0 1 0,0-1 0,0 0 0,0 0 0,-1 1 0,1-1 0,0 0 0,0 0 0,0 1 0,-1-1 0,1 0 0,0 0 0,0 1 0,-1-1 0,1 1 0,-1-1 0,1 0 0,-1 1 0,1-1 0,-1 1 0,1-1 0,-1 1 0,0-1 0,-1 1 0,1 0 0,-1 1 0,1-1 0,-1 0 0,1 1 0,0 0 0,-1-1 0,1 1 0,-1 0 0,1 0 0,-2 1 0,-3 2 0,-14 9 0,2 1 0,-1 0 0,2 1 0,0 2 0,1-1 0,1 2 0,-15 21 0,20-27 0,-2 0 0,-21 17 0,-14 15 0,37-34 0,7-7 0,0-1 0,0 1 0,0 0 0,1 0 0,-1 0 0,1 0 0,0 0 0,0 0 0,0 1 0,1-1 0,-1 1 0,1 0 0,-2 3 0,3-7 0,0 1 0,0-1 0,1 1 0,-1-1 0,0 0 0,0 1 0,0-1 0,0 0 0,0 1 0,0-1 0,1 0 0,-1 1 0,0-1 0,0 0 0,1 1 0,-1-1 0,0 0 0,0 0 0,1 1 0,-1-1 0,0 0 0,1 0 0,-1 1 0,0-1 0,1 0 0,-1 0 0,0 0 0,1 0 0,-1 0 0,1 1 0,-1-1 0,0 0 0,1 0 0,-1 0 0,1 0 0,-1 0 0,0 0 0,1-1 0,17-2 0,-2-2 0,0-1 0,-1-1 0,27-16 0,0-1 0,-30 18 0,0-1 0,-1-1 0,0 0 0,0 0 0,0-1 0,-1-1 0,-1 0 0,0 0 0,0-1 0,12-19 0,-11 16 0,0 1 0,24-22 0,-21 23 0,-1-1 0,14-18 0,-25 29 0,-1 1 0,1-1 0,0 1 0,0-1 0,1 1 0,-1 0 0,0-1 0,0 1 0,1 0 0,-1 0 0,1 0 0,-1 0 0,1 0 0,-1 0 0,1 1 0,-1-1 0,1 0 0,0 1 0,-1-1 0,4 1 0,-4 0 0,1 0 0,0 1 0,0 0 0,0-1 0,-1 1 0,1 0 0,0 0 0,-1 0 0,1 0 0,-1 0 0,1 0 0,-1 0 0,1 1 0,-1-1 0,0 0 0,1 1 0,-1 0 0,0-1 0,1 3 0,16 25 0,22 50 0,0-2 0,-16-33 0,-9-15 0,20 27 0,-28-46 0,0-2 0,0 1 0,1-1 0,0 0 0,1-1 0,17 13 0,-5-6-1365,-4-2-5461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20E9C-24D0-4B20-9D46-895F2B236D73}"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51AE0-8510-477E-8A3C-73F65979DB65}" type="slidenum">
              <a:rPr lang="en-US" smtClean="0"/>
              <a:t>‹#›</a:t>
            </a:fld>
            <a:endParaRPr lang="en-US"/>
          </a:p>
        </p:txBody>
      </p:sp>
    </p:spTree>
    <p:extLst>
      <p:ext uri="{BB962C8B-B14F-4D97-AF65-F5344CB8AC3E}">
        <p14:creationId xmlns:p14="http://schemas.microsoft.com/office/powerpoint/2010/main" val="95801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1</a:t>
            </a:fld>
            <a:endParaRPr lang="en-US"/>
          </a:p>
        </p:txBody>
      </p:sp>
    </p:spTree>
    <p:extLst>
      <p:ext uri="{BB962C8B-B14F-4D97-AF65-F5344CB8AC3E}">
        <p14:creationId xmlns:p14="http://schemas.microsoft.com/office/powerpoint/2010/main" val="144463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5 minutes</a:t>
            </a:r>
          </a:p>
          <a:p>
            <a:pPr rtl="0">
              <a:spcBef>
                <a:spcPts val="0"/>
              </a:spcBef>
              <a:spcAft>
                <a:spcPts val="0"/>
              </a:spcAft>
            </a:pPr>
            <a:endParaRPr lang="en-US" sz="2800" b="0" dirty="0">
              <a:effectLs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Based on the temperature data, each group should make a prediction about what </a:t>
            </a:r>
            <a:r>
              <a:rPr lang="en-US" sz="1800" b="0" u="none" dirty="0"/>
              <a:t>CO</a:t>
            </a:r>
            <a:r>
              <a:rPr lang="en-US" sz="1800" b="0" u="none" baseline="-25000" dirty="0"/>
              <a:t>2</a:t>
            </a:r>
            <a:r>
              <a:rPr lang="en-US" sz="1800" b="0" i="0" u="none" strike="noStrike" dirty="0">
                <a:solidFill>
                  <a:srgbClr val="000000"/>
                </a:solidFill>
                <a:effectLst/>
                <a:latin typeface="Arial" panose="020B0604020202020204" pitchFamily="34" charset="0"/>
              </a:rPr>
              <a:t> levels might look like over the same period.</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They should sketch their prediction directly onto the temperature graph.</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8D51AE0-8510-477E-8A3C-73F65979DB65}" type="slidenum">
              <a:rPr lang="en-US" smtClean="0"/>
              <a:t>13</a:t>
            </a:fld>
            <a:endParaRPr lang="en-US"/>
          </a:p>
        </p:txBody>
      </p:sp>
    </p:spTree>
    <p:extLst>
      <p:ext uri="{BB962C8B-B14F-4D97-AF65-F5344CB8AC3E}">
        <p14:creationId xmlns:p14="http://schemas.microsoft.com/office/powerpoint/2010/main" val="368872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58D51AE0-8510-477E-8A3C-73F65979DB65}" type="slidenum">
              <a:rPr lang="en-US" smtClean="0"/>
              <a:t>14</a:t>
            </a:fld>
            <a:endParaRPr lang="en-US"/>
          </a:p>
        </p:txBody>
      </p:sp>
    </p:spTree>
    <p:extLst>
      <p:ext uri="{BB962C8B-B14F-4D97-AF65-F5344CB8AC3E}">
        <p14:creationId xmlns:p14="http://schemas.microsoft.com/office/powerpoint/2010/main" val="283043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58D51AE0-8510-477E-8A3C-73F65979DB65}" type="slidenum">
              <a:rPr lang="en-US" smtClean="0"/>
              <a:t>15</a:t>
            </a:fld>
            <a:endParaRPr lang="en-US"/>
          </a:p>
        </p:txBody>
      </p:sp>
    </p:spTree>
    <p:extLst>
      <p:ext uri="{BB962C8B-B14F-4D97-AF65-F5344CB8AC3E}">
        <p14:creationId xmlns:p14="http://schemas.microsoft.com/office/powerpoint/2010/main" val="70211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students to guess before the video if they would like.</a:t>
            </a:r>
          </a:p>
          <a:p>
            <a:r>
              <a:rPr lang="en-US" dirty="0"/>
              <a:t>Show a video (3 mins) about ice core samples, explaining how they provide a record of past </a:t>
            </a:r>
            <a:r>
              <a:rPr lang="en-US" sz="1200" b="0" u="none" dirty="0"/>
              <a:t>CO</a:t>
            </a:r>
            <a:r>
              <a:rPr lang="en-US" sz="1200" b="0" u="none" baseline="-25000" dirty="0"/>
              <a:t>2</a:t>
            </a:r>
            <a:r>
              <a:rPr lang="en-US" dirty="0"/>
              <a:t> levels.</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17</a:t>
            </a:fld>
            <a:endParaRPr lang="en-US"/>
          </a:p>
        </p:txBody>
      </p:sp>
    </p:spTree>
    <p:extLst>
      <p:ext uri="{BB962C8B-B14F-4D97-AF65-F5344CB8AC3E}">
        <p14:creationId xmlns:p14="http://schemas.microsoft.com/office/powerpoint/2010/main" val="157477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 video about ice core samples, explaining how they provide a record of past </a:t>
            </a:r>
            <a:r>
              <a:rPr lang="en-US" sz="1200" b="0" u="none" dirty="0"/>
              <a:t>CO</a:t>
            </a:r>
            <a:r>
              <a:rPr lang="en-US" sz="1200" b="0" u="none" baseline="-25000" dirty="0"/>
              <a:t>2</a:t>
            </a:r>
            <a:r>
              <a:rPr lang="en-US" dirty="0"/>
              <a:t> levels.</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18</a:t>
            </a:fld>
            <a:endParaRPr lang="en-US"/>
          </a:p>
        </p:txBody>
      </p:sp>
    </p:spTree>
    <p:extLst>
      <p:ext uri="{BB962C8B-B14F-4D97-AF65-F5344CB8AC3E}">
        <p14:creationId xmlns:p14="http://schemas.microsoft.com/office/powerpoint/2010/main" val="8915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19</a:t>
            </a:fld>
            <a:endParaRPr lang="en-US"/>
          </a:p>
        </p:txBody>
      </p:sp>
    </p:spTree>
    <p:extLst>
      <p:ext uri="{BB962C8B-B14F-4D97-AF65-F5344CB8AC3E}">
        <p14:creationId xmlns:p14="http://schemas.microsoft.com/office/powerpoint/2010/main" val="364051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15 mins</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Distribute the actual </a:t>
            </a:r>
            <a:r>
              <a:rPr lang="en-US" sz="1800" b="0" u="none" dirty="0"/>
              <a:t>CO</a:t>
            </a:r>
            <a:r>
              <a:rPr lang="en-US" sz="1800" b="0" u="none" baseline="-25000" dirty="0"/>
              <a:t>2</a:t>
            </a:r>
            <a:r>
              <a:rPr lang="en-US" sz="1800" b="0" i="0" u="none" strike="noStrike" dirty="0">
                <a:solidFill>
                  <a:srgbClr val="000000"/>
                </a:solidFill>
                <a:effectLst/>
                <a:latin typeface="Arial" panose="020B0604020202020204" pitchFamily="34" charset="0"/>
              </a:rPr>
              <a:t> data from ice core samples to each group.</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Students should compare their predictions with the actual data, noting similarities and differences.</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Provide groups with a worksheet containing questions about the data comparisons. This worksheet should guide them in understanding the relationship between temperature and </a:t>
            </a:r>
            <a:r>
              <a:rPr lang="en-US" sz="1800" b="0" u="none" dirty="0"/>
              <a:t>CO</a:t>
            </a:r>
            <a:r>
              <a:rPr lang="en-US" sz="1800" b="0" u="none" baseline="-25000" dirty="0"/>
              <a:t>2</a:t>
            </a:r>
            <a:r>
              <a:rPr lang="en-US" sz="1800" b="0" i="0" u="none" strike="noStrike" dirty="0">
                <a:solidFill>
                  <a:srgbClr val="000000"/>
                </a:solidFill>
                <a:effectLst/>
                <a:latin typeface="Arial" panose="020B0604020202020204" pitchFamily="34" charset="0"/>
              </a:rPr>
              <a:t> levels, and one of the questions should be designed to help them grasp the concept of correlation vs. causation</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20</a:t>
            </a:fld>
            <a:endParaRPr lang="en-US"/>
          </a:p>
        </p:txBody>
      </p:sp>
    </p:spTree>
    <p:extLst>
      <p:ext uri="{BB962C8B-B14F-4D97-AF65-F5344CB8AC3E}">
        <p14:creationId xmlns:p14="http://schemas.microsoft.com/office/powerpoint/2010/main" val="307152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5 mins</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Distribute the actual </a:t>
            </a:r>
            <a:r>
              <a:rPr lang="en-US" sz="1800" b="0" u="none" dirty="0"/>
              <a:t>CO</a:t>
            </a:r>
            <a:r>
              <a:rPr lang="en-US" sz="1800" b="0" u="none" baseline="-25000" dirty="0"/>
              <a:t>2</a:t>
            </a:r>
            <a:r>
              <a:rPr lang="en-US" sz="1800" b="0" i="0" u="none" strike="noStrike" dirty="0">
                <a:solidFill>
                  <a:srgbClr val="000000"/>
                </a:solidFill>
                <a:effectLst/>
                <a:latin typeface="Arial" panose="020B0604020202020204" pitchFamily="34" charset="0"/>
              </a:rPr>
              <a:t> data from ice core samples to each group.</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Students should compare their predictions with the actual data, noting similarities and differences.</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21</a:t>
            </a:fld>
            <a:endParaRPr lang="en-US"/>
          </a:p>
        </p:txBody>
      </p:sp>
    </p:spTree>
    <p:extLst>
      <p:ext uri="{BB962C8B-B14F-4D97-AF65-F5344CB8AC3E}">
        <p14:creationId xmlns:p14="http://schemas.microsoft.com/office/powerpoint/2010/main" val="424185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Correlation vs Causation </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8D51AE0-8510-477E-8A3C-73F65979DB65}" type="slidenum">
              <a:rPr lang="en-US" smtClean="0"/>
              <a:t>22</a:t>
            </a:fld>
            <a:endParaRPr lang="en-US"/>
          </a:p>
        </p:txBody>
      </p:sp>
    </p:spTree>
    <p:extLst>
      <p:ext uri="{BB962C8B-B14F-4D97-AF65-F5344CB8AC3E}">
        <p14:creationId xmlns:p14="http://schemas.microsoft.com/office/powerpoint/2010/main" val="312064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Correlation vs Causation </a:t>
            </a:r>
          </a:p>
        </p:txBody>
      </p:sp>
      <p:sp>
        <p:nvSpPr>
          <p:cNvPr id="4" name="Slide Number Placeholder 3"/>
          <p:cNvSpPr>
            <a:spLocks noGrp="1"/>
          </p:cNvSpPr>
          <p:nvPr>
            <p:ph type="sldNum" sz="quarter" idx="5"/>
          </p:nvPr>
        </p:nvSpPr>
        <p:spPr/>
        <p:txBody>
          <a:bodyPr/>
          <a:lstStyle/>
          <a:p>
            <a:fld id="{58D51AE0-8510-477E-8A3C-73F65979DB65}" type="slidenum">
              <a:rPr lang="en-US" smtClean="0"/>
              <a:t>23</a:t>
            </a:fld>
            <a:endParaRPr lang="en-US"/>
          </a:p>
        </p:txBody>
      </p:sp>
    </p:spTree>
    <p:extLst>
      <p:ext uri="{BB962C8B-B14F-4D97-AF65-F5344CB8AC3E}">
        <p14:creationId xmlns:p14="http://schemas.microsoft.com/office/powerpoint/2010/main" val="30229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Elicit responses, guiding students to two main answers:</a:t>
            </a:r>
            <a:endParaRPr lang="en-US" b="0" dirty="0">
              <a:effectLst/>
            </a:endParaRP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Direct measurements (current temperature, atmospheric gasses, etc.)</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Indirect evidence from times before human record-keeping (chemical and structural signatures in rocks, fossils, crystals, ocean sediments, tree rings, fossilized reefs, etc.)</a:t>
            </a:r>
          </a:p>
        </p:txBody>
      </p:sp>
      <p:sp>
        <p:nvSpPr>
          <p:cNvPr id="4" name="Slide Number Placeholder 3"/>
          <p:cNvSpPr>
            <a:spLocks noGrp="1"/>
          </p:cNvSpPr>
          <p:nvPr>
            <p:ph type="sldNum" sz="quarter" idx="5"/>
          </p:nvPr>
        </p:nvSpPr>
        <p:spPr/>
        <p:txBody>
          <a:bodyPr/>
          <a:lstStyle/>
          <a:p>
            <a:fld id="{58D51AE0-8510-477E-8A3C-73F65979DB65}" type="slidenum">
              <a:rPr lang="en-US" smtClean="0"/>
              <a:t>5</a:t>
            </a:fld>
            <a:endParaRPr lang="en-US"/>
          </a:p>
        </p:txBody>
      </p:sp>
    </p:spTree>
    <p:extLst>
      <p:ext uri="{BB962C8B-B14F-4D97-AF65-F5344CB8AC3E}">
        <p14:creationId xmlns:p14="http://schemas.microsoft.com/office/powerpoint/2010/main" val="3701811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Correlation vs Causation </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Positive Correlation: A positive correlation is when two things go up or down together. In other words, as one thing increases, the other also increases, and as one thing decreases, the other also decreases. Imagine a line going up diagonally on a graph – that's what a positive correlation looks like. So, if you notice that when one thing goes higher, the other tends to go higher too, you've got a positive correlation.</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Negative Correlation: A negative correlation is like a seesaw – when one thing goes up, the other tends to go down, and when one thing goes down, the other tends to go up. In simpler terms, it's when two things move in opposite directions. If you see a line on a graph going down diagonally, that represents a negative correlation. So, when one thing increases, the other tends to decrease, and vice versa.</a:t>
            </a:r>
          </a:p>
        </p:txBody>
      </p:sp>
      <p:sp>
        <p:nvSpPr>
          <p:cNvPr id="4" name="Slide Number Placeholder 3"/>
          <p:cNvSpPr>
            <a:spLocks noGrp="1"/>
          </p:cNvSpPr>
          <p:nvPr>
            <p:ph type="sldNum" sz="quarter" idx="5"/>
          </p:nvPr>
        </p:nvSpPr>
        <p:spPr/>
        <p:txBody>
          <a:bodyPr/>
          <a:lstStyle/>
          <a:p>
            <a:fld id="{58D51AE0-8510-477E-8A3C-73F65979DB65}" type="slidenum">
              <a:rPr lang="en-US" smtClean="0"/>
              <a:t>24</a:t>
            </a:fld>
            <a:endParaRPr lang="en-US"/>
          </a:p>
        </p:txBody>
      </p:sp>
    </p:spTree>
    <p:extLst>
      <p:ext uri="{BB962C8B-B14F-4D97-AF65-F5344CB8AC3E}">
        <p14:creationId xmlns:p14="http://schemas.microsoft.com/office/powerpoint/2010/main" val="231055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Correlation vs Causation </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Positive Correlation: A positive correlation is when two things go up or down together. In other words, as one thing increases, the other also increases, and as one thing decreases, the other also decreases. Imagine a line going up diagonally on a graph – that's what a positive correlation looks like. So, if you notice that when one thing goes higher, the other tends to go higher too, you've got a positive correlation.</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Negative Correlation: A negative correlation is like a seesaw – when one thing goes up, the other tends to go down, and when one thing goes down, the other tends to go up. In simpler terms, it's when two things move in opposite directions. If you see a line on a graph going down diagonally, that represents a negative correlation. So, when one thing increases, the other tends to decrease, and vice versa.</a:t>
            </a:r>
          </a:p>
        </p:txBody>
      </p:sp>
      <p:sp>
        <p:nvSpPr>
          <p:cNvPr id="4" name="Slide Number Placeholder 3"/>
          <p:cNvSpPr>
            <a:spLocks noGrp="1"/>
          </p:cNvSpPr>
          <p:nvPr>
            <p:ph type="sldNum" sz="quarter" idx="5"/>
          </p:nvPr>
        </p:nvSpPr>
        <p:spPr/>
        <p:txBody>
          <a:bodyPr/>
          <a:lstStyle/>
          <a:p>
            <a:fld id="{58D51AE0-8510-477E-8A3C-73F65979DB65}" type="slidenum">
              <a:rPr lang="en-US" smtClean="0"/>
              <a:t>25</a:t>
            </a:fld>
            <a:endParaRPr lang="en-US"/>
          </a:p>
        </p:txBody>
      </p:sp>
    </p:spTree>
    <p:extLst>
      <p:ext uri="{BB962C8B-B14F-4D97-AF65-F5344CB8AC3E}">
        <p14:creationId xmlns:p14="http://schemas.microsoft.com/office/powerpoint/2010/main" val="2882428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Correlation vs Causation </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Positive Correlation: A positive correlation is when two things go up or down together. In other words, as one thing increases, the other also increases, and as one thing decreases, the other also decreases. Imagine a line going up diagonally on a graph – that's what a positive correlation looks like. So, if you notice that when one thing goes higher, the other tends to go higher too, you've got a positive correlation.</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Negative Correlation: A negative correlation is like a seesaw – when one thing goes up, the other tends to go down, and when one thing goes down, the other tends to go up. In simpler terms, it's when two things move in opposite directions. If you see a line on a graph going down diagonally, that represents a negative correlation. So, when one thing increases, the other tends to decrease, and vice versa.</a:t>
            </a:r>
          </a:p>
        </p:txBody>
      </p:sp>
      <p:sp>
        <p:nvSpPr>
          <p:cNvPr id="4" name="Slide Number Placeholder 3"/>
          <p:cNvSpPr>
            <a:spLocks noGrp="1"/>
          </p:cNvSpPr>
          <p:nvPr>
            <p:ph type="sldNum" sz="quarter" idx="5"/>
          </p:nvPr>
        </p:nvSpPr>
        <p:spPr/>
        <p:txBody>
          <a:bodyPr/>
          <a:lstStyle/>
          <a:p>
            <a:fld id="{58D51AE0-8510-477E-8A3C-73F65979DB65}" type="slidenum">
              <a:rPr lang="en-US" smtClean="0"/>
              <a:t>26</a:t>
            </a:fld>
            <a:endParaRPr lang="en-US"/>
          </a:p>
        </p:txBody>
      </p:sp>
    </p:spTree>
    <p:extLst>
      <p:ext uri="{BB962C8B-B14F-4D97-AF65-F5344CB8AC3E}">
        <p14:creationId xmlns:p14="http://schemas.microsoft.com/office/powerpoint/2010/main" val="31491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27</a:t>
            </a:fld>
            <a:endParaRPr lang="en-US"/>
          </a:p>
        </p:txBody>
      </p:sp>
    </p:spTree>
    <p:extLst>
      <p:ext uri="{BB962C8B-B14F-4D97-AF65-F5344CB8AC3E}">
        <p14:creationId xmlns:p14="http://schemas.microsoft.com/office/powerpoint/2010/main" val="123110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28</a:t>
            </a:fld>
            <a:endParaRPr lang="en-US"/>
          </a:p>
        </p:txBody>
      </p:sp>
    </p:spTree>
    <p:extLst>
      <p:ext uri="{BB962C8B-B14F-4D97-AF65-F5344CB8AC3E}">
        <p14:creationId xmlns:p14="http://schemas.microsoft.com/office/powerpoint/2010/main" val="1609046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29</a:t>
            </a:fld>
            <a:endParaRPr lang="en-US"/>
          </a:p>
        </p:txBody>
      </p:sp>
    </p:spTree>
    <p:extLst>
      <p:ext uri="{BB962C8B-B14F-4D97-AF65-F5344CB8AC3E}">
        <p14:creationId xmlns:p14="http://schemas.microsoft.com/office/powerpoint/2010/main" val="69346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30</a:t>
            </a:fld>
            <a:endParaRPr lang="en-US"/>
          </a:p>
        </p:txBody>
      </p:sp>
    </p:spTree>
    <p:extLst>
      <p:ext uri="{BB962C8B-B14F-4D97-AF65-F5344CB8AC3E}">
        <p14:creationId xmlns:p14="http://schemas.microsoft.com/office/powerpoint/2010/main" val="1470941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31</a:t>
            </a:fld>
            <a:endParaRPr lang="en-US"/>
          </a:p>
        </p:txBody>
      </p:sp>
    </p:spTree>
    <p:extLst>
      <p:ext uri="{BB962C8B-B14F-4D97-AF65-F5344CB8AC3E}">
        <p14:creationId xmlns:p14="http://schemas.microsoft.com/office/powerpoint/2010/main" val="2687797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32</a:t>
            </a:fld>
            <a:endParaRPr lang="en-US"/>
          </a:p>
        </p:txBody>
      </p:sp>
    </p:spTree>
    <p:extLst>
      <p:ext uri="{BB962C8B-B14F-4D97-AF65-F5344CB8AC3E}">
        <p14:creationId xmlns:p14="http://schemas.microsoft.com/office/powerpoint/2010/main" val="386566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the video at 0.57 seconds and either play until end or until 5.15 mins</a:t>
            </a:r>
          </a:p>
        </p:txBody>
      </p:sp>
      <p:sp>
        <p:nvSpPr>
          <p:cNvPr id="4" name="Slide Number Placeholder 3"/>
          <p:cNvSpPr>
            <a:spLocks noGrp="1"/>
          </p:cNvSpPr>
          <p:nvPr>
            <p:ph type="sldNum" sz="quarter" idx="5"/>
          </p:nvPr>
        </p:nvSpPr>
        <p:spPr/>
        <p:txBody>
          <a:bodyPr/>
          <a:lstStyle/>
          <a:p>
            <a:fld id="{58D51AE0-8510-477E-8A3C-73F65979DB65}" type="slidenum">
              <a:rPr lang="en-US" smtClean="0"/>
              <a:t>33</a:t>
            </a:fld>
            <a:endParaRPr lang="en-US"/>
          </a:p>
        </p:txBody>
      </p:sp>
    </p:spTree>
    <p:extLst>
      <p:ext uri="{BB962C8B-B14F-4D97-AF65-F5344CB8AC3E}">
        <p14:creationId xmlns:p14="http://schemas.microsoft.com/office/powerpoint/2010/main" val="185518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Direct measurements (current temperature, atmospheric gases, etc.)</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Indirect evidence from times before human record-keeping (chemical and structural signatures in rocks, fossils, crystals, ocean sediments, tree rings, fossilized reefs, etc.)</a:t>
            </a:r>
          </a:p>
        </p:txBody>
      </p:sp>
      <p:sp>
        <p:nvSpPr>
          <p:cNvPr id="4" name="Slide Number Placeholder 3"/>
          <p:cNvSpPr>
            <a:spLocks noGrp="1"/>
          </p:cNvSpPr>
          <p:nvPr>
            <p:ph type="sldNum" sz="quarter" idx="5"/>
          </p:nvPr>
        </p:nvSpPr>
        <p:spPr/>
        <p:txBody>
          <a:bodyPr/>
          <a:lstStyle/>
          <a:p>
            <a:fld id="{58D51AE0-8510-477E-8A3C-73F65979DB65}" type="slidenum">
              <a:rPr lang="en-US" smtClean="0"/>
              <a:t>6</a:t>
            </a:fld>
            <a:endParaRPr lang="en-US"/>
          </a:p>
        </p:txBody>
      </p:sp>
    </p:spTree>
    <p:extLst>
      <p:ext uri="{BB962C8B-B14F-4D97-AF65-F5344CB8AC3E}">
        <p14:creationId xmlns:p14="http://schemas.microsoft.com/office/powerpoint/2010/main" val="155609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class, discuss what this data means for the climate, based on the historical data. </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34</a:t>
            </a:fld>
            <a:endParaRPr lang="en-US"/>
          </a:p>
        </p:txBody>
      </p:sp>
    </p:spTree>
    <p:extLst>
      <p:ext uri="{BB962C8B-B14F-4D97-AF65-F5344CB8AC3E}">
        <p14:creationId xmlns:p14="http://schemas.microsoft.com/office/powerpoint/2010/main" val="1135890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a:t>
            </a:r>
            <a:r>
              <a:rPr lang="en-US" sz="1200" b="0" u="none" dirty="0"/>
              <a:t>CO</a:t>
            </a:r>
            <a:r>
              <a:rPr lang="en-US" sz="1200" b="0" u="none" baseline="-25000" dirty="0"/>
              <a:t>2</a:t>
            </a:r>
            <a:r>
              <a:rPr lang="en-US" dirty="0"/>
              <a:t> concentrations at the Mauna Loa Observatory. The orange band and vertical red line shows the forecast ranges. The thin and thick black lines show the observed monthly and annual average concentrations, respectively. Blue stars show previous forecast annual averages. Observed data is from the Scripps Institution of Oceanography, UC San Diego.</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35</a:t>
            </a:fld>
            <a:endParaRPr lang="en-US"/>
          </a:p>
        </p:txBody>
      </p:sp>
    </p:spTree>
    <p:extLst>
      <p:ext uri="{BB962C8B-B14F-4D97-AF65-F5344CB8AC3E}">
        <p14:creationId xmlns:p14="http://schemas.microsoft.com/office/powerpoint/2010/main" val="3089579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a:t>
            </a:r>
            <a:r>
              <a:rPr lang="en-US" sz="1200" b="0" u="none" dirty="0"/>
              <a:t>CO</a:t>
            </a:r>
            <a:r>
              <a:rPr lang="en-US" sz="1200" b="0" u="none" baseline="-25000" dirty="0"/>
              <a:t>2</a:t>
            </a:r>
            <a:r>
              <a:rPr lang="en-US" dirty="0"/>
              <a:t> concentrations at the Mauna Loa Observatory. The orange band and vertical red line shows the forecast ranges. The thin and thick black lines show the observed monthly and annual average concentrations, respectively. Blue stars show previous forecast annual averages. Observed data is from the Scripps Institution of Oceanography, UC San Diego.</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36</a:t>
            </a:fld>
            <a:endParaRPr lang="en-US"/>
          </a:p>
        </p:txBody>
      </p:sp>
    </p:spTree>
    <p:extLst>
      <p:ext uri="{BB962C8B-B14F-4D97-AF65-F5344CB8AC3E}">
        <p14:creationId xmlns:p14="http://schemas.microsoft.com/office/powerpoint/2010/main" val="243206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students that the time scale on this graph is not uniform (it uses a square rot scale before</a:t>
            </a:r>
            <a:r>
              <a:rPr lang="en-US" baseline="0" dirty="0"/>
              <a:t> 1</a:t>
            </a:r>
            <a:r>
              <a:rPr lang="en-US" dirty="0"/>
              <a:t>900 for readability) and that this has happened over many thousands of years. </a:t>
            </a:r>
          </a:p>
          <a:p>
            <a:r>
              <a:rPr lang="en-US" dirty="0"/>
              <a:t>Take them through time up until current day and ask them where they think a rapid increase in CO</a:t>
            </a:r>
            <a:r>
              <a:rPr lang="en-US" baseline="-25000" dirty="0"/>
              <a:t>2</a:t>
            </a:r>
            <a:r>
              <a:rPr lang="en-US" dirty="0"/>
              <a:t> began – the onset of the Industrial Revolution </a:t>
            </a:r>
          </a:p>
        </p:txBody>
      </p:sp>
      <p:sp>
        <p:nvSpPr>
          <p:cNvPr id="4" name="Slide Number Placeholder 3"/>
          <p:cNvSpPr>
            <a:spLocks noGrp="1"/>
          </p:cNvSpPr>
          <p:nvPr>
            <p:ph type="sldNum" sz="quarter" idx="5"/>
          </p:nvPr>
        </p:nvSpPr>
        <p:spPr/>
        <p:txBody>
          <a:bodyPr/>
          <a:lstStyle/>
          <a:p>
            <a:fld id="{58D51AE0-8510-477E-8A3C-73F65979DB65}" type="slidenum">
              <a:rPr lang="en-US" smtClean="0"/>
              <a:t>37</a:t>
            </a:fld>
            <a:endParaRPr lang="en-US"/>
          </a:p>
        </p:txBody>
      </p:sp>
    </p:spTree>
    <p:extLst>
      <p:ext uri="{BB962C8B-B14F-4D97-AF65-F5344CB8AC3E}">
        <p14:creationId xmlns:p14="http://schemas.microsoft.com/office/powerpoint/2010/main" val="3652872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Discuss the causation of increased CO</a:t>
            </a:r>
            <a:r>
              <a:rPr lang="en-US" sz="1800" b="0" i="0" u="none" strike="noStrike" baseline="-25000" dirty="0">
                <a:solidFill>
                  <a:srgbClr val="000000"/>
                </a:solidFill>
                <a:effectLst/>
                <a:latin typeface="Arial" panose="020B0604020202020204" pitchFamily="34" charset="0"/>
              </a:rPr>
              <a:t>2 </a:t>
            </a:r>
            <a:r>
              <a:rPr lang="en-US" sz="1800" b="0" i="0" u="none" strike="noStrike" dirty="0">
                <a:solidFill>
                  <a:srgbClr val="000000"/>
                </a:solidFill>
                <a:effectLst/>
                <a:latin typeface="Arial" panose="020B0604020202020204" pitchFamily="34" charset="0"/>
              </a:rPr>
              <a:t>- the Industrial Revolution - burning fossil fuels and cutting down forests.</a:t>
            </a:r>
          </a:p>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38</a:t>
            </a:fld>
            <a:endParaRPr lang="en-US"/>
          </a:p>
        </p:txBody>
      </p:sp>
    </p:spTree>
    <p:extLst>
      <p:ext uri="{BB962C8B-B14F-4D97-AF65-F5344CB8AC3E}">
        <p14:creationId xmlns:p14="http://schemas.microsoft.com/office/powerpoint/2010/main" val="4266292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39</a:t>
            </a:fld>
            <a:endParaRPr lang="en-US"/>
          </a:p>
        </p:txBody>
      </p:sp>
    </p:spTree>
    <p:extLst>
      <p:ext uri="{BB962C8B-B14F-4D97-AF65-F5344CB8AC3E}">
        <p14:creationId xmlns:p14="http://schemas.microsoft.com/office/powerpoint/2010/main" val="277473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40</a:t>
            </a:fld>
            <a:endParaRPr lang="en-US"/>
          </a:p>
        </p:txBody>
      </p:sp>
    </p:spTree>
    <p:extLst>
      <p:ext uri="{BB962C8B-B14F-4D97-AF65-F5344CB8AC3E}">
        <p14:creationId xmlns:p14="http://schemas.microsoft.com/office/powerpoint/2010/main" val="1206082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41</a:t>
            </a:fld>
            <a:endParaRPr lang="en-US"/>
          </a:p>
        </p:txBody>
      </p:sp>
    </p:spTree>
    <p:extLst>
      <p:ext uri="{BB962C8B-B14F-4D97-AF65-F5344CB8AC3E}">
        <p14:creationId xmlns:p14="http://schemas.microsoft.com/office/powerpoint/2010/main" val="2241460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42</a:t>
            </a:fld>
            <a:endParaRPr lang="en-US"/>
          </a:p>
        </p:txBody>
      </p:sp>
    </p:spTree>
    <p:extLst>
      <p:ext uri="{BB962C8B-B14F-4D97-AF65-F5344CB8AC3E}">
        <p14:creationId xmlns:p14="http://schemas.microsoft.com/office/powerpoint/2010/main" val="1599904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43</a:t>
            </a:fld>
            <a:endParaRPr lang="en-US"/>
          </a:p>
        </p:txBody>
      </p:sp>
    </p:spTree>
    <p:extLst>
      <p:ext uri="{BB962C8B-B14F-4D97-AF65-F5344CB8AC3E}">
        <p14:creationId xmlns:p14="http://schemas.microsoft.com/office/powerpoint/2010/main" val="230676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Direct measurements (current temperature, atmospheric gases, etc.)</a:t>
            </a:r>
          </a:p>
          <a:p>
            <a:pPr rtl="0" fontAlgn="base">
              <a:spcBef>
                <a:spcPts val="0"/>
              </a:spcBef>
              <a:spcAft>
                <a:spcPts val="0"/>
              </a:spcAft>
              <a:buFont typeface="+mj-lt"/>
              <a:buAutoNum type="arabicPeriod"/>
            </a:pPr>
            <a:r>
              <a:rPr lang="en-US" sz="1800" b="0" i="0" u="none" strike="noStrike" dirty="0">
                <a:solidFill>
                  <a:srgbClr val="000000"/>
                </a:solidFill>
                <a:effectLst/>
                <a:latin typeface="Arial" panose="020B0604020202020204" pitchFamily="34" charset="0"/>
              </a:rPr>
              <a:t> Indirect evidence from times before human record-keeping (chemical and structural signatures in rocks, fossils, crystals, ocean sediments, tree rings, fossilized reefs, etc.)</a:t>
            </a:r>
          </a:p>
        </p:txBody>
      </p:sp>
      <p:sp>
        <p:nvSpPr>
          <p:cNvPr id="4" name="Slide Number Placeholder 3"/>
          <p:cNvSpPr>
            <a:spLocks noGrp="1"/>
          </p:cNvSpPr>
          <p:nvPr>
            <p:ph type="sldNum" sz="quarter" idx="5"/>
          </p:nvPr>
        </p:nvSpPr>
        <p:spPr/>
        <p:txBody>
          <a:bodyPr/>
          <a:lstStyle/>
          <a:p>
            <a:fld id="{58D51AE0-8510-477E-8A3C-73F65979DB65}" type="slidenum">
              <a:rPr lang="en-US" smtClean="0"/>
              <a:t>7</a:t>
            </a:fld>
            <a:endParaRPr lang="en-US"/>
          </a:p>
        </p:txBody>
      </p:sp>
    </p:spTree>
    <p:extLst>
      <p:ext uri="{BB962C8B-B14F-4D97-AF65-F5344CB8AC3E}">
        <p14:creationId xmlns:p14="http://schemas.microsoft.com/office/powerpoint/2010/main" val="2343236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44</a:t>
            </a:fld>
            <a:endParaRPr lang="en-US"/>
          </a:p>
        </p:txBody>
      </p:sp>
    </p:spTree>
    <p:extLst>
      <p:ext uri="{BB962C8B-B14F-4D97-AF65-F5344CB8AC3E}">
        <p14:creationId xmlns:p14="http://schemas.microsoft.com/office/powerpoint/2010/main" val="727200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The Keeling Curve is a graph of the accumulation of carbon dioxide in the Earth's atmosphere based on continuous measurements taken at the Mauna Loa Observatory on the island of Hawaii from 1958 to the present day. The curve is named for the scientist Charles David Keeling, who started the monitoring program and supervised it until his death in 2005.</a:t>
            </a:r>
          </a:p>
        </p:txBody>
      </p:sp>
      <p:sp>
        <p:nvSpPr>
          <p:cNvPr id="4" name="Slide Number Placeholder 3"/>
          <p:cNvSpPr>
            <a:spLocks noGrp="1"/>
          </p:cNvSpPr>
          <p:nvPr>
            <p:ph type="sldNum" sz="quarter" idx="5"/>
          </p:nvPr>
        </p:nvSpPr>
        <p:spPr/>
        <p:txBody>
          <a:bodyPr/>
          <a:lstStyle/>
          <a:p>
            <a:fld id="{58D51AE0-8510-477E-8A3C-73F65979DB65}" type="slidenum">
              <a:rPr lang="en-US" smtClean="0"/>
              <a:t>45</a:t>
            </a:fld>
            <a:endParaRPr lang="en-US"/>
          </a:p>
        </p:txBody>
      </p:sp>
    </p:spTree>
    <p:extLst>
      <p:ext uri="{BB962C8B-B14F-4D97-AF65-F5344CB8AC3E}">
        <p14:creationId xmlns:p14="http://schemas.microsoft.com/office/powerpoint/2010/main" val="3855086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Distribute the worksheet and give the students 10 minutes to jot down their answers</a:t>
            </a:r>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46</a:t>
            </a:fld>
            <a:endParaRPr lang="en-US"/>
          </a:p>
        </p:txBody>
      </p:sp>
    </p:spTree>
    <p:extLst>
      <p:ext uri="{BB962C8B-B14F-4D97-AF65-F5344CB8AC3E}">
        <p14:creationId xmlns:p14="http://schemas.microsoft.com/office/powerpoint/2010/main" val="411891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Distribute the worksheet and give the students 10 minutes to jot down their answers</a:t>
            </a:r>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47</a:t>
            </a:fld>
            <a:endParaRPr lang="en-US"/>
          </a:p>
        </p:txBody>
      </p:sp>
    </p:spTree>
    <p:extLst>
      <p:ext uri="{BB962C8B-B14F-4D97-AF65-F5344CB8AC3E}">
        <p14:creationId xmlns:p14="http://schemas.microsoft.com/office/powerpoint/2010/main" val="544936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Distribute the worksheet and give the students 10 minutes to jot down their answers</a:t>
            </a:r>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48</a:t>
            </a:fld>
            <a:endParaRPr lang="en-US"/>
          </a:p>
        </p:txBody>
      </p:sp>
    </p:spTree>
    <p:extLst>
      <p:ext uri="{BB962C8B-B14F-4D97-AF65-F5344CB8AC3E}">
        <p14:creationId xmlns:p14="http://schemas.microsoft.com/office/powerpoint/2010/main" val="2672382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Ask a few groups to share their observations and answers. Use this as an opportunity to informally assess learning - address any common misconceptions about the information as needed. </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Highlight the importance of the Keeling Curve as evidence of human influence on atmospheric CO</a:t>
            </a:r>
            <a:r>
              <a:rPr lang="en-US" sz="1800" b="0" i="0" u="none" strike="noStrike" baseline="-25000" dirty="0">
                <a:solidFill>
                  <a:srgbClr val="000000"/>
                </a:solidFill>
                <a:effectLst/>
                <a:latin typeface="Arial" panose="020B0604020202020204" pitchFamily="34" charset="0"/>
              </a:rPr>
              <a:t>2</a:t>
            </a:r>
            <a:r>
              <a:rPr lang="en-US" sz="1800" b="0" i="0" u="none" strike="noStrike" dirty="0">
                <a:solidFill>
                  <a:srgbClr val="000000"/>
                </a:solidFill>
                <a:effectLst/>
                <a:latin typeface="Arial" panose="020B0604020202020204" pitchFamily="34" charset="0"/>
              </a:rPr>
              <a:t> levels and, by extension, climate change.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8D51AE0-8510-477E-8A3C-73F65979DB65}" type="slidenum">
              <a:rPr lang="en-US" smtClean="0"/>
              <a:t>49</a:t>
            </a:fld>
            <a:endParaRPr lang="en-US"/>
          </a:p>
        </p:txBody>
      </p:sp>
    </p:spTree>
    <p:extLst>
      <p:ext uri="{BB962C8B-B14F-4D97-AF65-F5344CB8AC3E}">
        <p14:creationId xmlns:p14="http://schemas.microsoft.com/office/powerpoint/2010/main" val="2730386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51AE0-8510-477E-8A3C-73F65979DB65}" type="slidenum">
              <a:rPr lang="en-US" smtClean="0"/>
              <a:t>50</a:t>
            </a:fld>
            <a:endParaRPr lang="en-US"/>
          </a:p>
        </p:txBody>
      </p:sp>
    </p:spTree>
    <p:extLst>
      <p:ext uri="{BB962C8B-B14F-4D97-AF65-F5344CB8AC3E}">
        <p14:creationId xmlns:p14="http://schemas.microsoft.com/office/powerpoint/2010/main" val="252841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8D51AE0-8510-477E-8A3C-73F65979DB65}" type="slidenum">
              <a:rPr lang="en-US" smtClean="0"/>
              <a:t>8</a:t>
            </a:fld>
            <a:endParaRPr lang="en-US"/>
          </a:p>
        </p:txBody>
      </p:sp>
    </p:spTree>
    <p:extLst>
      <p:ext uri="{BB962C8B-B14F-4D97-AF65-F5344CB8AC3E}">
        <p14:creationId xmlns:p14="http://schemas.microsoft.com/office/powerpoint/2010/main" val="396812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10 minutes</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Divide the class into small groups and provide each group with historical temperature data. (800,000 </a:t>
            </a:r>
            <a:r>
              <a:rPr lang="en-US" sz="1800" b="0" i="0" u="none" strike="noStrike" dirty="0" err="1">
                <a:solidFill>
                  <a:srgbClr val="000000"/>
                </a:solidFill>
                <a:effectLst/>
                <a:latin typeface="Arial" panose="020B0604020202020204" pitchFamily="34" charset="0"/>
              </a:rPr>
              <a:t>yrs</a:t>
            </a:r>
            <a:r>
              <a:rPr lang="en-US" sz="1800" b="0" i="0" u="none" strike="noStrike" dirty="0">
                <a:solidFill>
                  <a:srgbClr val="000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Instruct students to discuss patterns they observe in the data.</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Each group should formulate three statements about the data they're examining.</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Each group should formulate three "How/Why" questions about the data they're examining.</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takeaway should be the understanding that ‘</a:t>
            </a:r>
            <a:r>
              <a:rPr lang="en-US" sz="1800" b="0" u="none" dirty="0"/>
              <a:t>CO</a:t>
            </a:r>
            <a:r>
              <a:rPr lang="en-US" sz="1800" b="0" u="none" baseline="-25000" dirty="0"/>
              <a:t>2</a:t>
            </a:r>
            <a:r>
              <a:rPr lang="en-US" sz="1800" b="0" i="0" u="none" strike="noStrike" dirty="0">
                <a:solidFill>
                  <a:srgbClr val="000000"/>
                </a:solidFill>
                <a:effectLst/>
                <a:latin typeface="Arial" panose="020B0604020202020204" pitchFamily="34" charset="0"/>
              </a:rPr>
              <a:t> and temperature are closely correlated’.</a:t>
            </a:r>
          </a:p>
          <a:p>
            <a:pPr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8D51AE0-8510-477E-8A3C-73F65979DB65}" type="slidenum">
              <a:rPr lang="en-US" smtClean="0"/>
              <a:t>9</a:t>
            </a:fld>
            <a:endParaRPr lang="en-US"/>
          </a:p>
        </p:txBody>
      </p:sp>
    </p:spTree>
    <p:extLst>
      <p:ext uri="{BB962C8B-B14F-4D97-AF65-F5344CB8AC3E}">
        <p14:creationId xmlns:p14="http://schemas.microsoft.com/office/powerpoint/2010/main" val="342234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Divide the class into small groups and provide each group with historical temperature data (800,000 </a:t>
            </a:r>
            <a:r>
              <a:rPr lang="en-US" sz="1800" b="0" i="0" u="none" strike="noStrike" dirty="0" err="1">
                <a:solidFill>
                  <a:srgbClr val="000000"/>
                </a:solidFill>
                <a:effectLst/>
                <a:latin typeface="Arial" panose="020B0604020202020204" pitchFamily="34" charset="0"/>
              </a:rPr>
              <a:t>yrs</a:t>
            </a:r>
            <a:r>
              <a:rPr lang="en-US" sz="1800" b="0" i="0" u="none" strike="noStrike" dirty="0">
                <a:solidFill>
                  <a:srgbClr val="00000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Instruct students to discuss patterns they observe in the data.</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Each group should formulate three statements about the data they're examining.</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Each group should formulate three "How/Why" questions about the data they're examining.</a:t>
            </a:r>
          </a:p>
        </p:txBody>
      </p:sp>
      <p:sp>
        <p:nvSpPr>
          <p:cNvPr id="4" name="Slide Number Placeholder 3"/>
          <p:cNvSpPr>
            <a:spLocks noGrp="1"/>
          </p:cNvSpPr>
          <p:nvPr>
            <p:ph type="sldNum" sz="quarter" idx="5"/>
          </p:nvPr>
        </p:nvSpPr>
        <p:spPr/>
        <p:txBody>
          <a:bodyPr/>
          <a:lstStyle/>
          <a:p>
            <a:fld id="{58D51AE0-8510-477E-8A3C-73F65979DB65}" type="slidenum">
              <a:rPr lang="en-US" smtClean="0"/>
              <a:t>10</a:t>
            </a:fld>
            <a:endParaRPr lang="en-US"/>
          </a:p>
        </p:txBody>
      </p:sp>
    </p:spTree>
    <p:extLst>
      <p:ext uri="{BB962C8B-B14F-4D97-AF65-F5344CB8AC3E}">
        <p14:creationId xmlns:p14="http://schemas.microsoft.com/office/powerpoint/2010/main" val="50009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8D51AE0-8510-477E-8A3C-73F65979DB65}" type="slidenum">
              <a:rPr lang="en-US" smtClean="0"/>
              <a:t>11</a:t>
            </a:fld>
            <a:endParaRPr lang="en-US"/>
          </a:p>
        </p:txBody>
      </p:sp>
    </p:spTree>
    <p:extLst>
      <p:ext uri="{BB962C8B-B14F-4D97-AF65-F5344CB8AC3E}">
        <p14:creationId xmlns:p14="http://schemas.microsoft.com/office/powerpoint/2010/main" val="224161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1" u="none" strike="noStrike" dirty="0">
                <a:solidFill>
                  <a:srgbClr val="000000"/>
                </a:solidFill>
                <a:effectLst/>
                <a:latin typeface="Arial" panose="020B0604020202020204" pitchFamily="34" charset="0"/>
              </a:rPr>
              <a:t>Predicting CO</a:t>
            </a:r>
            <a:r>
              <a:rPr lang="en-US" sz="1800" b="1" i="1" u="none" strike="noStrike" baseline="-25000" dirty="0">
                <a:solidFill>
                  <a:srgbClr val="000000"/>
                </a:solidFill>
                <a:effectLst/>
                <a:latin typeface="Arial" panose="020B0604020202020204" pitchFamily="34" charset="0"/>
              </a:rPr>
              <a:t>2</a:t>
            </a:r>
            <a:r>
              <a:rPr lang="en-US" sz="1800" b="1" i="1" u="none" strike="noStrike" dirty="0">
                <a:solidFill>
                  <a:srgbClr val="000000"/>
                </a:solidFill>
                <a:effectLst/>
                <a:latin typeface="Arial" panose="020B0604020202020204" pitchFamily="34" charset="0"/>
              </a:rPr>
              <a:t> Levels :</a:t>
            </a:r>
          </a:p>
          <a:p>
            <a:pPr rtl="0">
              <a:spcBef>
                <a:spcPts val="0"/>
              </a:spcBef>
              <a:spcAft>
                <a:spcPts val="0"/>
              </a:spcAft>
            </a:pPr>
            <a:endParaRPr lang="en-US" sz="2800" b="0" dirty="0">
              <a:effectLst/>
            </a:endParaRP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Based on the temperature data, each group should make a prediction about what </a:t>
            </a:r>
            <a:r>
              <a:rPr lang="en-US" sz="1800" b="0" u="none" dirty="0"/>
              <a:t>CO</a:t>
            </a:r>
            <a:r>
              <a:rPr lang="en-US" sz="1800" b="0" u="none" baseline="-25000" dirty="0"/>
              <a:t>2</a:t>
            </a:r>
            <a:r>
              <a:rPr lang="en-US" sz="1800" b="0" i="0" u="none" strike="noStrike" dirty="0">
                <a:solidFill>
                  <a:srgbClr val="000000"/>
                </a:solidFill>
                <a:effectLst/>
                <a:latin typeface="Arial" panose="020B0604020202020204" pitchFamily="34" charset="0"/>
              </a:rPr>
              <a:t> levels might look like over the same period.</a:t>
            </a:r>
          </a:p>
          <a:p>
            <a:pPr marL="285750" indent="-28575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They should sketch their prediction directly onto the temperature graph.</a:t>
            </a:r>
          </a:p>
          <a:p>
            <a:pPr marL="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8D51AE0-8510-477E-8A3C-73F65979DB65}" type="slidenum">
              <a:rPr lang="en-US" smtClean="0"/>
              <a:t>12</a:t>
            </a:fld>
            <a:endParaRPr lang="en-US"/>
          </a:p>
        </p:txBody>
      </p:sp>
    </p:spTree>
    <p:extLst>
      <p:ext uri="{BB962C8B-B14F-4D97-AF65-F5344CB8AC3E}">
        <p14:creationId xmlns:p14="http://schemas.microsoft.com/office/powerpoint/2010/main" val="304937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BF6-DF35-E320-E97A-32D668CA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99DD4-9769-83E2-BB35-291C25529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0A75DE-467B-C7C6-45E1-0C0B389FB64D}"/>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5" name="Footer Placeholder 4">
            <a:extLst>
              <a:ext uri="{FF2B5EF4-FFF2-40B4-BE49-F238E27FC236}">
                <a16:creationId xmlns:a16="http://schemas.microsoft.com/office/drawing/2014/main" id="{536E775E-8357-A998-A7FC-C9730EDBC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0860-5477-D418-AFE5-2DF5E2998F2A}"/>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59685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372-ED40-5C1E-DC3A-C1D47B8765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DB81C-932C-DA4F-8E0C-2DE6B09CB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9DCF5-348C-3C76-0CE0-88B10FA580A3}"/>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5" name="Footer Placeholder 4">
            <a:extLst>
              <a:ext uri="{FF2B5EF4-FFF2-40B4-BE49-F238E27FC236}">
                <a16:creationId xmlns:a16="http://schemas.microsoft.com/office/drawing/2014/main" id="{98490BF3-8C61-09D8-0D35-83DF68D7C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F096E-CA26-5D1E-1585-D4B24EE8866D}"/>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256381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DE3F8-4CCA-3B10-ECC5-560885AD4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0E19E-AF85-DA01-2038-472A84E416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899B7-C76C-5990-2966-D75E5382622A}"/>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5" name="Footer Placeholder 4">
            <a:extLst>
              <a:ext uri="{FF2B5EF4-FFF2-40B4-BE49-F238E27FC236}">
                <a16:creationId xmlns:a16="http://schemas.microsoft.com/office/drawing/2014/main" id="{AC80B0D2-1987-47BB-464C-4001F847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FA6D0-58D4-6F76-7FEB-592487848FCF}"/>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08722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6E92-859A-EF96-155C-08B1CA982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FB146-ED64-EA65-5B9E-C4AE0CBD0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A0332-3FB2-1BA2-3961-CFD6FEA66973}"/>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5" name="Footer Placeholder 4">
            <a:extLst>
              <a:ext uri="{FF2B5EF4-FFF2-40B4-BE49-F238E27FC236}">
                <a16:creationId xmlns:a16="http://schemas.microsoft.com/office/drawing/2014/main" id="{D3628C16-3C5A-A01D-AB71-B4FFE7ABD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CFB7E-A145-9FA5-1181-21CF0E63B96F}"/>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24877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15E5-5567-9755-DCD7-423DD7F1B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2B2CD-E187-9A9A-8F7F-74ABC99C1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14952-179F-AE42-1C5E-E70F144B9876}"/>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5" name="Footer Placeholder 4">
            <a:extLst>
              <a:ext uri="{FF2B5EF4-FFF2-40B4-BE49-F238E27FC236}">
                <a16:creationId xmlns:a16="http://schemas.microsoft.com/office/drawing/2014/main" id="{DF69D9A6-FF30-B2A8-FC6D-8313DEEA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D83D2-F4BE-9E02-E343-93E016179F70}"/>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3601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E570-3F13-8F89-D663-C7DB5154C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55DEA-CDBE-1DF4-ACE2-0AAF277AC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89D53-E247-6B61-24B8-C8DE96A11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36604-96D0-9209-71B0-D91464DF46C5}"/>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6" name="Footer Placeholder 5">
            <a:extLst>
              <a:ext uri="{FF2B5EF4-FFF2-40B4-BE49-F238E27FC236}">
                <a16:creationId xmlns:a16="http://schemas.microsoft.com/office/drawing/2014/main" id="{E0BC3C09-A919-CA85-751D-50F5F951E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D100D-DB1A-DE95-610E-30C0BD26B41E}"/>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986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A423-0230-E307-7F44-8620B2E0C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CC4C33-7401-3AA2-B404-82D872E15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19522-D994-4C2D-C173-651C9428B6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6D978-185E-5F2D-C200-D8296E19B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5E208-8A16-2585-9986-F09CCAE0E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AF7ED-81EB-E63A-77AB-F73B82D28780}"/>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8" name="Footer Placeholder 7">
            <a:extLst>
              <a:ext uri="{FF2B5EF4-FFF2-40B4-BE49-F238E27FC236}">
                <a16:creationId xmlns:a16="http://schemas.microsoft.com/office/drawing/2014/main" id="{8855F64E-E2ED-9CF7-EB85-720934B0D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C5E345-89BF-73BE-4E35-2D65D92062CC}"/>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43896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064E-98C4-19E4-C0A0-CCC15F348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FF1B0-3F54-E3C4-CEB1-8BE1029B23E6}"/>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4" name="Footer Placeholder 3">
            <a:extLst>
              <a:ext uri="{FF2B5EF4-FFF2-40B4-BE49-F238E27FC236}">
                <a16:creationId xmlns:a16="http://schemas.microsoft.com/office/drawing/2014/main" id="{44C8C74A-3677-DB0A-44C7-09549DB15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05768-59B7-1DD7-97F8-0E47FFB3EE04}"/>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23212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BA5DB-1A60-A9B9-4398-AF0A78B16284}"/>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3" name="Footer Placeholder 2">
            <a:extLst>
              <a:ext uri="{FF2B5EF4-FFF2-40B4-BE49-F238E27FC236}">
                <a16:creationId xmlns:a16="http://schemas.microsoft.com/office/drawing/2014/main" id="{E90D506E-3678-C871-7925-82785D92D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F6D8E-FB63-D6DB-935C-42376ABFD6AB}"/>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321858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3A1-B199-B083-1C51-11BB5B26E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64C53-04DA-0CC1-F4A6-6B2E80AA3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0CD69-640F-6328-8898-40125D551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0A757-D0C3-40C0-A16B-A3A6ABABD007}"/>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6" name="Footer Placeholder 5">
            <a:extLst>
              <a:ext uri="{FF2B5EF4-FFF2-40B4-BE49-F238E27FC236}">
                <a16:creationId xmlns:a16="http://schemas.microsoft.com/office/drawing/2014/main" id="{294BF3CE-981F-99EA-538B-B8148E164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98B6A-F6FB-6B7C-E823-368D4801AB42}"/>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320800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B55-06F4-E7C3-230B-F636322FE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3DC729-DED9-330B-7B0D-04FBE53E5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2995B2-9802-559D-34B8-3B49487B3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CDFD5-B5E2-EE5B-2A59-0155466FB061}"/>
              </a:ext>
            </a:extLst>
          </p:cNvPr>
          <p:cNvSpPr>
            <a:spLocks noGrp="1"/>
          </p:cNvSpPr>
          <p:nvPr>
            <p:ph type="dt" sz="half" idx="10"/>
          </p:nvPr>
        </p:nvSpPr>
        <p:spPr/>
        <p:txBody>
          <a:bodyPr/>
          <a:lstStyle/>
          <a:p>
            <a:fld id="{6B6116A9-1E87-4AFE-AE77-5017F5B54ABE}" type="datetimeFigureOut">
              <a:rPr lang="en-US" smtClean="0"/>
              <a:t>3/13/2024</a:t>
            </a:fld>
            <a:endParaRPr lang="en-US"/>
          </a:p>
        </p:txBody>
      </p:sp>
      <p:sp>
        <p:nvSpPr>
          <p:cNvPr id="6" name="Footer Placeholder 5">
            <a:extLst>
              <a:ext uri="{FF2B5EF4-FFF2-40B4-BE49-F238E27FC236}">
                <a16:creationId xmlns:a16="http://schemas.microsoft.com/office/drawing/2014/main" id="{E6A965F4-9BB2-5CFF-BEFC-3A83D9924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47EE8-6172-57C0-38AE-044957E95D97}"/>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4414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4FF4B-C483-9DC5-2EAE-F9E0D4F4D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CA6B3-DD2F-8B4E-8C41-EB1C382BA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2C504-0F91-0E39-3B81-9914428E0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16A9-1E87-4AFE-AE77-5017F5B54ABE}" type="datetimeFigureOut">
              <a:rPr lang="en-US" smtClean="0"/>
              <a:t>3/13/2024</a:t>
            </a:fld>
            <a:endParaRPr lang="en-US"/>
          </a:p>
        </p:txBody>
      </p:sp>
      <p:sp>
        <p:nvSpPr>
          <p:cNvPr id="5" name="Footer Placeholder 4">
            <a:extLst>
              <a:ext uri="{FF2B5EF4-FFF2-40B4-BE49-F238E27FC236}">
                <a16:creationId xmlns:a16="http://schemas.microsoft.com/office/drawing/2014/main" id="{028DF2DD-6D4A-83AE-469A-0B06D32DF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0DEFDA-1AA3-5873-A550-69F213B81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9CEA-BA5A-4FD7-B54A-16824C773DB0}" type="slidenum">
              <a:rPr lang="en-US" smtClean="0"/>
              <a:t>‹#›</a:t>
            </a:fld>
            <a:endParaRPr lang="en-US"/>
          </a:p>
        </p:txBody>
      </p:sp>
    </p:spTree>
    <p:extLst>
      <p:ext uri="{BB962C8B-B14F-4D97-AF65-F5344CB8AC3E}">
        <p14:creationId xmlns:p14="http://schemas.microsoft.com/office/powerpoint/2010/main" val="266599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customXml" Target="../ink/ink2.xml"/><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8.png"/><Relationship Id="rId5" Type="http://schemas.openxmlformats.org/officeDocument/2006/relationships/customXml" Target="../ink/ink1.xml"/><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oHzADl-XID8?feature=oembed" TargetMode="External"/><Relationship Id="rId6" Type="http://schemas.openxmlformats.org/officeDocument/2006/relationships/image" Target="../media/image7.png"/><Relationship Id="rId11" Type="http://schemas.openxmlformats.org/officeDocument/2006/relationships/image" Target="../media/image18.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9.jpg"/><Relationship Id="rId4" Type="http://schemas.openxmlformats.org/officeDocument/2006/relationships/image" Target="../media/image9.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9.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8OPF1vK16fc?feature=oembed" TargetMode="External"/><Relationship Id="rId6" Type="http://schemas.openxmlformats.org/officeDocument/2006/relationships/image" Target="../media/image7.png"/><Relationship Id="rId11" Type="http://schemas.openxmlformats.org/officeDocument/2006/relationships/image" Target="../media/image24.jpe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sa/3.0/"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joseluistrujillorodriguez.blogspot.com/2012/11/la-ciudad-industrial-barrios-obreros.html" TargetMode="External"/><Relationship Id="rId5" Type="http://schemas.openxmlformats.org/officeDocument/2006/relationships/image" Target="../media/image7.png"/><Relationship Id="rId10" Type="http://schemas.openxmlformats.org/officeDocument/2006/relationships/image" Target="../media/image28.jp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sa/3.0/"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commons.wikimedia.org/wiki/File:Child_workers_in_Newton,_NC.jpg" TargetMode="External"/><Relationship Id="rId5" Type="http://schemas.openxmlformats.org/officeDocument/2006/relationships/image" Target="../media/image7.png"/><Relationship Id="rId10" Type="http://schemas.openxmlformats.org/officeDocument/2006/relationships/image" Target="../media/image29.jpg"/><Relationship Id="rId4" Type="http://schemas.openxmlformats.org/officeDocument/2006/relationships/image" Target="../media/image9.png"/><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1.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3.0/"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ocialist.kr/beyond-fourth-industrial-revolution/" TargetMode="External"/><Relationship Id="rId5" Type="http://schemas.openxmlformats.org/officeDocument/2006/relationships/image" Target="../media/image7.png"/><Relationship Id="rId15" Type="http://schemas.openxmlformats.org/officeDocument/2006/relationships/hyperlink" Target="https://creativecommons.org/licenses/by/3.0/" TargetMode="External"/><Relationship Id="rId10" Type="http://schemas.openxmlformats.org/officeDocument/2006/relationships/image" Target="../media/image30.jp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hyperlink" Target="https://courses.lumenlearning.com/physics/chapter/15-2-the-first-law-of-thermodynamics-and-some-simple-processe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4.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sa/3.0/"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www.unabrevehistoria.com/2008/06/fabricando-radios-en-1925.html" TargetMode="External"/><Relationship Id="rId5" Type="http://schemas.openxmlformats.org/officeDocument/2006/relationships/image" Target="../media/image7.png"/><Relationship Id="rId15" Type="http://schemas.openxmlformats.org/officeDocument/2006/relationships/hyperlink" Target="https://creativecommons.org/licenses/by-nd/3.0/" TargetMode="External"/><Relationship Id="rId10" Type="http://schemas.openxmlformats.org/officeDocument/2006/relationships/image" Target="../media/image33.jp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hyperlink" Target="https://www.flickr.com/photos/urot/51211447744"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customXml" Target="../ink/ink3.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9.png"/><Relationship Id="rId9" Type="http://schemas.openxmlformats.org/officeDocument/2006/relationships/image" Target="../media/image12.png"/></Relationships>
</file>

<file path=ppt/slides/_rels/slide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9.sv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12.png"/></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1.sv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0B553BB-B0EE-8B55-9B9A-3027BE441C03}"/>
              </a:ext>
            </a:extLst>
          </p:cNvPr>
          <p:cNvGraphicFramePr>
            <a:graphicFrameLocks noGrp="1"/>
          </p:cNvGraphicFramePr>
          <p:nvPr>
            <p:extLst>
              <p:ext uri="{D42A27DB-BD31-4B8C-83A1-F6EECF244321}">
                <p14:modId xmlns:p14="http://schemas.microsoft.com/office/powerpoint/2010/main" val="4232652320"/>
              </p:ext>
            </p:extLst>
          </p:nvPr>
        </p:nvGraphicFramePr>
        <p:xfrm>
          <a:off x="429414" y="1124125"/>
          <a:ext cx="11333172" cy="5498290"/>
        </p:xfrm>
        <a:graphic>
          <a:graphicData uri="http://schemas.openxmlformats.org/drawingml/2006/table">
            <a:tbl>
              <a:tblPr firstRow="1" bandRow="1">
                <a:tableStyleId>{BDBED569-4797-4DF1-A0F4-6AAB3CD982D8}</a:tableStyleId>
              </a:tblPr>
              <a:tblGrid>
                <a:gridCol w="5666586">
                  <a:extLst>
                    <a:ext uri="{9D8B030D-6E8A-4147-A177-3AD203B41FA5}">
                      <a16:colId xmlns:a16="http://schemas.microsoft.com/office/drawing/2014/main" val="2410682324"/>
                    </a:ext>
                  </a:extLst>
                </a:gridCol>
                <a:gridCol w="5666586">
                  <a:extLst>
                    <a:ext uri="{9D8B030D-6E8A-4147-A177-3AD203B41FA5}">
                      <a16:colId xmlns:a16="http://schemas.microsoft.com/office/drawing/2014/main" val="2604324137"/>
                    </a:ext>
                  </a:extLst>
                </a:gridCol>
              </a:tblGrid>
              <a:tr h="367277">
                <a:tc gridSpan="2">
                  <a:txBody>
                    <a:bodyPr/>
                    <a:lstStyle/>
                    <a:p>
                      <a:r>
                        <a:rPr lang="en-US" sz="1400" dirty="0"/>
                        <a:t>Introduction to Climate Change in Cayman Mini Unit</a:t>
                      </a:r>
                    </a:p>
                  </a:txBody>
                  <a:tcPr/>
                </a:tc>
                <a:tc hMerge="1">
                  <a:txBody>
                    <a:bodyPr/>
                    <a:lstStyle/>
                    <a:p>
                      <a:endParaRPr lang="en-US" dirty="0"/>
                    </a:p>
                  </a:txBody>
                  <a:tcPr/>
                </a:tc>
                <a:extLst>
                  <a:ext uri="{0D108BD9-81ED-4DB2-BD59-A6C34878D82A}">
                    <a16:rowId xmlns:a16="http://schemas.microsoft.com/office/drawing/2014/main" val="464068839"/>
                  </a:ext>
                </a:extLst>
              </a:tr>
              <a:tr h="370181">
                <a:tc gridSpan="2">
                  <a:txBody>
                    <a:bodyPr/>
                    <a:lstStyle/>
                    <a:p>
                      <a:r>
                        <a:rPr lang="en-US" sz="1400" dirty="0"/>
                        <a:t>Lesson 3 | What is the History of the Earth’s Climate and how do we know? </a:t>
                      </a:r>
                    </a:p>
                  </a:txBody>
                  <a:tcPr/>
                </a:tc>
                <a:tc hMerge="1">
                  <a:txBody>
                    <a:bodyPr/>
                    <a:lstStyle/>
                    <a:p>
                      <a:endParaRPr lang="en-US" dirty="0"/>
                    </a:p>
                  </a:txBody>
                  <a:tcPr/>
                </a:tc>
                <a:extLst>
                  <a:ext uri="{0D108BD9-81ED-4DB2-BD59-A6C34878D82A}">
                    <a16:rowId xmlns:a16="http://schemas.microsoft.com/office/drawing/2014/main" val="2012842887"/>
                  </a:ext>
                </a:extLst>
              </a:tr>
              <a:tr h="1704126">
                <a:tc>
                  <a:txBody>
                    <a:bodyPr/>
                    <a:lstStyle/>
                    <a:p>
                      <a:r>
                        <a:rPr lang="en-US" sz="1400" b="1" u="sng" dirty="0"/>
                        <a:t>Objective: </a:t>
                      </a:r>
                    </a:p>
                    <a:p>
                      <a:endParaRPr lang="en-US" sz="1400" b="1" u="sng" dirty="0"/>
                    </a:p>
                    <a:p>
                      <a:r>
                        <a:rPr lang="en-US" sz="1400" b="0" u="none" dirty="0"/>
                        <a:t>Students will explore the long-term patterns of climate change on Earth, focusing on the correlation between CO</a:t>
                      </a:r>
                      <a:r>
                        <a:rPr lang="en-US" sz="1400" b="0" u="none" baseline="-25000" dirty="0"/>
                        <a:t>2</a:t>
                      </a:r>
                      <a:r>
                        <a:rPr lang="en-US" sz="1400" b="0" u="none" dirty="0"/>
                        <a:t> and temperature. By the end of the lesson, they should be able to identify patterns and understand the significance of historical climate data.</a:t>
                      </a:r>
                    </a:p>
                    <a:p>
                      <a:endParaRPr lang="en-US" sz="1400" b="1" u="sng" dirty="0"/>
                    </a:p>
                  </a:txBody>
                  <a:tcPr/>
                </a:tc>
                <a:tc>
                  <a:txBody>
                    <a:bodyPr/>
                    <a:lstStyle/>
                    <a:p>
                      <a:r>
                        <a:rPr lang="en-US" sz="1400" b="1" u="sng" dirty="0"/>
                        <a:t>Criteria</a:t>
                      </a:r>
                      <a:r>
                        <a:rPr lang="en-US" sz="1400" b="1" dirty="0"/>
                        <a:t>:</a:t>
                      </a:r>
                    </a:p>
                    <a:p>
                      <a:endParaRPr lang="en-US" sz="1400" b="1" dirty="0"/>
                    </a:p>
                    <a:p>
                      <a:r>
                        <a:rPr lang="en-US" sz="1400" b="0" dirty="0"/>
                        <a:t>After completing this lesson, students should understand how important historical data is for looking back at our climate’s history, track our progress and predicting our future. They will also learn the complexities of correlation vs causation, the Keeling Curve and the Industrial Revolution.</a:t>
                      </a:r>
                    </a:p>
                  </a:txBody>
                  <a:tcPr/>
                </a:tc>
                <a:extLst>
                  <a:ext uri="{0D108BD9-81ED-4DB2-BD59-A6C34878D82A}">
                    <a16:rowId xmlns:a16="http://schemas.microsoft.com/office/drawing/2014/main" val="2230592767"/>
                  </a:ext>
                </a:extLst>
              </a:tr>
              <a:tr h="1471746">
                <a:tc gridSpan="2">
                  <a:txBody>
                    <a:bodyPr/>
                    <a:lstStyle/>
                    <a:p>
                      <a:r>
                        <a:rPr lang="en-US" sz="1400" b="1" u="sng" dirty="0"/>
                        <a:t>Process</a:t>
                      </a:r>
                      <a:r>
                        <a:rPr lang="en-US" sz="1400" b="1" dirty="0"/>
                        <a:t>:</a:t>
                      </a:r>
                    </a:p>
                    <a:p>
                      <a:r>
                        <a:rPr lang="en-US" sz="1400" b="1" dirty="0"/>
                        <a:t>Introduction: </a:t>
                      </a:r>
                      <a:r>
                        <a:rPr lang="en-US" sz="1400" b="0" dirty="0"/>
                        <a:t>Elicit answers from the class to the question “How can we know about the history of the climate?”</a:t>
                      </a:r>
                    </a:p>
                    <a:p>
                      <a:r>
                        <a:rPr lang="en-US" sz="1400" b="1" dirty="0"/>
                        <a:t>Activity 1: </a:t>
                      </a:r>
                      <a:r>
                        <a:rPr lang="en-US" sz="1400" b="0" dirty="0"/>
                        <a:t>4-part presentation starting with historical temperature data analysis, predicting </a:t>
                      </a:r>
                      <a:r>
                        <a:rPr lang="en-US" sz="1400" b="0" u="none" dirty="0"/>
                        <a:t>CO</a:t>
                      </a:r>
                      <a:r>
                        <a:rPr lang="en-US" sz="1400" b="0" u="none" baseline="-25000" dirty="0"/>
                        <a:t>2</a:t>
                      </a:r>
                      <a:r>
                        <a:rPr lang="en-US" sz="1400" b="0" dirty="0"/>
                        <a:t> levels, ice core videos, comparing predictions with actual </a:t>
                      </a:r>
                      <a:r>
                        <a:rPr lang="en-US" sz="1400" b="0" u="none" dirty="0"/>
                        <a:t>CO</a:t>
                      </a:r>
                      <a:r>
                        <a:rPr lang="en-US" sz="1400" b="0" u="none" baseline="-25000" dirty="0"/>
                        <a:t>2</a:t>
                      </a:r>
                      <a:r>
                        <a:rPr lang="en-US" sz="1400" b="0" dirty="0"/>
                        <a:t> data. </a:t>
                      </a:r>
                    </a:p>
                    <a:p>
                      <a:r>
                        <a:rPr lang="en-US" sz="1400" b="1" dirty="0"/>
                        <a:t>Activity 2: </a:t>
                      </a:r>
                      <a:r>
                        <a:rPr lang="en-US" sz="1400" b="0" dirty="0"/>
                        <a:t>Introduce the Keeling Curve and the Industrial Revolution</a:t>
                      </a:r>
                    </a:p>
                    <a:p>
                      <a:r>
                        <a:rPr lang="en-US" sz="1400" b="1" dirty="0"/>
                        <a:t>Conclusion: </a:t>
                      </a:r>
                      <a:r>
                        <a:rPr lang="en-US" sz="1400" b="0" dirty="0"/>
                        <a:t>Compare and share between students </a:t>
                      </a:r>
                    </a:p>
                  </a:txBody>
                  <a:tcPr/>
                </a:tc>
                <a:tc hMerge="1">
                  <a:txBody>
                    <a:bodyPr/>
                    <a:lstStyle/>
                    <a:p>
                      <a:endParaRPr lang="en-US" dirty="0"/>
                    </a:p>
                  </a:txBody>
                  <a:tcPr/>
                </a:tc>
                <a:extLst>
                  <a:ext uri="{0D108BD9-81ED-4DB2-BD59-A6C34878D82A}">
                    <a16:rowId xmlns:a16="http://schemas.microsoft.com/office/drawing/2014/main" val="3751806574"/>
                  </a:ext>
                </a:extLst>
              </a:tr>
              <a:tr h="1497566">
                <a:tc>
                  <a:txBody>
                    <a:bodyPr/>
                    <a:lstStyle/>
                    <a:p>
                      <a:r>
                        <a:rPr lang="en-US" sz="1400" b="1" u="sng" dirty="0"/>
                        <a:t>Resources</a:t>
                      </a:r>
                      <a:r>
                        <a:rPr lang="en-US" sz="1400" dirty="0"/>
                        <a:t>:</a:t>
                      </a:r>
                    </a:p>
                    <a:p>
                      <a:pPr marL="285750" indent="-285750">
                        <a:buFont typeface="Wingdings" panose="05000000000000000000" pitchFamily="2" charset="2"/>
                        <a:buChar char="q"/>
                      </a:pPr>
                      <a:r>
                        <a:rPr lang="en-US" sz="1400" dirty="0"/>
                        <a:t>Presentation </a:t>
                      </a:r>
                    </a:p>
                    <a:p>
                      <a:pPr marL="285750" indent="-285750">
                        <a:buFont typeface="Wingdings" panose="05000000000000000000" pitchFamily="2" charset="2"/>
                        <a:buChar char="q"/>
                      </a:pPr>
                      <a:r>
                        <a:rPr lang="en-US" sz="1400" b="0" u="none" dirty="0"/>
                        <a:t>CO</a:t>
                      </a:r>
                      <a:r>
                        <a:rPr lang="en-US" sz="1400" b="0" u="none" baseline="-25000" dirty="0"/>
                        <a:t>2</a:t>
                      </a:r>
                      <a:r>
                        <a:rPr lang="en-US" sz="1400" dirty="0"/>
                        <a:t> Graphs</a:t>
                      </a:r>
                    </a:p>
                    <a:p>
                      <a:pPr marL="285750" indent="-285750">
                        <a:buFont typeface="Wingdings" panose="05000000000000000000" pitchFamily="2" charset="2"/>
                        <a:buChar char="q"/>
                      </a:pPr>
                      <a:r>
                        <a:rPr lang="en-US" sz="1400" dirty="0"/>
                        <a:t>Temperature Graphs</a:t>
                      </a:r>
                    </a:p>
                    <a:p>
                      <a:pPr marL="285750" indent="-285750">
                        <a:buFont typeface="Wingdings" panose="05000000000000000000" pitchFamily="2" charset="2"/>
                        <a:buChar char="q"/>
                      </a:pPr>
                      <a:r>
                        <a:rPr lang="en-US" sz="1400" dirty="0"/>
                        <a:t>Keeling Curve Graphs</a:t>
                      </a:r>
                    </a:p>
                    <a:p>
                      <a:pPr marL="285750" indent="-285750">
                        <a:buFont typeface="Wingdings" panose="05000000000000000000" pitchFamily="2" charset="2"/>
                        <a:buChar char="q"/>
                      </a:pPr>
                      <a:r>
                        <a:rPr lang="en-US" sz="1400" dirty="0"/>
                        <a:t>Keeling Curve worksheet </a:t>
                      </a:r>
                    </a:p>
                    <a:p>
                      <a:pPr marL="285750" indent="-285750">
                        <a:buFont typeface="Wingdings" panose="05000000000000000000" pitchFamily="2" charset="2"/>
                        <a:buChar char="q"/>
                      </a:pPr>
                      <a:r>
                        <a:rPr lang="en-US" sz="1400" dirty="0"/>
                        <a:t>Ice Core video</a:t>
                      </a:r>
                    </a:p>
                  </a:txBody>
                  <a:tcPr/>
                </a:tc>
                <a:tc>
                  <a:txBody>
                    <a:bodyPr/>
                    <a:lstStyle/>
                    <a:p>
                      <a:r>
                        <a:rPr lang="en-US" sz="1400" b="1" u="sng" dirty="0"/>
                        <a:t>Notes</a:t>
                      </a:r>
                      <a:r>
                        <a:rPr lang="en-US" sz="1400" dirty="0"/>
                        <a:t>:</a:t>
                      </a:r>
                    </a:p>
                    <a:p>
                      <a:br>
                        <a:rPr lang="en-US" sz="1400" dirty="0"/>
                      </a:br>
                      <a:r>
                        <a:rPr lang="en-US" sz="1400" dirty="0"/>
                        <a:t>Teachers should print out overview of slide show, including the notes for each slide. This will help the lesson flow.</a:t>
                      </a:r>
                    </a:p>
                    <a:p>
                      <a:r>
                        <a:rPr lang="en-US" sz="1400" dirty="0"/>
                        <a:t>The lesson plan can be used in conjunction with the slide show, or the slide show could be used as the plan itself</a:t>
                      </a:r>
                    </a:p>
                  </a:txBody>
                  <a:tcPr/>
                </a:tc>
                <a:extLst>
                  <a:ext uri="{0D108BD9-81ED-4DB2-BD59-A6C34878D82A}">
                    <a16:rowId xmlns:a16="http://schemas.microsoft.com/office/drawing/2014/main" val="104078183"/>
                  </a:ext>
                </a:extLst>
              </a:tr>
            </a:tbl>
          </a:graphicData>
        </a:graphic>
      </p:graphicFrame>
      <p:pic>
        <p:nvPicPr>
          <p:cNvPr id="7" name="Picture 6" descr="A logo of a building&#10;&#10;Description automatically generated">
            <a:extLst>
              <a:ext uri="{FF2B5EF4-FFF2-40B4-BE49-F238E27FC236}">
                <a16:creationId xmlns:a16="http://schemas.microsoft.com/office/drawing/2014/main" id="{5F876184-8C2D-FE33-A487-66763B685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5" name="Picture 4">
            <a:extLst>
              <a:ext uri="{FF2B5EF4-FFF2-40B4-BE49-F238E27FC236}">
                <a16:creationId xmlns:a16="http://schemas.microsoft.com/office/drawing/2014/main" id="{9694C6D9-244B-9B5E-8CE2-E4E835673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280" y="142124"/>
            <a:ext cx="7619720" cy="71434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A63C7EB5-6A1B-8F48-A036-D4CBC5CE1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904" y="18713"/>
            <a:ext cx="2234027" cy="837760"/>
          </a:xfrm>
          <a:prstGeom prst="rect">
            <a:avLst/>
          </a:prstGeom>
        </p:spPr>
      </p:pic>
    </p:spTree>
    <p:extLst>
      <p:ext uri="{BB962C8B-B14F-4D97-AF65-F5344CB8AC3E}">
        <p14:creationId xmlns:p14="http://schemas.microsoft.com/office/powerpoint/2010/main" val="311461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196" y="-1761206"/>
            <a:ext cx="3953355" cy="3953355"/>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2" name="TextBox 1">
            <a:extLst>
              <a:ext uri="{FF2B5EF4-FFF2-40B4-BE49-F238E27FC236}">
                <a16:creationId xmlns:a16="http://schemas.microsoft.com/office/drawing/2014/main" id="{D2F47BA1-83C3-A98F-79A7-30A57DD9381B}"/>
              </a:ext>
            </a:extLst>
          </p:cNvPr>
          <p:cNvSpPr txBox="1"/>
          <p:nvPr/>
        </p:nvSpPr>
        <p:spPr>
          <a:xfrm>
            <a:off x="1717388" y="1251886"/>
            <a:ext cx="8554372" cy="5262979"/>
          </a:xfrm>
          <a:prstGeom prst="rect">
            <a:avLst/>
          </a:prstGeom>
          <a:noFill/>
        </p:spPr>
        <p:txBody>
          <a:bodyPr wrap="square" rtlCol="0">
            <a:spAutoFit/>
          </a:bodyPr>
          <a:lstStyle/>
          <a:p>
            <a:pPr algn="ctr"/>
            <a:r>
              <a:rPr lang="en-US" sz="2400" b="1" dirty="0">
                <a:solidFill>
                  <a:srgbClr val="002060"/>
                </a:solidFill>
                <a:latin typeface="Californian FB" panose="0207040306080B030204" pitchFamily="18" charset="0"/>
              </a:rPr>
              <a:t>Three</a:t>
            </a:r>
            <a:r>
              <a:rPr lang="en-US" sz="2400" dirty="0">
                <a:solidFill>
                  <a:srgbClr val="002060"/>
                </a:solidFill>
                <a:latin typeface="Californian FB" panose="0207040306080B030204" pitchFamily="18" charset="0"/>
              </a:rPr>
              <a:t> </a:t>
            </a:r>
            <a:r>
              <a:rPr lang="en-US" sz="2400" u="sng" dirty="0">
                <a:solidFill>
                  <a:srgbClr val="002060"/>
                </a:solidFill>
                <a:latin typeface="Californian FB" panose="0207040306080B030204" pitchFamily="18" charset="0"/>
              </a:rPr>
              <a:t>statements</a:t>
            </a:r>
            <a:r>
              <a:rPr lang="en-US" sz="2400" dirty="0">
                <a:solidFill>
                  <a:srgbClr val="002060"/>
                </a:solidFill>
                <a:latin typeface="Californian FB" panose="0207040306080B030204" pitchFamily="18" charset="0"/>
              </a:rPr>
              <a:t> about the data </a:t>
            </a: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endParaRPr lang="en-US" sz="2400" dirty="0">
              <a:solidFill>
                <a:srgbClr val="002060"/>
              </a:solidFill>
              <a:latin typeface="Californian FB" panose="0207040306080B030204" pitchFamily="18" charset="0"/>
            </a:endParaRPr>
          </a:p>
          <a:p>
            <a:pPr algn="ctr"/>
            <a:r>
              <a:rPr lang="en-US" sz="2400" b="1" dirty="0">
                <a:solidFill>
                  <a:srgbClr val="002060"/>
                </a:solidFill>
                <a:latin typeface="Californian FB" panose="0207040306080B030204" pitchFamily="18" charset="0"/>
              </a:rPr>
              <a:t>Three</a:t>
            </a:r>
            <a:r>
              <a:rPr lang="en-US" sz="2400" dirty="0">
                <a:solidFill>
                  <a:srgbClr val="002060"/>
                </a:solidFill>
                <a:latin typeface="Californian FB" panose="0207040306080B030204" pitchFamily="18" charset="0"/>
              </a:rPr>
              <a:t> </a:t>
            </a:r>
            <a:r>
              <a:rPr lang="en-US" sz="2400" u="sng" dirty="0">
                <a:solidFill>
                  <a:srgbClr val="002060"/>
                </a:solidFill>
                <a:latin typeface="Californian FB" panose="0207040306080B030204" pitchFamily="18" charset="0"/>
              </a:rPr>
              <a:t>“How/Why” </a:t>
            </a:r>
            <a:r>
              <a:rPr lang="en-US" sz="2400" dirty="0">
                <a:solidFill>
                  <a:srgbClr val="002060"/>
                </a:solidFill>
                <a:latin typeface="Californian FB" panose="0207040306080B030204" pitchFamily="18" charset="0"/>
              </a:rPr>
              <a:t>questions about the data</a:t>
            </a:r>
          </a:p>
        </p:txBody>
      </p:sp>
      <p:pic>
        <p:nvPicPr>
          <p:cNvPr id="4" name="Graphic 3" descr="Research with solid fill">
            <a:extLst>
              <a:ext uri="{FF2B5EF4-FFF2-40B4-BE49-F238E27FC236}">
                <a16:creationId xmlns:a16="http://schemas.microsoft.com/office/drawing/2014/main" id="{F823EC27-E648-3255-F872-080DA9D306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75363" y="495716"/>
            <a:ext cx="1047334" cy="1047334"/>
          </a:xfrm>
          <a:prstGeom prst="rect">
            <a:avLst/>
          </a:prstGeom>
        </p:spPr>
      </p:pic>
      <p:pic>
        <p:nvPicPr>
          <p:cNvPr id="6" name="Picture 5" descr="A graph showing the temperature of the earth&#10;&#10;Description automatically generated">
            <a:extLst>
              <a:ext uri="{FF2B5EF4-FFF2-40B4-BE49-F238E27FC236}">
                <a16:creationId xmlns:a16="http://schemas.microsoft.com/office/drawing/2014/main" id="{6764FD53-FDE6-FF09-B3DC-F8D6FF60EF92}"/>
              </a:ext>
            </a:extLst>
          </p:cNvPr>
          <p:cNvPicPr>
            <a:picLocks noChangeAspect="1"/>
          </p:cNvPicPr>
          <p:nvPr/>
        </p:nvPicPr>
        <p:blipFill rotWithShape="1">
          <a:blip r:embed="rId12">
            <a:extLst>
              <a:ext uri="{28A0092B-C50C-407E-A947-70E740481C1C}">
                <a14:useLocalDpi xmlns:a14="http://schemas.microsoft.com/office/drawing/2010/main" val="0"/>
              </a:ext>
            </a:extLst>
          </a:blip>
          <a:srcRect t="22500" b="20000"/>
          <a:stretch/>
        </p:blipFill>
        <p:spPr>
          <a:xfrm>
            <a:off x="354968" y="1986558"/>
            <a:ext cx="11465737" cy="3714479"/>
          </a:xfrm>
          <a:prstGeom prst="rect">
            <a:avLst/>
          </a:prstGeom>
        </p:spPr>
      </p:pic>
    </p:spTree>
    <p:extLst>
      <p:ext uri="{BB962C8B-B14F-4D97-AF65-F5344CB8AC3E}">
        <p14:creationId xmlns:p14="http://schemas.microsoft.com/office/powerpoint/2010/main" val="545021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97486" y="457200"/>
            <a:ext cx="6798580" cy="6798580"/>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78AAC972-B25E-2F46-7844-EA1173FE71B0}"/>
              </a:ext>
            </a:extLst>
          </p:cNvPr>
          <p:cNvSpPr txBox="1"/>
          <p:nvPr/>
        </p:nvSpPr>
        <p:spPr>
          <a:xfrm>
            <a:off x="4036226" y="3171365"/>
            <a:ext cx="4103222"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Predicting CO</a:t>
            </a:r>
            <a:r>
              <a:rPr lang="en-US" sz="4800" baseline="-25000" dirty="0">
                <a:solidFill>
                  <a:srgbClr val="002060"/>
                </a:solidFill>
                <a:latin typeface="Californian FB" panose="0207040306080B030204" pitchFamily="18" charset="0"/>
              </a:rPr>
              <a:t>²</a:t>
            </a:r>
            <a:r>
              <a:rPr lang="en-US" sz="4800" dirty="0">
                <a:solidFill>
                  <a:srgbClr val="002060"/>
                </a:solidFill>
                <a:latin typeface="Californian FB" panose="0207040306080B030204" pitchFamily="18" charset="0"/>
              </a:rPr>
              <a:t> Levels</a:t>
            </a:r>
            <a:endParaRPr lang="en-US" sz="4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1419598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68114" y="-1412240"/>
            <a:ext cx="3581394" cy="358139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2" name="TextBox 1">
            <a:extLst>
              <a:ext uri="{FF2B5EF4-FFF2-40B4-BE49-F238E27FC236}">
                <a16:creationId xmlns:a16="http://schemas.microsoft.com/office/drawing/2014/main" id="{8BF697D4-AA5F-EEEB-6B5C-3C20C91C9F69}"/>
              </a:ext>
            </a:extLst>
          </p:cNvPr>
          <p:cNvSpPr txBox="1"/>
          <p:nvPr/>
        </p:nvSpPr>
        <p:spPr>
          <a:xfrm>
            <a:off x="1157757" y="2347484"/>
            <a:ext cx="9876485" cy="1754326"/>
          </a:xfrm>
          <a:prstGeom prst="rect">
            <a:avLst/>
          </a:prstGeom>
          <a:noFill/>
        </p:spPr>
        <p:txBody>
          <a:bodyPr wrap="square" rtlCol="0">
            <a:spAutoFit/>
          </a:bodyPr>
          <a:lstStyle/>
          <a:p>
            <a:pPr algn="ctr"/>
            <a:r>
              <a:rPr lang="en-US" sz="3600" dirty="0">
                <a:solidFill>
                  <a:srgbClr val="002060"/>
                </a:solidFill>
                <a:latin typeface="Californian FB" panose="0207040306080B030204" pitchFamily="18" charset="0"/>
              </a:rPr>
              <a:t>Think about what you know about the Greenhouse Effect and the links between greenhouse gases and temperature…</a:t>
            </a:r>
          </a:p>
        </p:txBody>
      </p:sp>
      <p:pic>
        <p:nvPicPr>
          <p:cNvPr id="4" name="Graphic 3" descr="Idea outline">
            <a:extLst>
              <a:ext uri="{FF2B5EF4-FFF2-40B4-BE49-F238E27FC236}">
                <a16:creationId xmlns:a16="http://schemas.microsoft.com/office/drawing/2014/main" id="{2312FD25-3156-AD1A-8A39-3C0914F6A9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01920" y="4564106"/>
            <a:ext cx="1595120" cy="1595120"/>
          </a:xfrm>
          <a:prstGeom prst="rect">
            <a:avLst/>
          </a:prstGeom>
        </p:spPr>
      </p:pic>
    </p:spTree>
    <p:extLst>
      <p:ext uri="{BB962C8B-B14F-4D97-AF65-F5344CB8AC3E}">
        <p14:creationId xmlns:p14="http://schemas.microsoft.com/office/powerpoint/2010/main" val="898163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68114" y="-1412240"/>
            <a:ext cx="3581394" cy="358139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2" name="TextBox 1">
            <a:extLst>
              <a:ext uri="{FF2B5EF4-FFF2-40B4-BE49-F238E27FC236}">
                <a16:creationId xmlns:a16="http://schemas.microsoft.com/office/drawing/2014/main" id="{8BF697D4-AA5F-EEEB-6B5C-3C20C91C9F69}"/>
              </a:ext>
            </a:extLst>
          </p:cNvPr>
          <p:cNvSpPr txBox="1"/>
          <p:nvPr/>
        </p:nvSpPr>
        <p:spPr>
          <a:xfrm>
            <a:off x="1313370" y="2570944"/>
            <a:ext cx="9889104" cy="2369880"/>
          </a:xfrm>
          <a:prstGeom prst="rect">
            <a:avLst/>
          </a:prstGeom>
          <a:noFill/>
        </p:spPr>
        <p:txBody>
          <a:bodyPr wrap="square" rtlCol="0">
            <a:spAutoFit/>
          </a:bodyPr>
          <a:lstStyle/>
          <a:p>
            <a:pPr algn="ctr"/>
            <a:endParaRPr lang="en-US" sz="2800" dirty="0">
              <a:solidFill>
                <a:srgbClr val="002060"/>
              </a:solidFill>
              <a:latin typeface="Californian FB" panose="0207040306080B030204" pitchFamily="18" charset="0"/>
            </a:endParaRPr>
          </a:p>
          <a:p>
            <a:pPr algn="ctr"/>
            <a:r>
              <a:rPr lang="en-US" sz="4000" dirty="0">
                <a:solidFill>
                  <a:srgbClr val="002060"/>
                </a:solidFill>
                <a:latin typeface="Californian FB" panose="0207040306080B030204" pitchFamily="18" charset="0"/>
              </a:rPr>
              <a:t>Based on what you know, what </a:t>
            </a:r>
            <a:r>
              <a:rPr lang="en-US" sz="4000" i="1" dirty="0">
                <a:solidFill>
                  <a:srgbClr val="002060"/>
                </a:solidFill>
                <a:latin typeface="Californian FB" panose="0207040306080B030204" pitchFamily="18" charset="0"/>
              </a:rPr>
              <a:t>prediction</a:t>
            </a:r>
            <a:r>
              <a:rPr lang="en-US" sz="4000" dirty="0">
                <a:solidFill>
                  <a:srgbClr val="002060"/>
                </a:solidFill>
                <a:latin typeface="Californian FB" panose="0207040306080B030204" pitchFamily="18" charset="0"/>
              </a:rPr>
              <a:t> can you make about what CO</a:t>
            </a:r>
            <a:r>
              <a:rPr lang="en-US" sz="4000" baseline="-25000" dirty="0">
                <a:solidFill>
                  <a:srgbClr val="002060"/>
                </a:solidFill>
                <a:latin typeface="Californian FB" panose="0207040306080B030204" pitchFamily="18" charset="0"/>
              </a:rPr>
              <a:t>²</a:t>
            </a:r>
            <a:r>
              <a:rPr lang="en-US" sz="4000" dirty="0">
                <a:solidFill>
                  <a:srgbClr val="002060"/>
                </a:solidFill>
                <a:latin typeface="Californian FB" panose="0207040306080B030204" pitchFamily="18" charset="0"/>
              </a:rPr>
              <a:t> levels might look like over the same period?</a:t>
            </a:r>
          </a:p>
        </p:txBody>
      </p:sp>
    </p:spTree>
    <p:extLst>
      <p:ext uri="{BB962C8B-B14F-4D97-AF65-F5344CB8AC3E}">
        <p14:creationId xmlns:p14="http://schemas.microsoft.com/office/powerpoint/2010/main" val="4227441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0" name="Picture 9" descr="A graph showing the temperature of the earth&#10;&#10;Description automatically generated">
            <a:extLst>
              <a:ext uri="{FF2B5EF4-FFF2-40B4-BE49-F238E27FC236}">
                <a16:creationId xmlns:a16="http://schemas.microsoft.com/office/drawing/2014/main" id="{6BD7D244-E312-E4DA-B11B-7C014EB1BF3B}"/>
              </a:ext>
            </a:extLst>
          </p:cNvPr>
          <p:cNvPicPr>
            <a:picLocks noChangeAspect="1"/>
          </p:cNvPicPr>
          <p:nvPr/>
        </p:nvPicPr>
        <p:blipFill rotWithShape="1">
          <a:blip r:embed="rId4">
            <a:extLst>
              <a:ext uri="{28A0092B-C50C-407E-A947-70E740481C1C}">
                <a14:useLocalDpi xmlns:a14="http://schemas.microsoft.com/office/drawing/2010/main" val="0"/>
              </a:ext>
            </a:extLst>
          </a:blip>
          <a:srcRect t="22500" b="20000"/>
          <a:stretch/>
        </p:blipFill>
        <p:spPr>
          <a:xfrm>
            <a:off x="91808" y="2095163"/>
            <a:ext cx="12008384" cy="3890275"/>
          </a:xfrm>
          <a:prstGeom prst="rect">
            <a:avLst/>
          </a:prstGeom>
        </p:spPr>
      </p:pic>
      <p:sp>
        <p:nvSpPr>
          <p:cNvPr id="12" name="TextBox 11">
            <a:extLst>
              <a:ext uri="{FF2B5EF4-FFF2-40B4-BE49-F238E27FC236}">
                <a16:creationId xmlns:a16="http://schemas.microsoft.com/office/drawing/2014/main" id="{00ECA48F-3F00-9E0B-8291-3E74215FB9B9}"/>
              </a:ext>
            </a:extLst>
          </p:cNvPr>
          <p:cNvSpPr txBox="1"/>
          <p:nvPr/>
        </p:nvSpPr>
        <p:spPr>
          <a:xfrm>
            <a:off x="1498293" y="1394445"/>
            <a:ext cx="8865081" cy="523220"/>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Sketch your prediction directly onto the temperature chart</a:t>
            </a:r>
          </a:p>
        </p:txBody>
      </p:sp>
      <p:pic>
        <p:nvPicPr>
          <p:cNvPr id="13" name="Picture 12" descr="A pink hexagon on a black background&#10;&#10;Description automatically generated">
            <a:extLst>
              <a:ext uri="{FF2B5EF4-FFF2-40B4-BE49-F238E27FC236}">
                <a16:creationId xmlns:a16="http://schemas.microsoft.com/office/drawing/2014/main" id="{60A90766-B19B-49B7-E577-94FD4D8AF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468114" y="-1412240"/>
            <a:ext cx="3581394" cy="3581394"/>
          </a:xfrm>
          <a:prstGeom prst="rect">
            <a:avLst/>
          </a:prstGeom>
        </p:spPr>
      </p:pic>
      <p:pic>
        <p:nvPicPr>
          <p:cNvPr id="14" name="Picture 13" descr="A green hexagon on a black background&#10;&#10;Description automatically generated">
            <a:extLst>
              <a:ext uri="{FF2B5EF4-FFF2-40B4-BE49-F238E27FC236}">
                <a16:creationId xmlns:a16="http://schemas.microsoft.com/office/drawing/2014/main" id="{900F99CC-3232-FB9F-167C-71AC277EF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5" name="Picture 14" descr="A blue hexagon on a black background&#10;&#10;Description automatically generated">
            <a:extLst>
              <a:ext uri="{FF2B5EF4-FFF2-40B4-BE49-F238E27FC236}">
                <a16:creationId xmlns:a16="http://schemas.microsoft.com/office/drawing/2014/main" id="{EFCFA2A5-7D10-41F7-E2C2-A71CA00568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16" name="Picture 15" descr="A hexagon shaped orange line&#10;&#10;Description automatically generated">
            <a:extLst>
              <a:ext uri="{FF2B5EF4-FFF2-40B4-BE49-F238E27FC236}">
                <a16:creationId xmlns:a16="http://schemas.microsoft.com/office/drawing/2014/main" id="{79D55376-3342-2EC7-6F6D-15EAB7C914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7" name="Picture 16" descr="A green hexagon on a black background&#10;&#10;Description automatically generated">
            <a:extLst>
              <a:ext uri="{FF2B5EF4-FFF2-40B4-BE49-F238E27FC236}">
                <a16:creationId xmlns:a16="http://schemas.microsoft.com/office/drawing/2014/main" id="{4795A39C-B724-1152-C5AF-6F36173242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F983DCDC-2B15-45DE-80AE-533E497B60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D746CE3-FBBC-F974-7F16-CFBBF09C7D92}"/>
              </a:ext>
            </a:extLst>
          </p:cNvPr>
          <p:cNvSpPr txBox="1"/>
          <p:nvPr/>
        </p:nvSpPr>
        <p:spPr>
          <a:xfrm>
            <a:off x="1736932" y="5663244"/>
            <a:ext cx="6858000" cy="261610"/>
          </a:xfrm>
          <a:prstGeom prst="rect">
            <a:avLst/>
          </a:prstGeom>
          <a:noFill/>
        </p:spPr>
        <p:txBody>
          <a:bodyPr wrap="square">
            <a:spAutoFit/>
          </a:bodyPr>
          <a:lstStyle/>
          <a:p>
            <a:r>
              <a:rPr lang="en-US" sz="1100" i="1" dirty="0">
                <a:solidFill>
                  <a:srgbClr val="002060"/>
                </a:solidFill>
                <a:effectLst/>
                <a:latin typeface="Arial" panose="020B0604020202020204" pitchFamily="34" charset="0"/>
                <a:ea typeface="Calibri" panose="020F0502020204030204" pitchFamily="34" charset="0"/>
              </a:rPr>
              <a:t>British Antarctic Survey, National Environment Research Council</a:t>
            </a:r>
            <a:endParaRPr lang="en-US" dirty="0">
              <a:solidFill>
                <a:srgbClr val="002060"/>
              </a:solidFill>
            </a:endParaRPr>
          </a:p>
        </p:txBody>
      </p:sp>
    </p:spTree>
    <p:extLst>
      <p:ext uri="{BB962C8B-B14F-4D97-AF65-F5344CB8AC3E}">
        <p14:creationId xmlns:p14="http://schemas.microsoft.com/office/powerpoint/2010/main" val="373056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0" name="Picture 9" descr="A graph showing the temperature of the earth&#10;&#10;Description automatically generated">
            <a:extLst>
              <a:ext uri="{FF2B5EF4-FFF2-40B4-BE49-F238E27FC236}">
                <a16:creationId xmlns:a16="http://schemas.microsoft.com/office/drawing/2014/main" id="{6BD7D244-E312-E4DA-B11B-7C014EB1BF3B}"/>
              </a:ext>
            </a:extLst>
          </p:cNvPr>
          <p:cNvPicPr>
            <a:picLocks noChangeAspect="1"/>
          </p:cNvPicPr>
          <p:nvPr/>
        </p:nvPicPr>
        <p:blipFill rotWithShape="1">
          <a:blip r:embed="rId4">
            <a:extLst>
              <a:ext uri="{28A0092B-C50C-407E-A947-70E740481C1C}">
                <a14:useLocalDpi xmlns:a14="http://schemas.microsoft.com/office/drawing/2010/main" val="0"/>
              </a:ext>
            </a:extLst>
          </a:blip>
          <a:srcRect t="22500" b="20000"/>
          <a:stretch/>
        </p:blipFill>
        <p:spPr>
          <a:xfrm>
            <a:off x="91808" y="2095163"/>
            <a:ext cx="12008384" cy="3890275"/>
          </a:xfrm>
          <a:prstGeom prst="rect">
            <a:avLst/>
          </a:prstGeom>
        </p:spPr>
      </p:pic>
      <p:sp>
        <p:nvSpPr>
          <p:cNvPr id="12" name="TextBox 11">
            <a:extLst>
              <a:ext uri="{FF2B5EF4-FFF2-40B4-BE49-F238E27FC236}">
                <a16:creationId xmlns:a16="http://schemas.microsoft.com/office/drawing/2014/main" id="{00ECA48F-3F00-9E0B-8291-3E74215FB9B9}"/>
              </a:ext>
            </a:extLst>
          </p:cNvPr>
          <p:cNvSpPr txBox="1"/>
          <p:nvPr/>
        </p:nvSpPr>
        <p:spPr>
          <a:xfrm>
            <a:off x="1288972" y="1098916"/>
            <a:ext cx="8865081" cy="523220"/>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Sketch your prediction directly onto the temperature chart</a:t>
            </a:r>
          </a:p>
        </p:txBody>
      </p:sp>
      <p:sp>
        <p:nvSpPr>
          <p:cNvPr id="3" name="TextBox 2">
            <a:extLst>
              <a:ext uri="{FF2B5EF4-FFF2-40B4-BE49-F238E27FC236}">
                <a16:creationId xmlns:a16="http://schemas.microsoft.com/office/drawing/2014/main" id="{733318E3-B9C6-F828-721E-19A764AA03A9}"/>
              </a:ext>
            </a:extLst>
          </p:cNvPr>
          <p:cNvSpPr txBox="1"/>
          <p:nvPr/>
        </p:nvSpPr>
        <p:spPr>
          <a:xfrm>
            <a:off x="907055" y="1686834"/>
            <a:ext cx="1428521" cy="461665"/>
          </a:xfrm>
          <a:prstGeom prst="rect">
            <a:avLst/>
          </a:prstGeom>
          <a:noFill/>
        </p:spPr>
        <p:txBody>
          <a:bodyPr wrap="square" rtlCol="0">
            <a:spAutoFit/>
          </a:bodyPr>
          <a:lstStyle/>
          <a:p>
            <a:r>
              <a:rPr lang="en-US" sz="2400" dirty="0">
                <a:solidFill>
                  <a:srgbClr val="FF0000"/>
                </a:solidFill>
                <a:latin typeface="Californian FB" panose="0207040306080B030204" pitchFamily="18" charset="0"/>
              </a:rPr>
              <a:t>Example</a:t>
            </a:r>
            <a:r>
              <a:rPr lang="en-US" sz="2400" dirty="0">
                <a:solidFill>
                  <a:srgbClr val="002060"/>
                </a:solidFill>
                <a:latin typeface="Californian FB" panose="0207040306080B030204" pitchFamily="18" charset="0"/>
              </a:rPr>
              <a:t>:</a:t>
            </a: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E8FA62A-F8D0-6A3C-50E8-DD64D98B5C96}"/>
                  </a:ext>
                </a:extLst>
              </p14:cNvPr>
              <p14:cNvContentPartPr/>
              <p14:nvPr/>
            </p14:nvContentPartPr>
            <p14:xfrm>
              <a:off x="1762274" y="3018405"/>
              <a:ext cx="2908800" cy="704160"/>
            </p14:xfrm>
          </p:contentPart>
        </mc:Choice>
        <mc:Fallback xmlns="">
          <p:pic>
            <p:nvPicPr>
              <p:cNvPr id="5" name="Ink 4">
                <a:extLst>
                  <a:ext uri="{FF2B5EF4-FFF2-40B4-BE49-F238E27FC236}">
                    <a16:creationId xmlns:a16="http://schemas.microsoft.com/office/drawing/2014/main" id="{7E8FA62A-F8D0-6A3C-50E8-DD64D98B5C96}"/>
                  </a:ext>
                </a:extLst>
              </p:cNvPr>
              <p:cNvPicPr/>
              <p:nvPr/>
            </p:nvPicPr>
            <p:blipFill>
              <a:blip r:embed="rId6"/>
              <a:stretch>
                <a:fillRect/>
              </a:stretch>
            </p:blipFill>
            <p:spPr>
              <a:xfrm>
                <a:off x="1744274" y="3000405"/>
                <a:ext cx="294444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09EE5E64-A2B5-38B1-2FFB-FDD5990DA212}"/>
                  </a:ext>
                </a:extLst>
              </p14:cNvPr>
              <p14:cNvContentPartPr/>
              <p14:nvPr/>
            </p14:nvContentPartPr>
            <p14:xfrm>
              <a:off x="4912994" y="3163125"/>
              <a:ext cx="4867560" cy="250920"/>
            </p14:xfrm>
          </p:contentPart>
        </mc:Choice>
        <mc:Fallback xmlns="">
          <p:pic>
            <p:nvPicPr>
              <p:cNvPr id="18" name="Ink 17">
                <a:extLst>
                  <a:ext uri="{FF2B5EF4-FFF2-40B4-BE49-F238E27FC236}">
                    <a16:creationId xmlns:a16="http://schemas.microsoft.com/office/drawing/2014/main" id="{09EE5E64-A2B5-38B1-2FFB-FDD5990DA212}"/>
                  </a:ext>
                </a:extLst>
              </p:cNvPr>
              <p:cNvPicPr/>
              <p:nvPr/>
            </p:nvPicPr>
            <p:blipFill>
              <a:blip r:embed="rId8"/>
              <a:stretch>
                <a:fillRect/>
              </a:stretch>
            </p:blipFill>
            <p:spPr>
              <a:xfrm>
                <a:off x="4895354" y="3145125"/>
                <a:ext cx="4903200" cy="286560"/>
              </a:xfrm>
              <a:prstGeom prst="rect">
                <a:avLst/>
              </a:prstGeom>
            </p:spPr>
          </p:pic>
        </mc:Fallback>
      </mc:AlternateContent>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452576" y="-1435551"/>
            <a:ext cx="3581394" cy="3581394"/>
          </a:xfrm>
          <a:prstGeom prst="rect">
            <a:avLst/>
          </a:prstGeom>
        </p:spPr>
      </p:pic>
      <p:pic>
        <p:nvPicPr>
          <p:cNvPr id="20" name="Picture 19" descr="A green hexagon on a black background&#10;&#10;Description automatically generated">
            <a:extLst>
              <a:ext uri="{FF2B5EF4-FFF2-40B4-BE49-F238E27FC236}">
                <a16:creationId xmlns:a16="http://schemas.microsoft.com/office/drawing/2014/main" id="{FF808587-20D3-A6D5-A7B2-10D2857216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21" name="Picture 20" descr="A blue hexagon on a black background&#10;&#10;Description automatically generated">
            <a:extLst>
              <a:ext uri="{FF2B5EF4-FFF2-40B4-BE49-F238E27FC236}">
                <a16:creationId xmlns:a16="http://schemas.microsoft.com/office/drawing/2014/main" id="{7FAA90A5-7E28-F0A3-26F2-C6830D44DE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22" name="Picture 21" descr="A hexagon shaped orange line&#10;&#10;Description automatically generated">
            <a:extLst>
              <a:ext uri="{FF2B5EF4-FFF2-40B4-BE49-F238E27FC236}">
                <a16:creationId xmlns:a16="http://schemas.microsoft.com/office/drawing/2014/main" id="{C80D9151-E038-58CE-946C-376DAA1147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23" name="Picture 22" descr="A green hexagon on a black background&#10;&#10;Description automatically generated">
            <a:extLst>
              <a:ext uri="{FF2B5EF4-FFF2-40B4-BE49-F238E27FC236}">
                <a16:creationId xmlns:a16="http://schemas.microsoft.com/office/drawing/2014/main" id="{7E3EAC96-1049-5BB2-7FC1-953CF75ECF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24" name="Picture 23" descr="A blue hexagon with black background&#10;&#10;Description automatically generated">
            <a:extLst>
              <a:ext uri="{FF2B5EF4-FFF2-40B4-BE49-F238E27FC236}">
                <a16:creationId xmlns:a16="http://schemas.microsoft.com/office/drawing/2014/main" id="{74217771-E5BF-56A6-D9BC-202A9542928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2" name="TextBox 1">
            <a:extLst>
              <a:ext uri="{FF2B5EF4-FFF2-40B4-BE49-F238E27FC236}">
                <a16:creationId xmlns:a16="http://schemas.microsoft.com/office/drawing/2014/main" id="{6872FA8F-ED16-9300-3650-AD05BD265491}"/>
              </a:ext>
            </a:extLst>
          </p:cNvPr>
          <p:cNvSpPr txBox="1"/>
          <p:nvPr/>
        </p:nvSpPr>
        <p:spPr>
          <a:xfrm>
            <a:off x="1736932" y="5663244"/>
            <a:ext cx="6858000" cy="261610"/>
          </a:xfrm>
          <a:prstGeom prst="rect">
            <a:avLst/>
          </a:prstGeom>
          <a:noFill/>
        </p:spPr>
        <p:txBody>
          <a:bodyPr wrap="square">
            <a:spAutoFit/>
          </a:bodyPr>
          <a:lstStyle/>
          <a:p>
            <a:r>
              <a:rPr lang="en-US" sz="1100" i="1" dirty="0">
                <a:solidFill>
                  <a:srgbClr val="002060"/>
                </a:solidFill>
                <a:effectLst/>
                <a:latin typeface="Arial" panose="020B0604020202020204" pitchFamily="34" charset="0"/>
                <a:ea typeface="Calibri" panose="020F0502020204030204" pitchFamily="34" charset="0"/>
              </a:rPr>
              <a:t>British Antarctic Survey, National Environment Research Council</a:t>
            </a:r>
            <a:endParaRPr lang="en-US" dirty="0">
              <a:solidFill>
                <a:srgbClr val="002060"/>
              </a:solidFill>
            </a:endParaRPr>
          </a:p>
        </p:txBody>
      </p:sp>
    </p:spTree>
    <p:extLst>
      <p:ext uri="{BB962C8B-B14F-4D97-AF65-F5344CB8AC3E}">
        <p14:creationId xmlns:p14="http://schemas.microsoft.com/office/powerpoint/2010/main" val="21991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44114" y="557959"/>
            <a:ext cx="6703771" cy="6703771"/>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1" name="TextBox 10">
            <a:extLst>
              <a:ext uri="{FF2B5EF4-FFF2-40B4-BE49-F238E27FC236}">
                <a16:creationId xmlns:a16="http://schemas.microsoft.com/office/drawing/2014/main" id="{9B439F49-1C3C-F1C7-A3A8-CC57AF733485}"/>
              </a:ext>
            </a:extLst>
          </p:cNvPr>
          <p:cNvSpPr txBox="1"/>
          <p:nvPr/>
        </p:nvSpPr>
        <p:spPr>
          <a:xfrm>
            <a:off x="4044388" y="3429000"/>
            <a:ext cx="4103222" cy="1015663"/>
          </a:xfrm>
          <a:prstGeom prst="rect">
            <a:avLst/>
          </a:prstGeom>
          <a:noFill/>
        </p:spPr>
        <p:txBody>
          <a:bodyPr wrap="square" rtlCol="0">
            <a:spAutoFit/>
          </a:bodyPr>
          <a:lstStyle/>
          <a:p>
            <a:pPr algn="ctr"/>
            <a:r>
              <a:rPr lang="en-US" sz="6000" dirty="0">
                <a:solidFill>
                  <a:srgbClr val="002060"/>
                </a:solidFill>
                <a:latin typeface="Californian FB" panose="0207040306080B030204" pitchFamily="18" charset="0"/>
              </a:rPr>
              <a:t>Ice Cores</a:t>
            </a:r>
            <a:endParaRPr lang="en-US" sz="5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1841244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98296" y="-1590330"/>
            <a:ext cx="3752165" cy="3752165"/>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1" name="TextBox 10">
            <a:extLst>
              <a:ext uri="{FF2B5EF4-FFF2-40B4-BE49-F238E27FC236}">
                <a16:creationId xmlns:a16="http://schemas.microsoft.com/office/drawing/2014/main" id="{9B439F49-1C3C-F1C7-A3A8-CC57AF733485}"/>
              </a:ext>
            </a:extLst>
          </p:cNvPr>
          <p:cNvSpPr txBox="1"/>
          <p:nvPr/>
        </p:nvSpPr>
        <p:spPr>
          <a:xfrm>
            <a:off x="1877051" y="2009370"/>
            <a:ext cx="8702128" cy="3785652"/>
          </a:xfrm>
          <a:prstGeom prst="rect">
            <a:avLst/>
          </a:prstGeom>
          <a:noFill/>
        </p:spPr>
        <p:txBody>
          <a:bodyPr wrap="square" rtlCol="0">
            <a:spAutoFit/>
          </a:bodyPr>
          <a:lstStyle/>
          <a:p>
            <a:pPr algn="ctr"/>
            <a:r>
              <a:rPr lang="en-US" sz="6000" dirty="0">
                <a:solidFill>
                  <a:srgbClr val="002060"/>
                </a:solidFill>
                <a:latin typeface="Californian FB" panose="0207040306080B030204" pitchFamily="18" charset="0"/>
              </a:rPr>
              <a:t>What are Ice Cores and how do they provide a record of Earth’s past climate?</a:t>
            </a:r>
            <a:endParaRPr lang="en-US" sz="5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435471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498296" y="-1590330"/>
            <a:ext cx="3752165" cy="3752165"/>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pic>
        <p:nvPicPr>
          <p:cNvPr id="3" name="Online Media 2" title="CO2 in the Ice Core Record">
            <a:hlinkClick r:id="" action="ppaction://media"/>
            <a:extLst>
              <a:ext uri="{FF2B5EF4-FFF2-40B4-BE49-F238E27FC236}">
                <a16:creationId xmlns:a16="http://schemas.microsoft.com/office/drawing/2014/main" id="{243F655E-40D8-189C-E4D6-C23908771E52}"/>
              </a:ext>
            </a:extLst>
          </p:cNvPr>
          <p:cNvPicPr>
            <a:picLocks noRot="1" noChangeAspect="1"/>
          </p:cNvPicPr>
          <p:nvPr>
            <a:videoFile r:link="rId1"/>
          </p:nvPr>
        </p:nvPicPr>
        <p:blipFill>
          <a:blip r:embed="rId11"/>
          <a:stretch>
            <a:fillRect/>
          </a:stretch>
        </p:blipFill>
        <p:spPr>
          <a:xfrm>
            <a:off x="1682965" y="1322646"/>
            <a:ext cx="8904490" cy="5031048"/>
          </a:xfrm>
          <a:prstGeom prst="rect">
            <a:avLst/>
          </a:prstGeom>
        </p:spPr>
      </p:pic>
    </p:spTree>
    <p:extLst>
      <p:ext uri="{BB962C8B-B14F-4D97-AF65-F5344CB8AC3E}">
        <p14:creationId xmlns:p14="http://schemas.microsoft.com/office/powerpoint/2010/main" val="241198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0" y="486634"/>
            <a:ext cx="6858000" cy="6858000"/>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6D519EB9-C789-80E3-0620-736B6142A912}"/>
              </a:ext>
            </a:extLst>
          </p:cNvPr>
          <p:cNvSpPr txBox="1"/>
          <p:nvPr/>
        </p:nvSpPr>
        <p:spPr>
          <a:xfrm>
            <a:off x="3355694" y="3209147"/>
            <a:ext cx="5480612"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Causation vs Correlation</a:t>
            </a:r>
            <a:endParaRPr lang="en-US" sz="4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854183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1CED-469B-E878-EC88-143B0BF1E1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581934-4126-3C3F-E37E-E30C013C508B}"/>
              </a:ext>
            </a:extLst>
          </p:cNvPr>
          <p:cNvSpPr>
            <a:spLocks noGrp="1"/>
          </p:cNvSpPr>
          <p:nvPr>
            <p:ph type="subTitle" idx="1"/>
          </p:nvPr>
        </p:nvSpPr>
        <p:spPr/>
        <p:txBody>
          <a:bodyPr/>
          <a:lstStyle/>
          <a:p>
            <a:endParaRPr lang="en-US"/>
          </a:p>
        </p:txBody>
      </p:sp>
      <p:pic>
        <p:nvPicPr>
          <p:cNvPr id="5" name="Picture 4" descr="A collage of images of a sea and a city&#10;&#10;Description automatically generated">
            <a:extLst>
              <a:ext uri="{FF2B5EF4-FFF2-40B4-BE49-F238E27FC236}">
                <a16:creationId xmlns:a16="http://schemas.microsoft.com/office/drawing/2014/main" id="{11129955-E8B0-55BF-8824-CD61745B6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17167" cy="6858000"/>
          </a:xfrm>
          <a:prstGeom prst="rect">
            <a:avLst/>
          </a:prstGeom>
        </p:spPr>
      </p:pic>
      <p:sp>
        <p:nvSpPr>
          <p:cNvPr id="4" name="TextBox 3">
            <a:extLst>
              <a:ext uri="{FF2B5EF4-FFF2-40B4-BE49-F238E27FC236}">
                <a16:creationId xmlns:a16="http://schemas.microsoft.com/office/drawing/2014/main" id="{152B8DE8-ADEA-3BAC-A6FC-8FD394372AC6}"/>
              </a:ext>
            </a:extLst>
          </p:cNvPr>
          <p:cNvSpPr txBox="1"/>
          <p:nvPr/>
        </p:nvSpPr>
        <p:spPr>
          <a:xfrm>
            <a:off x="1085849" y="2015698"/>
            <a:ext cx="3952875" cy="830997"/>
          </a:xfrm>
          <a:prstGeom prst="rect">
            <a:avLst/>
          </a:prstGeom>
          <a:noFill/>
        </p:spPr>
        <p:txBody>
          <a:bodyPr wrap="square" rtlCol="0">
            <a:spAutoFit/>
          </a:bodyPr>
          <a:lstStyle/>
          <a:p>
            <a:pPr algn="ctr"/>
            <a:r>
              <a:rPr lang="en-US" sz="2400" i="1" dirty="0">
                <a:solidFill>
                  <a:srgbClr val="002060"/>
                </a:solidFill>
                <a:latin typeface="Californian FB" panose="0207040306080B030204" pitchFamily="18" charset="0"/>
              </a:rPr>
              <a:t>Introduction to Climate Change in Cayman (Mini Unit): Lesson 3</a:t>
            </a:r>
          </a:p>
        </p:txBody>
      </p:sp>
      <p:sp>
        <p:nvSpPr>
          <p:cNvPr id="6" name="TextBox 5">
            <a:extLst>
              <a:ext uri="{FF2B5EF4-FFF2-40B4-BE49-F238E27FC236}">
                <a16:creationId xmlns:a16="http://schemas.microsoft.com/office/drawing/2014/main" id="{6406F427-142C-76B9-E88B-AD6D2F57CA2F}"/>
              </a:ext>
            </a:extLst>
          </p:cNvPr>
          <p:cNvSpPr txBox="1"/>
          <p:nvPr/>
        </p:nvSpPr>
        <p:spPr>
          <a:xfrm>
            <a:off x="694131" y="2846695"/>
            <a:ext cx="4736309" cy="1154162"/>
          </a:xfrm>
          <a:prstGeom prst="rect">
            <a:avLst/>
          </a:prstGeom>
          <a:noFill/>
        </p:spPr>
        <p:txBody>
          <a:bodyPr wrap="square" rtlCol="0">
            <a:spAutoFit/>
          </a:bodyPr>
          <a:lstStyle/>
          <a:p>
            <a:pPr algn="ctr"/>
            <a:r>
              <a:rPr lang="en-US" sz="2300" b="1" dirty="0">
                <a:solidFill>
                  <a:srgbClr val="002060"/>
                </a:solidFill>
                <a:latin typeface="Californian FB" panose="0207040306080B030204" pitchFamily="18" charset="0"/>
              </a:rPr>
              <a:t>What is the History of the Earth’s climate and how do </a:t>
            </a:r>
          </a:p>
          <a:p>
            <a:pPr algn="ctr"/>
            <a:r>
              <a:rPr lang="en-US" sz="2300" b="1" dirty="0">
                <a:solidFill>
                  <a:srgbClr val="002060"/>
                </a:solidFill>
                <a:latin typeface="Californian FB" panose="0207040306080B030204" pitchFamily="18" charset="0"/>
              </a:rPr>
              <a:t>we know?</a:t>
            </a:r>
          </a:p>
        </p:txBody>
      </p:sp>
      <p:pic>
        <p:nvPicPr>
          <p:cNvPr id="8" name="Picture 7">
            <a:extLst>
              <a:ext uri="{FF2B5EF4-FFF2-40B4-BE49-F238E27FC236}">
                <a16:creationId xmlns:a16="http://schemas.microsoft.com/office/drawing/2014/main" id="{449680DE-A6D8-E435-E68A-621569AC7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6356658"/>
            <a:ext cx="12192000" cy="533090"/>
          </a:xfrm>
          <a:prstGeom prst="rect">
            <a:avLst/>
          </a:prstGeom>
        </p:spPr>
      </p:pic>
    </p:spTree>
    <p:extLst>
      <p:ext uri="{BB962C8B-B14F-4D97-AF65-F5344CB8AC3E}">
        <p14:creationId xmlns:p14="http://schemas.microsoft.com/office/powerpoint/2010/main" val="3154968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6D519EB9-C789-80E3-0620-736B6142A912}"/>
              </a:ext>
            </a:extLst>
          </p:cNvPr>
          <p:cNvSpPr txBox="1"/>
          <p:nvPr/>
        </p:nvSpPr>
        <p:spPr>
          <a:xfrm>
            <a:off x="8842" y="2333138"/>
            <a:ext cx="12208325" cy="3416320"/>
          </a:xfrm>
          <a:prstGeom prst="rect">
            <a:avLst/>
          </a:prstGeom>
          <a:noFill/>
        </p:spPr>
        <p:txBody>
          <a:bodyPr wrap="square" rtlCol="0">
            <a:spAutoFit/>
          </a:bodyPr>
          <a:lstStyle/>
          <a:p>
            <a:pPr algn="ctr"/>
            <a:r>
              <a:rPr lang="en-US" sz="5400" dirty="0">
                <a:solidFill>
                  <a:srgbClr val="002060"/>
                </a:solidFill>
                <a:latin typeface="Californian FB" panose="0207040306080B030204" pitchFamily="18" charset="0"/>
              </a:rPr>
              <a:t>After watching the video, how did your predictions match the actual data? </a:t>
            </a:r>
          </a:p>
          <a:p>
            <a:pPr algn="ctr"/>
            <a:endParaRPr lang="en-US" sz="5400" dirty="0">
              <a:solidFill>
                <a:srgbClr val="002060"/>
              </a:solidFill>
              <a:latin typeface="Californian FB" panose="0207040306080B030204" pitchFamily="18" charset="0"/>
            </a:endParaRPr>
          </a:p>
          <a:p>
            <a:pPr algn="ctr"/>
            <a:r>
              <a:rPr lang="en-US" sz="5400" i="1" dirty="0">
                <a:solidFill>
                  <a:srgbClr val="002060"/>
                </a:solidFill>
                <a:latin typeface="Californian FB" panose="0207040306080B030204" pitchFamily="18" charset="0"/>
              </a:rPr>
              <a:t>Note any similarities or differences</a:t>
            </a:r>
            <a:endParaRPr lang="en-US" sz="4800" i="1"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1249300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pic>
        <p:nvPicPr>
          <p:cNvPr id="10" name="Picture 9" descr="A graph showing the temperature of a person&#10;&#10;Description automatically generated with medium confidence">
            <a:extLst>
              <a:ext uri="{FF2B5EF4-FFF2-40B4-BE49-F238E27FC236}">
                <a16:creationId xmlns:a16="http://schemas.microsoft.com/office/drawing/2014/main" id="{B8DD24B6-57A2-B4B1-0DF3-F880350807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67" y="40221"/>
            <a:ext cx="12240246" cy="6777558"/>
          </a:xfrm>
          <a:prstGeom prst="rect">
            <a:avLst/>
          </a:prstGeom>
        </p:spPr>
      </p:pic>
      <p:sp>
        <p:nvSpPr>
          <p:cNvPr id="3" name="TextBox 2">
            <a:extLst>
              <a:ext uri="{FF2B5EF4-FFF2-40B4-BE49-F238E27FC236}">
                <a16:creationId xmlns:a16="http://schemas.microsoft.com/office/drawing/2014/main" id="{72861682-BB0D-D7FE-7616-AC27D5160FBB}"/>
              </a:ext>
            </a:extLst>
          </p:cNvPr>
          <p:cNvSpPr txBox="1"/>
          <p:nvPr/>
        </p:nvSpPr>
        <p:spPr>
          <a:xfrm>
            <a:off x="1617290" y="6514724"/>
            <a:ext cx="6858000" cy="215444"/>
          </a:xfrm>
          <a:prstGeom prst="rect">
            <a:avLst/>
          </a:prstGeom>
          <a:noFill/>
        </p:spPr>
        <p:txBody>
          <a:bodyPr wrap="square">
            <a:spAutoFit/>
          </a:bodyPr>
          <a:lstStyle/>
          <a:p>
            <a:r>
              <a:rPr lang="en-US" sz="800" i="1" dirty="0">
                <a:solidFill>
                  <a:srgbClr val="002060"/>
                </a:solidFill>
                <a:effectLst/>
                <a:latin typeface="Arial" panose="020B0604020202020204" pitchFamily="34" charset="0"/>
                <a:ea typeface="Calibri" panose="020F0502020204030204" pitchFamily="34" charset="0"/>
              </a:rPr>
              <a:t>British Antarctic Survey, National Environment Research Council</a:t>
            </a:r>
            <a:endParaRPr lang="en-US" sz="1100" dirty="0">
              <a:solidFill>
                <a:srgbClr val="002060"/>
              </a:solidFill>
            </a:endParaRPr>
          </a:p>
        </p:txBody>
      </p:sp>
    </p:spTree>
    <p:extLst>
      <p:ext uri="{BB962C8B-B14F-4D97-AF65-F5344CB8AC3E}">
        <p14:creationId xmlns:p14="http://schemas.microsoft.com/office/powerpoint/2010/main" val="213027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5D19FF7-091A-8E04-0736-9609D43BDCAB}"/>
              </a:ext>
            </a:extLst>
          </p:cNvPr>
          <p:cNvSpPr txBox="1"/>
          <p:nvPr/>
        </p:nvSpPr>
        <p:spPr>
          <a:xfrm>
            <a:off x="1400119" y="3121279"/>
            <a:ext cx="9264860" cy="830997"/>
          </a:xfrm>
          <a:prstGeom prst="rect">
            <a:avLst/>
          </a:prstGeom>
          <a:noFill/>
        </p:spPr>
        <p:txBody>
          <a:bodyPr wrap="square" rtlCol="0">
            <a:spAutoFit/>
          </a:bodyPr>
          <a:lstStyle/>
          <a:p>
            <a:pPr algn="ctr"/>
            <a:r>
              <a:rPr lang="en-US" sz="4800" dirty="0">
                <a:solidFill>
                  <a:schemeClr val="accent1">
                    <a:lumMod val="50000"/>
                  </a:schemeClr>
                </a:solidFill>
                <a:latin typeface="Californian FB" panose="0207040306080B030204" pitchFamily="18" charset="0"/>
              </a:rPr>
              <a:t>What is Correlation vs Causation? </a:t>
            </a:r>
          </a:p>
        </p:txBody>
      </p:sp>
    </p:spTree>
    <p:extLst>
      <p:ext uri="{BB962C8B-B14F-4D97-AF65-F5344CB8AC3E}">
        <p14:creationId xmlns:p14="http://schemas.microsoft.com/office/powerpoint/2010/main" val="4198144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5D19FF7-091A-8E04-0736-9609D43BDCAB}"/>
              </a:ext>
            </a:extLst>
          </p:cNvPr>
          <p:cNvSpPr txBox="1"/>
          <p:nvPr/>
        </p:nvSpPr>
        <p:spPr>
          <a:xfrm>
            <a:off x="2375054" y="160691"/>
            <a:ext cx="7961334" cy="707886"/>
          </a:xfrm>
          <a:prstGeom prst="rect">
            <a:avLst/>
          </a:prstGeom>
          <a:noFill/>
        </p:spPr>
        <p:txBody>
          <a:bodyPr wrap="square" rtlCol="0">
            <a:spAutoFit/>
          </a:bodyPr>
          <a:lstStyle/>
          <a:p>
            <a:r>
              <a:rPr lang="en-US" sz="4000" dirty="0">
                <a:solidFill>
                  <a:schemeClr val="accent1">
                    <a:lumMod val="50000"/>
                  </a:schemeClr>
                </a:solidFill>
                <a:latin typeface="Californian FB" panose="0207040306080B030204" pitchFamily="18" charset="0"/>
              </a:rPr>
              <a:t>What is Correlation vs Causation? </a:t>
            </a:r>
          </a:p>
        </p:txBody>
      </p:sp>
      <p:sp>
        <p:nvSpPr>
          <p:cNvPr id="5" name="TextBox 4">
            <a:extLst>
              <a:ext uri="{FF2B5EF4-FFF2-40B4-BE49-F238E27FC236}">
                <a16:creationId xmlns:a16="http://schemas.microsoft.com/office/drawing/2014/main" id="{57ABF56B-E2CE-9AD8-B826-024C23963E6C}"/>
              </a:ext>
            </a:extLst>
          </p:cNvPr>
          <p:cNvSpPr txBox="1"/>
          <p:nvPr/>
        </p:nvSpPr>
        <p:spPr>
          <a:xfrm>
            <a:off x="730865" y="1586454"/>
            <a:ext cx="11025707" cy="4278094"/>
          </a:xfrm>
          <a:prstGeom prst="rect">
            <a:avLst/>
          </a:prstGeom>
          <a:noFill/>
        </p:spPr>
        <p:txBody>
          <a:bodyPr wrap="square" rtlCol="0">
            <a:spAutoFit/>
          </a:bodyPr>
          <a:lstStyle/>
          <a:p>
            <a:r>
              <a:rPr lang="en-US" sz="4000" b="1" u="sng" dirty="0">
                <a:solidFill>
                  <a:schemeClr val="accent1">
                    <a:lumMod val="50000"/>
                  </a:schemeClr>
                </a:solidFill>
                <a:latin typeface="Californian FB" panose="0207040306080B030204" pitchFamily="18" charset="0"/>
              </a:rPr>
              <a:t>Correlation</a:t>
            </a:r>
            <a:r>
              <a:rPr lang="en-US" sz="4000" b="1" dirty="0">
                <a:solidFill>
                  <a:schemeClr val="accent1">
                    <a:lumMod val="50000"/>
                  </a:schemeClr>
                </a:solidFill>
                <a:latin typeface="Californian FB" panose="0207040306080B030204" pitchFamily="18" charset="0"/>
              </a:rPr>
              <a:t> </a:t>
            </a:r>
          </a:p>
          <a:p>
            <a:endParaRPr lang="en-US" sz="4000" b="1" dirty="0">
              <a:solidFill>
                <a:schemeClr val="accent1">
                  <a:lumMod val="50000"/>
                </a:schemeClr>
              </a:solidFill>
              <a:latin typeface="Californian FB" panose="0207040306080B030204" pitchFamily="18" charset="0"/>
            </a:endParaRPr>
          </a:p>
          <a:p>
            <a:r>
              <a:rPr lang="en-US" sz="3200" dirty="0">
                <a:solidFill>
                  <a:schemeClr val="accent1">
                    <a:lumMod val="50000"/>
                  </a:schemeClr>
                </a:solidFill>
                <a:latin typeface="Californian FB" panose="0207040306080B030204" pitchFamily="18" charset="0"/>
              </a:rPr>
              <a:t>When two things seem to be connected or related to each other, meaning that when one changes, the other often changes too. It's like noticing a pattern or a connection between two things happening at the same time. However, it's important to remember that just because two things are correlated doesn't mean that one causes the other.</a:t>
            </a:r>
            <a:endParaRPr lang="en-US" dirty="0">
              <a:solidFill>
                <a:schemeClr val="accent1">
                  <a:lumMod val="50000"/>
                </a:schemeClr>
              </a:solidFill>
              <a:latin typeface="Californian FB" panose="0207040306080B030204" pitchFamily="18" charset="0"/>
            </a:endParaRPr>
          </a:p>
        </p:txBody>
      </p:sp>
    </p:spTree>
    <p:extLst>
      <p:ext uri="{BB962C8B-B14F-4D97-AF65-F5344CB8AC3E}">
        <p14:creationId xmlns:p14="http://schemas.microsoft.com/office/powerpoint/2010/main" val="1821284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5D19FF7-091A-8E04-0736-9609D43BDCAB}"/>
              </a:ext>
            </a:extLst>
          </p:cNvPr>
          <p:cNvSpPr txBox="1"/>
          <p:nvPr/>
        </p:nvSpPr>
        <p:spPr>
          <a:xfrm>
            <a:off x="2375054" y="160691"/>
            <a:ext cx="7961334" cy="707886"/>
          </a:xfrm>
          <a:prstGeom prst="rect">
            <a:avLst/>
          </a:prstGeom>
          <a:noFill/>
        </p:spPr>
        <p:txBody>
          <a:bodyPr wrap="square" rtlCol="0">
            <a:spAutoFit/>
          </a:bodyPr>
          <a:lstStyle/>
          <a:p>
            <a:r>
              <a:rPr lang="en-US" sz="4000" dirty="0">
                <a:solidFill>
                  <a:schemeClr val="accent1">
                    <a:lumMod val="50000"/>
                  </a:schemeClr>
                </a:solidFill>
                <a:latin typeface="Californian FB" panose="0207040306080B030204" pitchFamily="18" charset="0"/>
              </a:rPr>
              <a:t>What is Correlation vs Causation? </a:t>
            </a:r>
          </a:p>
        </p:txBody>
      </p:sp>
      <p:sp>
        <p:nvSpPr>
          <p:cNvPr id="5" name="TextBox 4">
            <a:extLst>
              <a:ext uri="{FF2B5EF4-FFF2-40B4-BE49-F238E27FC236}">
                <a16:creationId xmlns:a16="http://schemas.microsoft.com/office/drawing/2014/main" id="{57ABF56B-E2CE-9AD8-B826-024C23963E6C}"/>
              </a:ext>
            </a:extLst>
          </p:cNvPr>
          <p:cNvSpPr txBox="1"/>
          <p:nvPr/>
        </p:nvSpPr>
        <p:spPr>
          <a:xfrm>
            <a:off x="870373" y="2726568"/>
            <a:ext cx="10451253" cy="1754326"/>
          </a:xfrm>
          <a:prstGeom prst="rect">
            <a:avLst/>
          </a:prstGeom>
          <a:noFill/>
        </p:spPr>
        <p:txBody>
          <a:bodyPr wrap="square" rtlCol="0">
            <a:spAutoFit/>
          </a:bodyPr>
          <a:lstStyle/>
          <a:p>
            <a:pPr algn="ctr"/>
            <a:r>
              <a:rPr lang="en-US" sz="6000" b="1" dirty="0">
                <a:solidFill>
                  <a:schemeClr val="accent1">
                    <a:lumMod val="50000"/>
                  </a:schemeClr>
                </a:solidFill>
                <a:latin typeface="Californian FB" panose="0207040306080B030204" pitchFamily="18" charset="0"/>
              </a:rPr>
              <a:t> </a:t>
            </a:r>
            <a:r>
              <a:rPr lang="en-US" sz="4800" dirty="0">
                <a:solidFill>
                  <a:schemeClr val="accent1">
                    <a:lumMod val="50000"/>
                  </a:schemeClr>
                </a:solidFill>
                <a:latin typeface="Californian FB" panose="0207040306080B030204" pitchFamily="18" charset="0"/>
              </a:rPr>
              <a:t>There are 2 kinds of correlations: </a:t>
            </a:r>
          </a:p>
          <a:p>
            <a:pPr algn="ctr"/>
            <a:r>
              <a:rPr lang="en-US" sz="4800" b="1" dirty="0">
                <a:solidFill>
                  <a:srgbClr val="00B050"/>
                </a:solidFill>
                <a:latin typeface="Californian FB" panose="0207040306080B030204" pitchFamily="18" charset="0"/>
              </a:rPr>
              <a:t>Positive</a:t>
            </a:r>
            <a:r>
              <a:rPr lang="en-US" sz="4800" dirty="0">
                <a:solidFill>
                  <a:schemeClr val="accent1">
                    <a:lumMod val="50000"/>
                  </a:schemeClr>
                </a:solidFill>
                <a:latin typeface="Californian FB" panose="0207040306080B030204" pitchFamily="18" charset="0"/>
              </a:rPr>
              <a:t> and </a:t>
            </a:r>
            <a:r>
              <a:rPr lang="en-US" sz="4800" b="1" dirty="0">
                <a:solidFill>
                  <a:srgbClr val="FF0000"/>
                </a:solidFill>
                <a:latin typeface="Californian FB" panose="0207040306080B030204" pitchFamily="18" charset="0"/>
              </a:rPr>
              <a:t>Negative</a:t>
            </a:r>
            <a:endParaRPr lang="en-US" sz="3200" b="1" dirty="0">
              <a:solidFill>
                <a:srgbClr val="FF0000"/>
              </a:solidFill>
              <a:latin typeface="Californian FB" panose="0207040306080B030204" pitchFamily="18" charset="0"/>
            </a:endParaRPr>
          </a:p>
        </p:txBody>
      </p:sp>
    </p:spTree>
    <p:extLst>
      <p:ext uri="{BB962C8B-B14F-4D97-AF65-F5344CB8AC3E}">
        <p14:creationId xmlns:p14="http://schemas.microsoft.com/office/powerpoint/2010/main" val="633352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5D19FF7-091A-8E04-0736-9609D43BDCAB}"/>
              </a:ext>
            </a:extLst>
          </p:cNvPr>
          <p:cNvSpPr txBox="1"/>
          <p:nvPr/>
        </p:nvSpPr>
        <p:spPr>
          <a:xfrm>
            <a:off x="2375054" y="160691"/>
            <a:ext cx="7961334" cy="707886"/>
          </a:xfrm>
          <a:prstGeom prst="rect">
            <a:avLst/>
          </a:prstGeom>
          <a:noFill/>
        </p:spPr>
        <p:txBody>
          <a:bodyPr wrap="square" rtlCol="0">
            <a:spAutoFit/>
          </a:bodyPr>
          <a:lstStyle/>
          <a:p>
            <a:r>
              <a:rPr lang="en-US" sz="4000" dirty="0">
                <a:solidFill>
                  <a:schemeClr val="accent1">
                    <a:lumMod val="50000"/>
                  </a:schemeClr>
                </a:solidFill>
                <a:latin typeface="Californian FB" panose="0207040306080B030204" pitchFamily="18" charset="0"/>
              </a:rPr>
              <a:t>What is Correlation vs Causation? </a:t>
            </a:r>
          </a:p>
        </p:txBody>
      </p:sp>
      <p:sp>
        <p:nvSpPr>
          <p:cNvPr id="5" name="TextBox 4">
            <a:extLst>
              <a:ext uri="{FF2B5EF4-FFF2-40B4-BE49-F238E27FC236}">
                <a16:creationId xmlns:a16="http://schemas.microsoft.com/office/drawing/2014/main" id="{57ABF56B-E2CE-9AD8-B826-024C23963E6C}"/>
              </a:ext>
            </a:extLst>
          </p:cNvPr>
          <p:cNvSpPr txBox="1"/>
          <p:nvPr/>
        </p:nvSpPr>
        <p:spPr>
          <a:xfrm>
            <a:off x="1207126" y="1245139"/>
            <a:ext cx="9457853" cy="1077218"/>
          </a:xfrm>
          <a:prstGeom prst="rect">
            <a:avLst/>
          </a:prstGeom>
          <a:noFill/>
        </p:spPr>
        <p:txBody>
          <a:bodyPr wrap="square" rtlCol="0">
            <a:spAutoFit/>
          </a:bodyPr>
          <a:lstStyle/>
          <a:p>
            <a:pPr algn="ctr"/>
            <a:r>
              <a:rPr lang="en-US" sz="3600" b="1" dirty="0">
                <a:solidFill>
                  <a:schemeClr val="accent1">
                    <a:lumMod val="50000"/>
                  </a:schemeClr>
                </a:solidFill>
                <a:latin typeface="Californian FB" panose="0207040306080B030204" pitchFamily="18" charset="0"/>
              </a:rPr>
              <a:t> </a:t>
            </a:r>
            <a:r>
              <a:rPr lang="en-US" sz="2800" b="1" dirty="0">
                <a:solidFill>
                  <a:schemeClr val="accent1">
                    <a:lumMod val="50000"/>
                  </a:schemeClr>
                </a:solidFill>
                <a:latin typeface="Californian FB" panose="0207040306080B030204" pitchFamily="18" charset="0"/>
              </a:rPr>
              <a:t>A</a:t>
            </a:r>
            <a:r>
              <a:rPr lang="en-US" sz="2800" b="1" dirty="0">
                <a:solidFill>
                  <a:srgbClr val="00B050"/>
                </a:solidFill>
                <a:latin typeface="Californian FB" panose="0207040306080B030204" pitchFamily="18" charset="0"/>
              </a:rPr>
              <a:t> Positive </a:t>
            </a:r>
            <a:r>
              <a:rPr lang="en-US" sz="2800" b="1" dirty="0">
                <a:solidFill>
                  <a:srgbClr val="002060"/>
                </a:solidFill>
                <a:latin typeface="Californian FB" panose="0207040306080B030204" pitchFamily="18" charset="0"/>
              </a:rPr>
              <a:t>correlation</a:t>
            </a:r>
            <a:r>
              <a:rPr lang="en-US" sz="2800" b="1" dirty="0">
                <a:solidFill>
                  <a:srgbClr val="00B050"/>
                </a:solidFill>
                <a:latin typeface="Californian FB" panose="0207040306080B030204" pitchFamily="18" charset="0"/>
              </a:rPr>
              <a:t> </a:t>
            </a:r>
            <a:r>
              <a:rPr lang="en-US" sz="2800" b="1" dirty="0">
                <a:solidFill>
                  <a:schemeClr val="accent1">
                    <a:lumMod val="50000"/>
                  </a:schemeClr>
                </a:solidFill>
                <a:latin typeface="Californian FB" panose="0207040306080B030204" pitchFamily="18" charset="0"/>
              </a:rPr>
              <a:t>is when two things go up or down together</a:t>
            </a:r>
            <a:r>
              <a:rPr lang="en-US" sz="2800" dirty="0">
                <a:solidFill>
                  <a:schemeClr val="accent1">
                    <a:lumMod val="50000"/>
                  </a:schemeClr>
                </a:solidFill>
                <a:latin typeface="Californian FB" panose="0207040306080B030204" pitchFamily="18" charset="0"/>
              </a:rPr>
              <a:t> </a:t>
            </a:r>
            <a:endParaRPr lang="en-US" sz="1600" b="1" dirty="0">
              <a:solidFill>
                <a:srgbClr val="FF0000"/>
              </a:solidFill>
              <a:latin typeface="Californian FB" panose="0207040306080B030204" pitchFamily="18" charset="0"/>
            </a:endParaRPr>
          </a:p>
        </p:txBody>
      </p:sp>
      <p:pic>
        <p:nvPicPr>
          <p:cNvPr id="11" name="Picture 10">
            <a:extLst>
              <a:ext uri="{FF2B5EF4-FFF2-40B4-BE49-F238E27FC236}">
                <a16:creationId xmlns:a16="http://schemas.microsoft.com/office/drawing/2014/main" id="{9A0FB79B-21F1-DAEA-52A3-57DD1EEA6FA9}"/>
              </a:ext>
            </a:extLst>
          </p:cNvPr>
          <p:cNvPicPr>
            <a:picLocks noChangeAspect="1"/>
          </p:cNvPicPr>
          <p:nvPr/>
        </p:nvPicPr>
        <p:blipFill rotWithShape="1">
          <a:blip r:embed="rId10"/>
          <a:srcRect l="24452" t="32131" r="25925" b="26758"/>
          <a:stretch/>
        </p:blipFill>
        <p:spPr>
          <a:xfrm>
            <a:off x="120369" y="2547816"/>
            <a:ext cx="7346821" cy="3423707"/>
          </a:xfrm>
          <a:prstGeom prst="rect">
            <a:avLst/>
          </a:prstGeom>
        </p:spPr>
      </p:pic>
      <p:sp>
        <p:nvSpPr>
          <p:cNvPr id="10" name="TextBox 9">
            <a:extLst>
              <a:ext uri="{FF2B5EF4-FFF2-40B4-BE49-F238E27FC236}">
                <a16:creationId xmlns:a16="http://schemas.microsoft.com/office/drawing/2014/main" id="{613FEDB6-4DD6-F077-24F5-ED6DB37AAF80}"/>
              </a:ext>
            </a:extLst>
          </p:cNvPr>
          <p:cNvSpPr txBox="1"/>
          <p:nvPr/>
        </p:nvSpPr>
        <p:spPr>
          <a:xfrm>
            <a:off x="7645861" y="3176946"/>
            <a:ext cx="4255092" cy="2246769"/>
          </a:xfrm>
          <a:prstGeom prst="rect">
            <a:avLst/>
          </a:prstGeom>
          <a:noFill/>
        </p:spPr>
        <p:txBody>
          <a:bodyPr wrap="square" rtlCol="0">
            <a:spAutoFit/>
          </a:bodyPr>
          <a:lstStyle/>
          <a:p>
            <a:r>
              <a:rPr lang="en-US" sz="2800" b="1" dirty="0">
                <a:solidFill>
                  <a:schemeClr val="accent1">
                    <a:lumMod val="50000"/>
                  </a:schemeClr>
                </a:solidFill>
                <a:latin typeface="Californian FB" panose="0207040306080B030204" pitchFamily="18" charset="0"/>
              </a:rPr>
              <a:t>So, in this case, we can see that when temperature goes up, so too does CO</a:t>
            </a:r>
            <a:r>
              <a:rPr lang="en-US" sz="2800" b="1" baseline="-25000" dirty="0">
                <a:solidFill>
                  <a:schemeClr val="accent1">
                    <a:lumMod val="50000"/>
                  </a:schemeClr>
                </a:solidFill>
                <a:latin typeface="Californian FB" panose="0207040306080B030204" pitchFamily="18" charset="0"/>
              </a:rPr>
              <a:t>2</a:t>
            </a:r>
            <a:r>
              <a:rPr lang="en-US" sz="2800" b="1" dirty="0">
                <a:solidFill>
                  <a:schemeClr val="accent1">
                    <a:lumMod val="50000"/>
                  </a:schemeClr>
                </a:solidFill>
                <a:latin typeface="Californian FB" panose="0207040306080B030204" pitchFamily="18" charset="0"/>
              </a:rPr>
              <a:t>. They are </a:t>
            </a:r>
            <a:r>
              <a:rPr lang="en-US" sz="2800" b="1" dirty="0">
                <a:solidFill>
                  <a:srgbClr val="00B050"/>
                </a:solidFill>
                <a:latin typeface="Californian FB" panose="0207040306080B030204" pitchFamily="18" charset="0"/>
              </a:rPr>
              <a:t>positively</a:t>
            </a:r>
            <a:r>
              <a:rPr lang="en-US" sz="2800" b="1" dirty="0">
                <a:solidFill>
                  <a:schemeClr val="accent1">
                    <a:lumMod val="50000"/>
                  </a:schemeClr>
                </a:solidFill>
                <a:latin typeface="Californian FB" panose="0207040306080B030204" pitchFamily="18" charset="0"/>
              </a:rPr>
              <a:t> correlated.</a:t>
            </a:r>
            <a:endParaRPr lang="en-US" sz="1200" b="1" dirty="0">
              <a:solidFill>
                <a:srgbClr val="FF0000"/>
              </a:solidFill>
              <a:latin typeface="Californian FB" panose="0207040306080B030204" pitchFamily="18" charset="0"/>
            </a:endParaRPr>
          </a:p>
        </p:txBody>
      </p:sp>
    </p:spTree>
    <p:extLst>
      <p:ext uri="{BB962C8B-B14F-4D97-AF65-F5344CB8AC3E}">
        <p14:creationId xmlns:p14="http://schemas.microsoft.com/office/powerpoint/2010/main" val="3112128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5D19FF7-091A-8E04-0736-9609D43BDCAB}"/>
              </a:ext>
            </a:extLst>
          </p:cNvPr>
          <p:cNvSpPr txBox="1"/>
          <p:nvPr/>
        </p:nvSpPr>
        <p:spPr>
          <a:xfrm>
            <a:off x="2375054" y="160691"/>
            <a:ext cx="7961334" cy="707886"/>
          </a:xfrm>
          <a:prstGeom prst="rect">
            <a:avLst/>
          </a:prstGeom>
          <a:noFill/>
        </p:spPr>
        <p:txBody>
          <a:bodyPr wrap="square" rtlCol="0">
            <a:spAutoFit/>
          </a:bodyPr>
          <a:lstStyle/>
          <a:p>
            <a:r>
              <a:rPr lang="en-US" sz="4000" dirty="0">
                <a:solidFill>
                  <a:schemeClr val="accent1">
                    <a:lumMod val="50000"/>
                  </a:schemeClr>
                </a:solidFill>
                <a:latin typeface="Californian FB" panose="0207040306080B030204" pitchFamily="18" charset="0"/>
              </a:rPr>
              <a:t>What is Correlation vs Causation? </a:t>
            </a:r>
          </a:p>
        </p:txBody>
      </p:sp>
      <p:sp>
        <p:nvSpPr>
          <p:cNvPr id="5" name="TextBox 4">
            <a:extLst>
              <a:ext uri="{FF2B5EF4-FFF2-40B4-BE49-F238E27FC236}">
                <a16:creationId xmlns:a16="http://schemas.microsoft.com/office/drawing/2014/main" id="{57ABF56B-E2CE-9AD8-B826-024C23963E6C}"/>
              </a:ext>
            </a:extLst>
          </p:cNvPr>
          <p:cNvSpPr txBox="1"/>
          <p:nvPr/>
        </p:nvSpPr>
        <p:spPr>
          <a:xfrm>
            <a:off x="1279329" y="1200869"/>
            <a:ext cx="8961786" cy="1508105"/>
          </a:xfrm>
          <a:prstGeom prst="rect">
            <a:avLst/>
          </a:prstGeom>
          <a:noFill/>
        </p:spPr>
        <p:txBody>
          <a:bodyPr wrap="square" rtlCol="0">
            <a:spAutoFit/>
          </a:bodyPr>
          <a:lstStyle/>
          <a:p>
            <a:pPr algn="ctr"/>
            <a:r>
              <a:rPr lang="en-US" sz="3600" b="1" dirty="0">
                <a:solidFill>
                  <a:schemeClr val="accent1">
                    <a:lumMod val="50000"/>
                  </a:schemeClr>
                </a:solidFill>
                <a:latin typeface="Californian FB" panose="0207040306080B030204" pitchFamily="18" charset="0"/>
              </a:rPr>
              <a:t> </a:t>
            </a:r>
            <a:r>
              <a:rPr lang="en-US" sz="2800" b="1" dirty="0">
                <a:solidFill>
                  <a:schemeClr val="accent1">
                    <a:lumMod val="50000"/>
                  </a:schemeClr>
                </a:solidFill>
                <a:latin typeface="Californian FB" panose="0207040306080B030204" pitchFamily="18" charset="0"/>
              </a:rPr>
              <a:t>A</a:t>
            </a:r>
            <a:r>
              <a:rPr lang="en-US" sz="2800" b="1" dirty="0">
                <a:solidFill>
                  <a:srgbClr val="00B050"/>
                </a:solidFill>
                <a:latin typeface="Californian FB" panose="0207040306080B030204" pitchFamily="18" charset="0"/>
              </a:rPr>
              <a:t> </a:t>
            </a:r>
            <a:r>
              <a:rPr lang="en-US" sz="2800" b="1" dirty="0">
                <a:solidFill>
                  <a:srgbClr val="FF0000"/>
                </a:solidFill>
                <a:latin typeface="Californian FB" panose="0207040306080B030204" pitchFamily="18" charset="0"/>
              </a:rPr>
              <a:t>Negative</a:t>
            </a:r>
            <a:r>
              <a:rPr lang="en-US" sz="2800" b="1" dirty="0">
                <a:solidFill>
                  <a:srgbClr val="00B050"/>
                </a:solidFill>
                <a:latin typeface="Californian FB" panose="0207040306080B030204" pitchFamily="18" charset="0"/>
              </a:rPr>
              <a:t> </a:t>
            </a:r>
            <a:r>
              <a:rPr lang="en-US" sz="2800" b="1" dirty="0">
                <a:solidFill>
                  <a:srgbClr val="002060"/>
                </a:solidFill>
                <a:latin typeface="Californian FB" panose="0207040306080B030204" pitchFamily="18" charset="0"/>
              </a:rPr>
              <a:t>correlation</a:t>
            </a:r>
            <a:r>
              <a:rPr lang="en-US" sz="2800" b="1" dirty="0">
                <a:solidFill>
                  <a:srgbClr val="00B050"/>
                </a:solidFill>
                <a:latin typeface="Californian FB" panose="0207040306080B030204" pitchFamily="18" charset="0"/>
              </a:rPr>
              <a:t> </a:t>
            </a:r>
            <a:r>
              <a:rPr lang="en-US" sz="2800" b="1" dirty="0">
                <a:solidFill>
                  <a:schemeClr val="accent1">
                    <a:lumMod val="50000"/>
                  </a:schemeClr>
                </a:solidFill>
                <a:latin typeface="Californian FB" panose="0207040306080B030204" pitchFamily="18" charset="0"/>
              </a:rPr>
              <a:t>is like a seesaw – when one thing goes up, the other tends to go down, and when one thing goes down, the other tends to go up. </a:t>
            </a:r>
            <a:endParaRPr lang="en-US" sz="1600" b="1" dirty="0">
              <a:solidFill>
                <a:srgbClr val="FF0000"/>
              </a:solidFill>
              <a:latin typeface="Californian FB" panose="0207040306080B030204" pitchFamily="18" charset="0"/>
            </a:endParaRPr>
          </a:p>
        </p:txBody>
      </p:sp>
      <p:sp>
        <p:nvSpPr>
          <p:cNvPr id="10" name="TextBox 9">
            <a:extLst>
              <a:ext uri="{FF2B5EF4-FFF2-40B4-BE49-F238E27FC236}">
                <a16:creationId xmlns:a16="http://schemas.microsoft.com/office/drawing/2014/main" id="{613FEDB6-4DD6-F077-24F5-ED6DB37AAF80}"/>
              </a:ext>
            </a:extLst>
          </p:cNvPr>
          <p:cNvSpPr txBox="1"/>
          <p:nvPr/>
        </p:nvSpPr>
        <p:spPr>
          <a:xfrm>
            <a:off x="6650415" y="3788752"/>
            <a:ext cx="5124013" cy="1384995"/>
          </a:xfrm>
          <a:prstGeom prst="rect">
            <a:avLst/>
          </a:prstGeom>
          <a:noFill/>
        </p:spPr>
        <p:txBody>
          <a:bodyPr wrap="square" rtlCol="0">
            <a:spAutoFit/>
          </a:bodyPr>
          <a:lstStyle/>
          <a:p>
            <a:r>
              <a:rPr lang="en-US" sz="2800" b="1" dirty="0">
                <a:solidFill>
                  <a:schemeClr val="accent1">
                    <a:lumMod val="50000"/>
                  </a:schemeClr>
                </a:solidFill>
                <a:latin typeface="Californian FB" panose="0207040306080B030204" pitchFamily="18" charset="0"/>
              </a:rPr>
              <a:t>So, in this case, we can see that when </a:t>
            </a:r>
            <a:r>
              <a:rPr lang="en-US" sz="2800" b="1" dirty="0">
                <a:solidFill>
                  <a:srgbClr val="0070C0"/>
                </a:solidFill>
                <a:latin typeface="Californian FB" panose="0207040306080B030204" pitchFamily="18" charset="0"/>
              </a:rPr>
              <a:t>X</a:t>
            </a:r>
            <a:r>
              <a:rPr lang="en-US" sz="2800" b="1" dirty="0">
                <a:solidFill>
                  <a:schemeClr val="accent1">
                    <a:lumMod val="50000"/>
                  </a:schemeClr>
                </a:solidFill>
                <a:latin typeface="Californian FB" panose="0207040306080B030204" pitchFamily="18" charset="0"/>
              </a:rPr>
              <a:t> goes up, </a:t>
            </a:r>
            <a:r>
              <a:rPr lang="en-US" sz="2800" b="1" dirty="0">
                <a:solidFill>
                  <a:srgbClr val="FF0000"/>
                </a:solidFill>
                <a:latin typeface="Californian FB" panose="0207040306080B030204" pitchFamily="18" charset="0"/>
              </a:rPr>
              <a:t>Y</a:t>
            </a:r>
            <a:r>
              <a:rPr lang="en-US" sz="2800" b="1" dirty="0">
                <a:solidFill>
                  <a:schemeClr val="accent1">
                    <a:lumMod val="50000"/>
                  </a:schemeClr>
                </a:solidFill>
                <a:latin typeface="Californian FB" panose="0207040306080B030204" pitchFamily="18" charset="0"/>
              </a:rPr>
              <a:t> goes down. </a:t>
            </a:r>
          </a:p>
          <a:p>
            <a:r>
              <a:rPr lang="en-US" sz="2800" b="1" dirty="0">
                <a:solidFill>
                  <a:schemeClr val="accent1">
                    <a:lumMod val="50000"/>
                  </a:schemeClr>
                </a:solidFill>
                <a:latin typeface="Californian FB" panose="0207040306080B030204" pitchFamily="18" charset="0"/>
              </a:rPr>
              <a:t>They are </a:t>
            </a:r>
            <a:r>
              <a:rPr lang="en-US" sz="2800" b="1" dirty="0">
                <a:solidFill>
                  <a:srgbClr val="FF0000"/>
                </a:solidFill>
                <a:latin typeface="Californian FB" panose="0207040306080B030204" pitchFamily="18" charset="0"/>
              </a:rPr>
              <a:t>negatively</a:t>
            </a:r>
            <a:r>
              <a:rPr lang="en-US" sz="2800" b="1" dirty="0">
                <a:solidFill>
                  <a:schemeClr val="accent1">
                    <a:lumMod val="50000"/>
                  </a:schemeClr>
                </a:solidFill>
                <a:latin typeface="Californian FB" panose="0207040306080B030204" pitchFamily="18" charset="0"/>
              </a:rPr>
              <a:t> correlation.</a:t>
            </a:r>
            <a:endParaRPr lang="en-US" sz="1200" b="1" dirty="0">
              <a:solidFill>
                <a:srgbClr val="FF0000"/>
              </a:solidFill>
              <a:latin typeface="Californian FB" panose="0207040306080B030204" pitchFamily="18" charset="0"/>
            </a:endParaRPr>
          </a:p>
        </p:txBody>
      </p:sp>
      <p:pic>
        <p:nvPicPr>
          <p:cNvPr id="12" name="Picture 11">
            <a:extLst>
              <a:ext uri="{FF2B5EF4-FFF2-40B4-BE49-F238E27FC236}">
                <a16:creationId xmlns:a16="http://schemas.microsoft.com/office/drawing/2014/main" id="{AFAE87BA-C6BB-A2C6-BE44-56966E13137E}"/>
              </a:ext>
            </a:extLst>
          </p:cNvPr>
          <p:cNvPicPr>
            <a:picLocks noChangeAspect="1"/>
          </p:cNvPicPr>
          <p:nvPr/>
        </p:nvPicPr>
        <p:blipFill>
          <a:blip r:embed="rId10"/>
          <a:stretch>
            <a:fillRect/>
          </a:stretch>
        </p:blipFill>
        <p:spPr>
          <a:xfrm>
            <a:off x="463844" y="2911796"/>
            <a:ext cx="6044984" cy="3633422"/>
          </a:xfrm>
          <a:prstGeom prst="rect">
            <a:avLst/>
          </a:prstGeom>
        </p:spPr>
      </p:pic>
    </p:spTree>
    <p:extLst>
      <p:ext uri="{BB962C8B-B14F-4D97-AF65-F5344CB8AC3E}">
        <p14:creationId xmlns:p14="http://schemas.microsoft.com/office/powerpoint/2010/main" val="2529545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3" name="TextBox 2">
            <a:extLst>
              <a:ext uri="{FF2B5EF4-FFF2-40B4-BE49-F238E27FC236}">
                <a16:creationId xmlns:a16="http://schemas.microsoft.com/office/drawing/2014/main" id="{85D19FF7-091A-8E04-0736-9609D43BDCAB}"/>
              </a:ext>
            </a:extLst>
          </p:cNvPr>
          <p:cNvSpPr txBox="1"/>
          <p:nvPr/>
        </p:nvSpPr>
        <p:spPr>
          <a:xfrm>
            <a:off x="594953" y="2333138"/>
            <a:ext cx="11161619" cy="3416320"/>
          </a:xfrm>
          <a:prstGeom prst="rect">
            <a:avLst/>
          </a:prstGeom>
          <a:noFill/>
        </p:spPr>
        <p:txBody>
          <a:bodyPr wrap="square" rtlCol="0">
            <a:spAutoFit/>
          </a:bodyPr>
          <a:lstStyle/>
          <a:p>
            <a:pPr algn="ctr"/>
            <a:r>
              <a:rPr lang="en-US" sz="5400" b="1" u="sng" dirty="0">
                <a:solidFill>
                  <a:srgbClr val="002060"/>
                </a:solidFill>
                <a:latin typeface="Californian FB" panose="0207040306080B030204" pitchFamily="18" charset="0"/>
              </a:rPr>
              <a:t>BUT</a:t>
            </a:r>
            <a:r>
              <a:rPr lang="en-US" sz="5400" dirty="0">
                <a:solidFill>
                  <a:srgbClr val="002060"/>
                </a:solidFill>
                <a:latin typeface="Californian FB" panose="0207040306080B030204" pitchFamily="18" charset="0"/>
              </a:rPr>
              <a:t> just because two things may be </a:t>
            </a:r>
            <a:r>
              <a:rPr lang="en-US" sz="5400" dirty="0">
                <a:solidFill>
                  <a:schemeClr val="accent6"/>
                </a:solidFill>
                <a:latin typeface="Californian FB" panose="0207040306080B030204" pitchFamily="18" charset="0"/>
              </a:rPr>
              <a:t>positively</a:t>
            </a:r>
            <a:r>
              <a:rPr lang="en-US" sz="5400" dirty="0">
                <a:solidFill>
                  <a:srgbClr val="002060"/>
                </a:solidFill>
                <a:latin typeface="Californian FB" panose="0207040306080B030204" pitchFamily="18" charset="0"/>
              </a:rPr>
              <a:t> or </a:t>
            </a:r>
            <a:r>
              <a:rPr lang="en-US" sz="5400" dirty="0">
                <a:solidFill>
                  <a:srgbClr val="FF0000"/>
                </a:solidFill>
                <a:latin typeface="Californian FB" panose="0207040306080B030204" pitchFamily="18" charset="0"/>
              </a:rPr>
              <a:t>negatively</a:t>
            </a:r>
            <a:r>
              <a:rPr lang="en-US" sz="5400" dirty="0">
                <a:solidFill>
                  <a:srgbClr val="002060"/>
                </a:solidFill>
                <a:latin typeface="Californian FB" panose="0207040306080B030204" pitchFamily="18" charset="0"/>
              </a:rPr>
              <a:t> correlated, it does not mean that one caused the other to change…</a:t>
            </a:r>
          </a:p>
        </p:txBody>
      </p:sp>
    </p:spTree>
    <p:extLst>
      <p:ext uri="{BB962C8B-B14F-4D97-AF65-F5344CB8AC3E}">
        <p14:creationId xmlns:p14="http://schemas.microsoft.com/office/powerpoint/2010/main" val="2698734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5" name="TextBox 4">
            <a:extLst>
              <a:ext uri="{FF2B5EF4-FFF2-40B4-BE49-F238E27FC236}">
                <a16:creationId xmlns:a16="http://schemas.microsoft.com/office/drawing/2014/main" id="{D1BAFC04-52AE-9C16-D4CD-E926E4FDF340}"/>
              </a:ext>
            </a:extLst>
          </p:cNvPr>
          <p:cNvSpPr txBox="1"/>
          <p:nvPr/>
        </p:nvSpPr>
        <p:spPr>
          <a:xfrm>
            <a:off x="515190" y="1948447"/>
            <a:ext cx="11161619" cy="4524315"/>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To </a:t>
            </a:r>
            <a:r>
              <a:rPr lang="en-US" sz="4800" i="1" dirty="0">
                <a:solidFill>
                  <a:srgbClr val="002060"/>
                </a:solidFill>
                <a:latin typeface="Californian FB" panose="0207040306080B030204" pitchFamily="18" charset="0"/>
              </a:rPr>
              <a:t>prove</a:t>
            </a:r>
            <a:r>
              <a:rPr lang="en-US" sz="4800" dirty="0">
                <a:solidFill>
                  <a:srgbClr val="002060"/>
                </a:solidFill>
                <a:latin typeface="Californian FB" panose="0207040306080B030204" pitchFamily="18" charset="0"/>
              </a:rPr>
              <a:t> that one thing </a:t>
            </a:r>
            <a:r>
              <a:rPr lang="en-US" sz="4800" i="1" dirty="0">
                <a:solidFill>
                  <a:srgbClr val="002060"/>
                </a:solidFill>
                <a:latin typeface="Californian FB" panose="0207040306080B030204" pitchFamily="18" charset="0"/>
              </a:rPr>
              <a:t>causes</a:t>
            </a:r>
            <a:r>
              <a:rPr lang="en-US" sz="4800" dirty="0">
                <a:solidFill>
                  <a:srgbClr val="002060"/>
                </a:solidFill>
                <a:latin typeface="Californian FB" panose="0207040306080B030204" pitchFamily="18" charset="0"/>
              </a:rPr>
              <a:t> another thing, we must run tests on both things and observe if there is a </a:t>
            </a:r>
            <a:r>
              <a:rPr lang="en-US" sz="4800" i="1" dirty="0">
                <a:solidFill>
                  <a:srgbClr val="002060"/>
                </a:solidFill>
                <a:latin typeface="Californian FB" panose="0207040306080B030204" pitchFamily="18" charset="0"/>
              </a:rPr>
              <a:t>direct</a:t>
            </a:r>
            <a:r>
              <a:rPr lang="en-US" sz="4800" dirty="0">
                <a:solidFill>
                  <a:srgbClr val="002060"/>
                </a:solidFill>
                <a:latin typeface="Californian FB" panose="0207040306080B030204" pitchFamily="18" charset="0"/>
              </a:rPr>
              <a:t> connection, if one thing </a:t>
            </a:r>
            <a:r>
              <a:rPr lang="en-US" sz="4800" i="1" dirty="0">
                <a:solidFill>
                  <a:srgbClr val="002060"/>
                </a:solidFill>
                <a:latin typeface="Californian FB" panose="0207040306080B030204" pitchFamily="18" charset="0"/>
              </a:rPr>
              <a:t>directly</a:t>
            </a:r>
            <a:r>
              <a:rPr lang="en-US" sz="4800" dirty="0">
                <a:solidFill>
                  <a:srgbClr val="002060"/>
                </a:solidFill>
                <a:latin typeface="Californian FB" panose="0207040306080B030204" pitchFamily="18" charset="0"/>
              </a:rPr>
              <a:t> makes another thing change. </a:t>
            </a:r>
          </a:p>
          <a:p>
            <a:pPr algn="ctr"/>
            <a:endParaRPr lang="en-US" sz="4800" dirty="0">
              <a:solidFill>
                <a:srgbClr val="002060"/>
              </a:solidFill>
              <a:latin typeface="Californian FB" panose="0207040306080B030204" pitchFamily="18" charset="0"/>
            </a:endParaRPr>
          </a:p>
          <a:p>
            <a:pPr algn="ctr"/>
            <a:r>
              <a:rPr lang="en-US" sz="4800" dirty="0">
                <a:solidFill>
                  <a:srgbClr val="002060"/>
                </a:solidFill>
                <a:latin typeface="Californian FB" panose="0207040306080B030204" pitchFamily="18" charset="0"/>
              </a:rPr>
              <a:t>For example…</a:t>
            </a:r>
          </a:p>
        </p:txBody>
      </p:sp>
    </p:spTree>
    <p:extLst>
      <p:ext uri="{BB962C8B-B14F-4D97-AF65-F5344CB8AC3E}">
        <p14:creationId xmlns:p14="http://schemas.microsoft.com/office/powerpoint/2010/main" val="1440079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5" name="TextBox 4">
            <a:extLst>
              <a:ext uri="{FF2B5EF4-FFF2-40B4-BE49-F238E27FC236}">
                <a16:creationId xmlns:a16="http://schemas.microsoft.com/office/drawing/2014/main" id="{D1BAFC04-52AE-9C16-D4CD-E926E4FDF340}"/>
              </a:ext>
            </a:extLst>
          </p:cNvPr>
          <p:cNvSpPr txBox="1"/>
          <p:nvPr/>
        </p:nvSpPr>
        <p:spPr>
          <a:xfrm>
            <a:off x="6210381" y="2057515"/>
            <a:ext cx="5659814" cy="255454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This shows that more time spent studying will </a:t>
            </a:r>
            <a:r>
              <a:rPr lang="en-US" sz="3200" i="1" dirty="0">
                <a:solidFill>
                  <a:srgbClr val="002060"/>
                </a:solidFill>
                <a:latin typeface="Californian FB" panose="0207040306080B030204" pitchFamily="18" charset="0"/>
              </a:rPr>
              <a:t>cause</a:t>
            </a:r>
            <a:r>
              <a:rPr lang="en-US" sz="3200" dirty="0">
                <a:solidFill>
                  <a:srgbClr val="002060"/>
                </a:solidFill>
                <a:latin typeface="Californian FB" panose="0207040306080B030204" pitchFamily="18" charset="0"/>
              </a:rPr>
              <a:t> you to do better in your exam, and vice versa, the less time you spend, the less well you will do. </a:t>
            </a:r>
          </a:p>
        </p:txBody>
      </p:sp>
      <p:sp>
        <p:nvSpPr>
          <p:cNvPr id="3" name="Speech Bubble: Rectangle with Corners Rounded 2">
            <a:extLst>
              <a:ext uri="{FF2B5EF4-FFF2-40B4-BE49-F238E27FC236}">
                <a16:creationId xmlns:a16="http://schemas.microsoft.com/office/drawing/2014/main" id="{550A6D3A-2F17-B94E-A520-7DA7DB6A2114}"/>
              </a:ext>
            </a:extLst>
          </p:cNvPr>
          <p:cNvSpPr/>
          <p:nvPr/>
        </p:nvSpPr>
        <p:spPr>
          <a:xfrm>
            <a:off x="386106" y="2333625"/>
            <a:ext cx="5511312" cy="2714625"/>
          </a:xfrm>
          <a:prstGeom prst="wedgeRoundRectCallou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solidFill>
                <a:latin typeface="Californian FB" panose="0207040306080B030204" pitchFamily="18" charset="0"/>
              </a:rPr>
              <a:t>The more time I spend in preparing for my exam, the better the grades I will get, in almost all cases. </a:t>
            </a:r>
          </a:p>
        </p:txBody>
      </p:sp>
      <p:sp>
        <p:nvSpPr>
          <p:cNvPr id="11" name="TextBox 10">
            <a:extLst>
              <a:ext uri="{FF2B5EF4-FFF2-40B4-BE49-F238E27FC236}">
                <a16:creationId xmlns:a16="http://schemas.microsoft.com/office/drawing/2014/main" id="{A7085FDD-2FD5-E79E-9457-6D612F756FD7}"/>
              </a:ext>
            </a:extLst>
          </p:cNvPr>
          <p:cNvSpPr txBox="1"/>
          <p:nvPr/>
        </p:nvSpPr>
        <p:spPr>
          <a:xfrm>
            <a:off x="3314691" y="5372501"/>
            <a:ext cx="6948486" cy="1077218"/>
          </a:xfrm>
          <a:prstGeom prst="rect">
            <a:avLst/>
          </a:prstGeom>
          <a:noFill/>
        </p:spPr>
        <p:txBody>
          <a:bodyPr wrap="square">
            <a:spAutoFit/>
          </a:bodyPr>
          <a:lstStyle/>
          <a:p>
            <a:pPr algn="ctr"/>
            <a:r>
              <a:rPr lang="en-US" sz="3200" dirty="0">
                <a:solidFill>
                  <a:srgbClr val="002060"/>
                </a:solidFill>
                <a:latin typeface="Californian FB" panose="0207040306080B030204" pitchFamily="18" charset="0"/>
              </a:rPr>
              <a:t>These 2 things are </a:t>
            </a:r>
            <a:r>
              <a:rPr lang="en-US" sz="3200" dirty="0">
                <a:solidFill>
                  <a:schemeClr val="accent6"/>
                </a:solidFill>
                <a:latin typeface="Californian FB" panose="0207040306080B030204" pitchFamily="18" charset="0"/>
              </a:rPr>
              <a:t>positively</a:t>
            </a:r>
            <a:r>
              <a:rPr lang="en-US" sz="3200" dirty="0">
                <a:solidFill>
                  <a:srgbClr val="002060"/>
                </a:solidFill>
                <a:latin typeface="Californian FB" panose="0207040306080B030204" pitchFamily="18" charset="0"/>
              </a:rPr>
              <a:t> correlated and there is </a:t>
            </a:r>
            <a:r>
              <a:rPr lang="en-US" sz="3200" i="1" dirty="0">
                <a:solidFill>
                  <a:srgbClr val="002060"/>
                </a:solidFill>
                <a:latin typeface="Californian FB" panose="0207040306080B030204" pitchFamily="18" charset="0"/>
              </a:rPr>
              <a:t>causality</a:t>
            </a:r>
            <a:r>
              <a:rPr lang="en-US" sz="3200" dirty="0">
                <a:solidFill>
                  <a:srgbClr val="002060"/>
                </a:solidFill>
                <a:latin typeface="Californian FB" panose="0207040306080B030204" pitchFamily="18" charset="0"/>
              </a:rPr>
              <a:t>.</a:t>
            </a:r>
          </a:p>
        </p:txBody>
      </p:sp>
    </p:spTree>
    <p:extLst>
      <p:ext uri="{BB962C8B-B14F-4D97-AF65-F5344CB8AC3E}">
        <p14:creationId xmlns:p14="http://schemas.microsoft.com/office/powerpoint/2010/main" val="2249264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3" y="1312069"/>
            <a:ext cx="2409825" cy="2409825"/>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576" y="1276350"/>
            <a:ext cx="2409826" cy="2409826"/>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300" y="1276349"/>
            <a:ext cx="2409825" cy="2409825"/>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3757612"/>
            <a:ext cx="2409825" cy="240982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725" y="3757612"/>
            <a:ext cx="2409825" cy="2409825"/>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9041" y="3757612"/>
            <a:ext cx="2409825" cy="2409825"/>
          </a:xfrm>
          <a:prstGeom prst="rect">
            <a:avLst/>
          </a:prstGeom>
        </p:spPr>
      </p:pic>
      <p:sp>
        <p:nvSpPr>
          <p:cNvPr id="19" name="TextBox 18">
            <a:extLst>
              <a:ext uri="{FF2B5EF4-FFF2-40B4-BE49-F238E27FC236}">
                <a16:creationId xmlns:a16="http://schemas.microsoft.com/office/drawing/2014/main" id="{444B061D-3C92-39F1-FB59-C5ADE0EBFF91}"/>
              </a:ext>
            </a:extLst>
          </p:cNvPr>
          <p:cNvSpPr txBox="1"/>
          <p:nvPr/>
        </p:nvSpPr>
        <p:spPr>
          <a:xfrm>
            <a:off x="1143003" y="2316925"/>
            <a:ext cx="1571625" cy="400110"/>
          </a:xfrm>
          <a:prstGeom prst="rect">
            <a:avLst/>
          </a:prstGeom>
          <a:noFill/>
        </p:spPr>
        <p:txBody>
          <a:bodyPr wrap="square" rtlCol="0">
            <a:spAutoFit/>
          </a:bodyPr>
          <a:lstStyle/>
          <a:p>
            <a:pPr algn="ctr"/>
            <a:r>
              <a:rPr lang="en-US" sz="2000" dirty="0">
                <a:solidFill>
                  <a:srgbClr val="002060"/>
                </a:solidFill>
                <a:latin typeface="Californian FB" panose="0207040306080B030204" pitchFamily="18" charset="0"/>
              </a:rPr>
              <a:t>Introduction</a:t>
            </a:r>
            <a:endParaRPr lang="en-US" dirty="0">
              <a:solidFill>
                <a:srgbClr val="002060"/>
              </a:solidFill>
              <a:latin typeface="Californian FB" panose="0207040306080B030204" pitchFamily="18" charset="0"/>
            </a:endParaRPr>
          </a:p>
        </p:txBody>
      </p:sp>
      <p:sp>
        <p:nvSpPr>
          <p:cNvPr id="20" name="TextBox 19">
            <a:extLst>
              <a:ext uri="{FF2B5EF4-FFF2-40B4-BE49-F238E27FC236}">
                <a16:creationId xmlns:a16="http://schemas.microsoft.com/office/drawing/2014/main" id="{D655B01F-C64D-3B78-75FB-9584CDFE3E57}"/>
              </a:ext>
            </a:extLst>
          </p:cNvPr>
          <p:cNvSpPr txBox="1"/>
          <p:nvPr/>
        </p:nvSpPr>
        <p:spPr>
          <a:xfrm>
            <a:off x="4257676" y="2127318"/>
            <a:ext cx="1571625" cy="707886"/>
          </a:xfrm>
          <a:prstGeom prst="rect">
            <a:avLst/>
          </a:prstGeom>
          <a:noFill/>
        </p:spPr>
        <p:txBody>
          <a:bodyPr wrap="square" rtlCol="0">
            <a:spAutoFit/>
          </a:bodyPr>
          <a:lstStyle/>
          <a:p>
            <a:pPr algn="ctr"/>
            <a:r>
              <a:rPr lang="en-US" sz="2000" dirty="0">
                <a:solidFill>
                  <a:srgbClr val="002060"/>
                </a:solidFill>
                <a:latin typeface="Californian FB" panose="0207040306080B030204" pitchFamily="18" charset="0"/>
              </a:rPr>
              <a:t>Data Analysis</a:t>
            </a:r>
            <a:endParaRPr lang="en-US" dirty="0">
              <a:solidFill>
                <a:srgbClr val="002060"/>
              </a:solidFill>
              <a:latin typeface="Californian FB" panose="0207040306080B030204" pitchFamily="18" charset="0"/>
            </a:endParaRPr>
          </a:p>
        </p:txBody>
      </p:sp>
      <p:sp>
        <p:nvSpPr>
          <p:cNvPr id="21" name="TextBox 20">
            <a:extLst>
              <a:ext uri="{FF2B5EF4-FFF2-40B4-BE49-F238E27FC236}">
                <a16:creationId xmlns:a16="http://schemas.microsoft.com/office/drawing/2014/main" id="{FF96A59D-0C7F-74D6-5528-66E996F90924}"/>
              </a:ext>
            </a:extLst>
          </p:cNvPr>
          <p:cNvSpPr txBox="1"/>
          <p:nvPr/>
        </p:nvSpPr>
        <p:spPr>
          <a:xfrm>
            <a:off x="7391399" y="2127318"/>
            <a:ext cx="1571625" cy="707886"/>
          </a:xfrm>
          <a:prstGeom prst="rect">
            <a:avLst/>
          </a:prstGeom>
          <a:noFill/>
        </p:spPr>
        <p:txBody>
          <a:bodyPr wrap="square" rtlCol="0">
            <a:spAutoFit/>
          </a:bodyPr>
          <a:lstStyle/>
          <a:p>
            <a:pPr algn="ctr"/>
            <a:r>
              <a:rPr lang="en-US" sz="2000" dirty="0">
                <a:solidFill>
                  <a:srgbClr val="002060"/>
                </a:solidFill>
                <a:latin typeface="Californian FB" panose="0207040306080B030204" pitchFamily="18" charset="0"/>
              </a:rPr>
              <a:t>Predicting CO2 Levels</a:t>
            </a:r>
            <a:endParaRPr lang="en-US" dirty="0">
              <a:solidFill>
                <a:srgbClr val="002060"/>
              </a:solidFill>
              <a:latin typeface="Californian FB" panose="0207040306080B030204" pitchFamily="18" charset="0"/>
            </a:endParaRPr>
          </a:p>
        </p:txBody>
      </p:sp>
      <p:sp>
        <p:nvSpPr>
          <p:cNvPr id="22" name="TextBox 21">
            <a:extLst>
              <a:ext uri="{FF2B5EF4-FFF2-40B4-BE49-F238E27FC236}">
                <a16:creationId xmlns:a16="http://schemas.microsoft.com/office/drawing/2014/main" id="{F6D17476-A546-6E89-239B-2B5BDD27FA74}"/>
              </a:ext>
            </a:extLst>
          </p:cNvPr>
          <p:cNvSpPr txBox="1"/>
          <p:nvPr/>
        </p:nvSpPr>
        <p:spPr>
          <a:xfrm>
            <a:off x="2466805" y="4645757"/>
            <a:ext cx="1571625" cy="707886"/>
          </a:xfrm>
          <a:prstGeom prst="rect">
            <a:avLst/>
          </a:prstGeom>
          <a:noFill/>
        </p:spPr>
        <p:txBody>
          <a:bodyPr wrap="square" rtlCol="0">
            <a:spAutoFit/>
          </a:bodyPr>
          <a:lstStyle/>
          <a:p>
            <a:pPr algn="ctr"/>
            <a:r>
              <a:rPr lang="en-US" sz="2000" dirty="0">
                <a:solidFill>
                  <a:srgbClr val="002060"/>
                </a:solidFill>
                <a:latin typeface="Californian FB" panose="0207040306080B030204" pitchFamily="18" charset="0"/>
              </a:rPr>
              <a:t>Ice Core Video</a:t>
            </a:r>
            <a:endParaRPr lang="en-US" dirty="0">
              <a:solidFill>
                <a:srgbClr val="002060"/>
              </a:solidFill>
              <a:latin typeface="Californian FB" panose="0207040306080B030204" pitchFamily="18" charset="0"/>
            </a:endParaRPr>
          </a:p>
        </p:txBody>
      </p:sp>
      <p:sp>
        <p:nvSpPr>
          <p:cNvPr id="23" name="TextBox 22">
            <a:extLst>
              <a:ext uri="{FF2B5EF4-FFF2-40B4-BE49-F238E27FC236}">
                <a16:creationId xmlns:a16="http://schemas.microsoft.com/office/drawing/2014/main" id="{1A4C3685-B965-6A74-7866-3B5F4D43C550}"/>
              </a:ext>
            </a:extLst>
          </p:cNvPr>
          <p:cNvSpPr txBox="1"/>
          <p:nvPr/>
        </p:nvSpPr>
        <p:spPr>
          <a:xfrm>
            <a:off x="5858216" y="4645757"/>
            <a:ext cx="1571625" cy="707886"/>
          </a:xfrm>
          <a:prstGeom prst="rect">
            <a:avLst/>
          </a:prstGeom>
          <a:noFill/>
        </p:spPr>
        <p:txBody>
          <a:bodyPr wrap="square" rtlCol="0">
            <a:spAutoFit/>
          </a:bodyPr>
          <a:lstStyle/>
          <a:p>
            <a:pPr algn="ctr"/>
            <a:r>
              <a:rPr lang="en-US" sz="2000" dirty="0">
                <a:solidFill>
                  <a:srgbClr val="002060"/>
                </a:solidFill>
                <a:latin typeface="Californian FB" panose="0207040306080B030204" pitchFamily="18" charset="0"/>
              </a:rPr>
              <a:t>Causation vs Correlation</a:t>
            </a:r>
            <a:endParaRPr lang="en-US" dirty="0">
              <a:solidFill>
                <a:srgbClr val="002060"/>
              </a:solidFill>
              <a:latin typeface="Californian FB" panose="0207040306080B030204" pitchFamily="18" charset="0"/>
            </a:endParaRPr>
          </a:p>
        </p:txBody>
      </p:sp>
      <p:sp>
        <p:nvSpPr>
          <p:cNvPr id="24" name="TextBox 23">
            <a:extLst>
              <a:ext uri="{FF2B5EF4-FFF2-40B4-BE49-F238E27FC236}">
                <a16:creationId xmlns:a16="http://schemas.microsoft.com/office/drawing/2014/main" id="{9D40F5B9-3AAC-5A37-A4B3-E8C6477EE302}"/>
              </a:ext>
            </a:extLst>
          </p:cNvPr>
          <p:cNvSpPr txBox="1"/>
          <p:nvPr/>
        </p:nvSpPr>
        <p:spPr>
          <a:xfrm>
            <a:off x="9068141" y="4645759"/>
            <a:ext cx="1571625" cy="707886"/>
          </a:xfrm>
          <a:prstGeom prst="rect">
            <a:avLst/>
          </a:prstGeom>
          <a:noFill/>
        </p:spPr>
        <p:txBody>
          <a:bodyPr wrap="square" rtlCol="0">
            <a:spAutoFit/>
          </a:bodyPr>
          <a:lstStyle/>
          <a:p>
            <a:pPr algn="ctr"/>
            <a:r>
              <a:rPr lang="en-US" sz="2000" dirty="0">
                <a:solidFill>
                  <a:srgbClr val="002060"/>
                </a:solidFill>
                <a:latin typeface="Californian FB" panose="0207040306080B030204" pitchFamily="18" charset="0"/>
              </a:rPr>
              <a:t>The Keeling Curve</a:t>
            </a:r>
            <a:endParaRPr lang="en-US"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361114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1" name="TextBox 10">
            <a:extLst>
              <a:ext uri="{FF2B5EF4-FFF2-40B4-BE49-F238E27FC236}">
                <a16:creationId xmlns:a16="http://schemas.microsoft.com/office/drawing/2014/main" id="{8E30CB65-76C3-592D-FE7B-3EB1D811BC41}"/>
              </a:ext>
            </a:extLst>
          </p:cNvPr>
          <p:cNvSpPr txBox="1"/>
          <p:nvPr/>
        </p:nvSpPr>
        <p:spPr>
          <a:xfrm>
            <a:off x="730865" y="2015079"/>
            <a:ext cx="11025707" cy="3847207"/>
          </a:xfrm>
          <a:prstGeom prst="rect">
            <a:avLst/>
          </a:prstGeom>
          <a:noFill/>
        </p:spPr>
        <p:txBody>
          <a:bodyPr wrap="square" rtlCol="0">
            <a:spAutoFit/>
          </a:bodyPr>
          <a:lstStyle/>
          <a:p>
            <a:r>
              <a:rPr lang="en-US" sz="4000" b="1" u="sng" dirty="0">
                <a:solidFill>
                  <a:schemeClr val="accent1">
                    <a:lumMod val="50000"/>
                  </a:schemeClr>
                </a:solidFill>
                <a:latin typeface="Californian FB" panose="0207040306080B030204" pitchFamily="18" charset="0"/>
              </a:rPr>
              <a:t>Causation</a:t>
            </a:r>
          </a:p>
          <a:p>
            <a:endParaRPr lang="en-US" sz="2400" b="1" u="sng" dirty="0">
              <a:solidFill>
                <a:schemeClr val="accent1">
                  <a:lumMod val="50000"/>
                </a:schemeClr>
              </a:solidFill>
              <a:latin typeface="Californian FB" panose="0207040306080B030204" pitchFamily="18" charset="0"/>
            </a:endParaRPr>
          </a:p>
          <a:p>
            <a:r>
              <a:rPr lang="en-US" sz="2800" dirty="0">
                <a:solidFill>
                  <a:schemeClr val="accent1">
                    <a:lumMod val="50000"/>
                  </a:schemeClr>
                </a:solidFill>
                <a:latin typeface="Californian FB" panose="0207040306080B030204" pitchFamily="18" charset="0"/>
              </a:rPr>
              <a:t>Causation is when one thing makes another thing happen. It's the reason why something happens because of something else. Imagine if you eat healthy food and feel strong – healthy food causes you to feel strong. But be careful, just because two things happen together doesn't always mean one caused the other, so we need to investigate more to be sure.</a:t>
            </a:r>
          </a:p>
          <a:p>
            <a:endParaRPr lang="en-US" sz="4000" b="1" dirty="0">
              <a:solidFill>
                <a:schemeClr val="accent1">
                  <a:lumMod val="50000"/>
                </a:schemeClr>
              </a:solidFill>
              <a:latin typeface="Californian FB" panose="0207040306080B030204" pitchFamily="18" charset="0"/>
            </a:endParaRPr>
          </a:p>
        </p:txBody>
      </p:sp>
    </p:spTree>
    <p:extLst>
      <p:ext uri="{BB962C8B-B14F-4D97-AF65-F5344CB8AC3E}">
        <p14:creationId xmlns:p14="http://schemas.microsoft.com/office/powerpoint/2010/main" val="2381195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6244" y="-1859958"/>
            <a:ext cx="4041298" cy="4041298"/>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5" name="TextBox 4">
            <a:extLst>
              <a:ext uri="{FF2B5EF4-FFF2-40B4-BE49-F238E27FC236}">
                <a16:creationId xmlns:a16="http://schemas.microsoft.com/office/drawing/2014/main" id="{D1BAFC04-52AE-9C16-D4CD-E926E4FDF340}"/>
              </a:ext>
            </a:extLst>
          </p:cNvPr>
          <p:cNvSpPr txBox="1"/>
          <p:nvPr/>
        </p:nvSpPr>
        <p:spPr>
          <a:xfrm>
            <a:off x="268637" y="1876442"/>
            <a:ext cx="4787919" cy="523220"/>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Let’s try a different example: </a:t>
            </a:r>
          </a:p>
        </p:txBody>
      </p:sp>
      <p:sp>
        <p:nvSpPr>
          <p:cNvPr id="13" name="Speech Bubble: Rectangle with Corners Rounded 12">
            <a:extLst>
              <a:ext uri="{FF2B5EF4-FFF2-40B4-BE49-F238E27FC236}">
                <a16:creationId xmlns:a16="http://schemas.microsoft.com/office/drawing/2014/main" id="{BC4974DE-385A-9F04-B0F3-2D65C15DFC14}"/>
              </a:ext>
            </a:extLst>
          </p:cNvPr>
          <p:cNvSpPr/>
          <p:nvPr/>
        </p:nvSpPr>
        <p:spPr>
          <a:xfrm>
            <a:off x="280140" y="2683366"/>
            <a:ext cx="5511312" cy="2714625"/>
          </a:xfrm>
          <a:prstGeom prst="wedgeRoundRectCallou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5"/>
                </a:solidFill>
                <a:latin typeface="Californian FB" panose="0207040306080B030204" pitchFamily="18" charset="0"/>
              </a:rPr>
              <a:t>When the sun rises in the morning, the rooster outside my window crows - these 2 things are correlated. </a:t>
            </a:r>
          </a:p>
        </p:txBody>
      </p:sp>
      <p:sp>
        <p:nvSpPr>
          <p:cNvPr id="14" name="TextBox 13">
            <a:extLst>
              <a:ext uri="{FF2B5EF4-FFF2-40B4-BE49-F238E27FC236}">
                <a16:creationId xmlns:a16="http://schemas.microsoft.com/office/drawing/2014/main" id="{C1F7339B-3C2E-C4AD-6D79-13DD9AFB8F2B}"/>
              </a:ext>
            </a:extLst>
          </p:cNvPr>
          <p:cNvSpPr txBox="1"/>
          <p:nvPr/>
        </p:nvSpPr>
        <p:spPr>
          <a:xfrm>
            <a:off x="5573795" y="1621244"/>
            <a:ext cx="4879252" cy="1384995"/>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Just because these 2 things are correlated, </a:t>
            </a:r>
            <a:r>
              <a:rPr lang="en-US" sz="2800" b="1" dirty="0">
                <a:solidFill>
                  <a:srgbClr val="002060"/>
                </a:solidFill>
                <a:latin typeface="Californian FB" panose="0207040306080B030204" pitchFamily="18" charset="0"/>
              </a:rPr>
              <a:t>does not </a:t>
            </a:r>
            <a:r>
              <a:rPr lang="en-US" sz="2800" dirty="0">
                <a:solidFill>
                  <a:srgbClr val="002060"/>
                </a:solidFill>
                <a:latin typeface="Californian FB" panose="0207040306080B030204" pitchFamily="18" charset="0"/>
              </a:rPr>
              <a:t>mean that one has </a:t>
            </a:r>
            <a:r>
              <a:rPr lang="en-US" sz="2800" i="1" dirty="0">
                <a:solidFill>
                  <a:srgbClr val="002060"/>
                </a:solidFill>
                <a:latin typeface="Californian FB" panose="0207040306080B030204" pitchFamily="18" charset="0"/>
              </a:rPr>
              <a:t>caused</a:t>
            </a:r>
            <a:r>
              <a:rPr lang="en-US" sz="2800" dirty="0">
                <a:solidFill>
                  <a:srgbClr val="002060"/>
                </a:solidFill>
                <a:latin typeface="Californian FB" panose="0207040306080B030204" pitchFamily="18" charset="0"/>
              </a:rPr>
              <a:t> the other.</a:t>
            </a:r>
          </a:p>
        </p:txBody>
      </p:sp>
      <p:sp>
        <p:nvSpPr>
          <p:cNvPr id="16" name="TextBox 15">
            <a:extLst>
              <a:ext uri="{FF2B5EF4-FFF2-40B4-BE49-F238E27FC236}">
                <a16:creationId xmlns:a16="http://schemas.microsoft.com/office/drawing/2014/main" id="{884F7A7A-24B7-9515-89B2-6B8A723C9481}"/>
              </a:ext>
            </a:extLst>
          </p:cNvPr>
          <p:cNvSpPr txBox="1"/>
          <p:nvPr/>
        </p:nvSpPr>
        <p:spPr>
          <a:xfrm>
            <a:off x="6197269" y="3338729"/>
            <a:ext cx="5699663" cy="1846659"/>
          </a:xfrm>
          <a:prstGeom prst="rect">
            <a:avLst/>
          </a:prstGeom>
          <a:noFill/>
        </p:spPr>
        <p:txBody>
          <a:bodyPr wrap="square">
            <a:spAutoFit/>
          </a:bodyPr>
          <a:lstStyle/>
          <a:p>
            <a:pPr algn="ctr"/>
            <a:r>
              <a:rPr lang="en-US" sz="3200" dirty="0">
                <a:solidFill>
                  <a:srgbClr val="002060"/>
                </a:solidFill>
                <a:latin typeface="Californian FB" panose="0207040306080B030204" pitchFamily="18" charset="0"/>
              </a:rPr>
              <a:t>If rooster one day decides not to crow outside the window, will the sun not rise? </a:t>
            </a:r>
          </a:p>
          <a:p>
            <a:pPr algn="ctr"/>
            <a:endParaRPr lang="en-US" sz="1800" dirty="0">
              <a:solidFill>
                <a:srgbClr val="002060"/>
              </a:solidFill>
              <a:latin typeface="Californian FB" panose="0207040306080B030204" pitchFamily="18" charset="0"/>
            </a:endParaRPr>
          </a:p>
        </p:txBody>
      </p:sp>
      <p:sp>
        <p:nvSpPr>
          <p:cNvPr id="18" name="TextBox 17">
            <a:extLst>
              <a:ext uri="{FF2B5EF4-FFF2-40B4-BE49-F238E27FC236}">
                <a16:creationId xmlns:a16="http://schemas.microsoft.com/office/drawing/2014/main" id="{9CC94DD2-4647-2C4F-AD89-8B7D4320C516}"/>
              </a:ext>
            </a:extLst>
          </p:cNvPr>
          <p:cNvSpPr txBox="1"/>
          <p:nvPr/>
        </p:nvSpPr>
        <p:spPr>
          <a:xfrm>
            <a:off x="5448937" y="5143086"/>
            <a:ext cx="5841672" cy="1077218"/>
          </a:xfrm>
          <a:prstGeom prst="rect">
            <a:avLst/>
          </a:prstGeom>
          <a:noFill/>
        </p:spPr>
        <p:txBody>
          <a:bodyPr wrap="square">
            <a:spAutoFit/>
          </a:bodyPr>
          <a:lstStyle/>
          <a:p>
            <a:pPr algn="ctr"/>
            <a:r>
              <a:rPr lang="en-US" sz="3200" dirty="0">
                <a:solidFill>
                  <a:srgbClr val="002060"/>
                </a:solidFill>
                <a:latin typeface="Californian FB" panose="0207040306080B030204" pitchFamily="18" charset="0"/>
              </a:rPr>
              <a:t>We have </a:t>
            </a:r>
            <a:r>
              <a:rPr lang="en-US" sz="3200" dirty="0">
                <a:solidFill>
                  <a:srgbClr val="00B050"/>
                </a:solidFill>
                <a:latin typeface="Californian FB" panose="0207040306080B030204" pitchFamily="18" charset="0"/>
              </a:rPr>
              <a:t>correlation</a:t>
            </a:r>
            <a:r>
              <a:rPr lang="en-US" sz="3200" dirty="0">
                <a:solidFill>
                  <a:srgbClr val="002060"/>
                </a:solidFill>
                <a:latin typeface="Californian FB" panose="0207040306080B030204" pitchFamily="18" charset="0"/>
              </a:rPr>
              <a:t> between these 2 things, but no </a:t>
            </a:r>
            <a:r>
              <a:rPr lang="en-US" sz="3200" dirty="0">
                <a:solidFill>
                  <a:srgbClr val="FF0000"/>
                </a:solidFill>
                <a:latin typeface="Californian FB" panose="0207040306080B030204" pitchFamily="18" charset="0"/>
              </a:rPr>
              <a:t>causation</a:t>
            </a:r>
            <a:r>
              <a:rPr lang="en-US" sz="3200" dirty="0">
                <a:solidFill>
                  <a:srgbClr val="002060"/>
                </a:solidFill>
                <a:latin typeface="Californian FB" panose="0207040306080B030204" pitchFamily="18" charset="0"/>
              </a:rPr>
              <a:t>!</a:t>
            </a:r>
          </a:p>
        </p:txBody>
      </p:sp>
    </p:spTree>
    <p:extLst>
      <p:ext uri="{BB962C8B-B14F-4D97-AF65-F5344CB8AC3E}">
        <p14:creationId xmlns:p14="http://schemas.microsoft.com/office/powerpoint/2010/main" val="75075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4501" y="616514"/>
            <a:ext cx="6550395" cy="6550395"/>
          </a:xfrm>
          <a:prstGeom prst="rect">
            <a:avLst/>
          </a:prstGeom>
        </p:spPr>
      </p:pic>
      <p:sp>
        <p:nvSpPr>
          <p:cNvPr id="3" name="TextBox 2">
            <a:extLst>
              <a:ext uri="{FF2B5EF4-FFF2-40B4-BE49-F238E27FC236}">
                <a16:creationId xmlns:a16="http://schemas.microsoft.com/office/drawing/2014/main" id="{45861910-0496-722C-CDD8-16CE091E3B7F}"/>
              </a:ext>
            </a:extLst>
          </p:cNvPr>
          <p:cNvSpPr txBox="1"/>
          <p:nvPr/>
        </p:nvSpPr>
        <p:spPr>
          <a:xfrm>
            <a:off x="3449392" y="3506990"/>
            <a:ext cx="5480612" cy="769441"/>
          </a:xfrm>
          <a:prstGeom prst="rect">
            <a:avLst/>
          </a:prstGeom>
          <a:noFill/>
        </p:spPr>
        <p:txBody>
          <a:bodyPr wrap="square" rtlCol="0">
            <a:spAutoFit/>
          </a:bodyPr>
          <a:lstStyle/>
          <a:p>
            <a:pPr algn="ctr"/>
            <a:r>
              <a:rPr lang="en-US" sz="4400" dirty="0">
                <a:solidFill>
                  <a:srgbClr val="002060"/>
                </a:solidFill>
                <a:latin typeface="Californian FB" panose="0207040306080B030204" pitchFamily="18" charset="0"/>
              </a:rPr>
              <a:t>The Keeling Curve</a:t>
            </a:r>
            <a:endParaRPr lang="en-US" sz="40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3828855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sp>
        <p:nvSpPr>
          <p:cNvPr id="3" name="TextBox 2">
            <a:extLst>
              <a:ext uri="{FF2B5EF4-FFF2-40B4-BE49-F238E27FC236}">
                <a16:creationId xmlns:a16="http://schemas.microsoft.com/office/drawing/2014/main" id="{45861910-0496-722C-CDD8-16CE091E3B7F}"/>
              </a:ext>
            </a:extLst>
          </p:cNvPr>
          <p:cNvSpPr txBox="1"/>
          <p:nvPr/>
        </p:nvSpPr>
        <p:spPr>
          <a:xfrm>
            <a:off x="3338689" y="1327461"/>
            <a:ext cx="5480612" cy="769441"/>
          </a:xfrm>
          <a:prstGeom prst="rect">
            <a:avLst/>
          </a:prstGeom>
          <a:noFill/>
        </p:spPr>
        <p:txBody>
          <a:bodyPr wrap="square" rtlCol="0">
            <a:spAutoFit/>
          </a:bodyPr>
          <a:lstStyle/>
          <a:p>
            <a:pPr algn="ctr"/>
            <a:r>
              <a:rPr lang="en-US" sz="4400" dirty="0">
                <a:solidFill>
                  <a:srgbClr val="002060"/>
                </a:solidFill>
                <a:latin typeface="Californian FB" panose="0207040306080B030204" pitchFamily="18" charset="0"/>
              </a:rPr>
              <a:t>The Keeling Curve</a:t>
            </a:r>
            <a:endParaRPr lang="en-US" sz="4000" dirty="0">
              <a:solidFill>
                <a:srgbClr val="002060"/>
              </a:solidFill>
              <a:latin typeface="Californian FB" panose="0207040306080B030204" pitchFamily="18" charset="0"/>
            </a:endParaRPr>
          </a:p>
        </p:txBody>
      </p:sp>
      <p:pic>
        <p:nvPicPr>
          <p:cNvPr id="5" name="Online Media 4" title="2.Greenhouse effect - Expert video: the Keeling curve">
            <a:hlinkClick r:id="" action="ppaction://media"/>
            <a:extLst>
              <a:ext uri="{FF2B5EF4-FFF2-40B4-BE49-F238E27FC236}">
                <a16:creationId xmlns:a16="http://schemas.microsoft.com/office/drawing/2014/main" id="{77612468-1FF6-D049-6C05-A82A341860BF}"/>
              </a:ext>
            </a:extLst>
          </p:cNvPr>
          <p:cNvPicPr>
            <a:picLocks noRot="1" noChangeAspect="1"/>
          </p:cNvPicPr>
          <p:nvPr>
            <a:videoFile r:link="rId1"/>
          </p:nvPr>
        </p:nvPicPr>
        <p:blipFill>
          <a:blip r:embed="rId11"/>
          <a:stretch>
            <a:fillRect/>
          </a:stretch>
        </p:blipFill>
        <p:spPr>
          <a:xfrm>
            <a:off x="26988" y="0"/>
            <a:ext cx="12138025" cy="6858000"/>
          </a:xfrm>
          <a:prstGeom prst="rect">
            <a:avLst/>
          </a:prstGeom>
        </p:spPr>
      </p:pic>
    </p:spTree>
    <p:extLst>
      <p:ext uri="{BB962C8B-B14F-4D97-AF65-F5344CB8AC3E}">
        <p14:creationId xmlns:p14="http://schemas.microsoft.com/office/powerpoint/2010/main" val="3585383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pic>
        <p:nvPicPr>
          <p:cNvPr id="10" name="Picture 9">
            <a:extLst>
              <a:ext uri="{FF2B5EF4-FFF2-40B4-BE49-F238E27FC236}">
                <a16:creationId xmlns:a16="http://schemas.microsoft.com/office/drawing/2014/main" id="{C6CEA32C-1734-E1E9-5AD6-9892AA83E3F4}"/>
              </a:ext>
            </a:extLst>
          </p:cNvPr>
          <p:cNvPicPr>
            <a:picLocks noChangeAspect="1"/>
          </p:cNvPicPr>
          <p:nvPr/>
        </p:nvPicPr>
        <p:blipFill>
          <a:blip r:embed="rId10"/>
          <a:stretch>
            <a:fillRect/>
          </a:stretch>
        </p:blipFill>
        <p:spPr>
          <a:xfrm>
            <a:off x="3748044" y="283205"/>
            <a:ext cx="7950314" cy="5962736"/>
          </a:xfrm>
          <a:prstGeom prst="rect">
            <a:avLst/>
          </a:prstGeom>
        </p:spPr>
      </p:pic>
      <p:sp>
        <p:nvSpPr>
          <p:cNvPr id="12" name="TextBox 11">
            <a:extLst>
              <a:ext uri="{FF2B5EF4-FFF2-40B4-BE49-F238E27FC236}">
                <a16:creationId xmlns:a16="http://schemas.microsoft.com/office/drawing/2014/main" id="{302765B2-E749-9D4E-AAA7-2DB14D80543A}"/>
              </a:ext>
            </a:extLst>
          </p:cNvPr>
          <p:cNvSpPr txBox="1"/>
          <p:nvPr/>
        </p:nvSpPr>
        <p:spPr>
          <a:xfrm>
            <a:off x="3500709" y="6212264"/>
            <a:ext cx="5227269" cy="338554"/>
          </a:xfrm>
          <a:prstGeom prst="rect">
            <a:avLst/>
          </a:prstGeom>
          <a:noFill/>
        </p:spPr>
        <p:txBody>
          <a:bodyPr wrap="square" rtlCol="0">
            <a:spAutoFit/>
          </a:bodyPr>
          <a:lstStyle/>
          <a:p>
            <a:pPr algn="ctr"/>
            <a:r>
              <a:rPr lang="en-US" sz="1600" i="1" dirty="0">
                <a:latin typeface="Californian FB" panose="0207040306080B030204" pitchFamily="18" charset="0"/>
              </a:rPr>
              <a:t>Graph from the National Oceanic and Atmospheric Administration </a:t>
            </a:r>
          </a:p>
        </p:txBody>
      </p:sp>
      <p:sp>
        <p:nvSpPr>
          <p:cNvPr id="13" name="TextBox 12">
            <a:extLst>
              <a:ext uri="{FF2B5EF4-FFF2-40B4-BE49-F238E27FC236}">
                <a16:creationId xmlns:a16="http://schemas.microsoft.com/office/drawing/2014/main" id="{73B55763-D77A-1F69-2022-51ECD7F34BB5}"/>
              </a:ext>
            </a:extLst>
          </p:cNvPr>
          <p:cNvSpPr txBox="1"/>
          <p:nvPr/>
        </p:nvSpPr>
        <p:spPr>
          <a:xfrm>
            <a:off x="220573" y="2317316"/>
            <a:ext cx="3101328" cy="255454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Historical data can help us to better understand our planet’s past</a:t>
            </a:r>
          </a:p>
        </p:txBody>
      </p:sp>
    </p:spTree>
    <p:extLst>
      <p:ext uri="{BB962C8B-B14F-4D97-AF65-F5344CB8AC3E}">
        <p14:creationId xmlns:p14="http://schemas.microsoft.com/office/powerpoint/2010/main" val="15142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grpSp>
        <p:nvGrpSpPr>
          <p:cNvPr id="12" name="Group 11">
            <a:extLst>
              <a:ext uri="{FF2B5EF4-FFF2-40B4-BE49-F238E27FC236}">
                <a16:creationId xmlns:a16="http://schemas.microsoft.com/office/drawing/2014/main" id="{F6E3D513-557A-6C41-5624-2EF49CA82DA8}"/>
              </a:ext>
            </a:extLst>
          </p:cNvPr>
          <p:cNvGrpSpPr/>
          <p:nvPr/>
        </p:nvGrpSpPr>
        <p:grpSpPr>
          <a:xfrm>
            <a:off x="815636" y="458760"/>
            <a:ext cx="12192000" cy="5784876"/>
            <a:chOff x="980778" y="598432"/>
            <a:chExt cx="11776336" cy="5755261"/>
          </a:xfrm>
        </p:grpSpPr>
        <p:pic>
          <p:nvPicPr>
            <p:cNvPr id="1026" name="Picture 2">
              <a:extLst>
                <a:ext uri="{FF2B5EF4-FFF2-40B4-BE49-F238E27FC236}">
                  <a16:creationId xmlns:a16="http://schemas.microsoft.com/office/drawing/2014/main" id="{11473324-28C7-958E-CDC0-83165CD032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0778" y="598432"/>
              <a:ext cx="10358661" cy="57552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AFA128-3C8E-4DC9-CD61-1B48C4FB7ADC}"/>
                </a:ext>
              </a:extLst>
            </p:cNvPr>
            <p:cNvSpPr txBox="1"/>
            <p:nvPr/>
          </p:nvSpPr>
          <p:spPr>
            <a:xfrm>
              <a:off x="9985339" y="6065322"/>
              <a:ext cx="2771775" cy="276999"/>
            </a:xfrm>
            <a:prstGeom prst="rect">
              <a:avLst/>
            </a:prstGeom>
            <a:noFill/>
          </p:spPr>
          <p:txBody>
            <a:bodyPr wrap="square" rtlCol="0">
              <a:spAutoFit/>
            </a:bodyPr>
            <a:lstStyle/>
            <a:p>
              <a:r>
                <a:rPr lang="en-US" sz="1200" i="1" dirty="0">
                  <a:latin typeface="Californian FB" panose="0207040306080B030204" pitchFamily="18" charset="0"/>
                </a:rPr>
                <a:t>www.metoffice.gov.uk</a:t>
              </a:r>
            </a:p>
          </p:txBody>
        </p:sp>
      </p:grpSp>
    </p:spTree>
    <p:extLst>
      <p:ext uri="{BB962C8B-B14F-4D97-AF65-F5344CB8AC3E}">
        <p14:creationId xmlns:p14="http://schemas.microsoft.com/office/powerpoint/2010/main" val="4108816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grpSp>
        <p:nvGrpSpPr>
          <p:cNvPr id="12" name="Group 11">
            <a:extLst>
              <a:ext uri="{FF2B5EF4-FFF2-40B4-BE49-F238E27FC236}">
                <a16:creationId xmlns:a16="http://schemas.microsoft.com/office/drawing/2014/main" id="{F6E3D513-557A-6C41-5624-2EF49CA82DA8}"/>
              </a:ext>
            </a:extLst>
          </p:cNvPr>
          <p:cNvGrpSpPr/>
          <p:nvPr/>
        </p:nvGrpSpPr>
        <p:grpSpPr>
          <a:xfrm>
            <a:off x="3219187" y="847428"/>
            <a:ext cx="9789018" cy="5163144"/>
            <a:chOff x="980778" y="598432"/>
            <a:chExt cx="11584310" cy="5755261"/>
          </a:xfrm>
        </p:grpSpPr>
        <p:pic>
          <p:nvPicPr>
            <p:cNvPr id="1026" name="Picture 2">
              <a:extLst>
                <a:ext uri="{FF2B5EF4-FFF2-40B4-BE49-F238E27FC236}">
                  <a16:creationId xmlns:a16="http://schemas.microsoft.com/office/drawing/2014/main" id="{11473324-28C7-958E-CDC0-83165CD032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0778" y="598432"/>
              <a:ext cx="10358661" cy="57552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AFA128-3C8E-4DC9-CD61-1B48C4FB7ADC}"/>
                </a:ext>
              </a:extLst>
            </p:cNvPr>
            <p:cNvSpPr txBox="1"/>
            <p:nvPr/>
          </p:nvSpPr>
          <p:spPr>
            <a:xfrm>
              <a:off x="9793313" y="6076694"/>
              <a:ext cx="2771775" cy="276999"/>
            </a:xfrm>
            <a:prstGeom prst="rect">
              <a:avLst/>
            </a:prstGeom>
            <a:noFill/>
          </p:spPr>
          <p:txBody>
            <a:bodyPr wrap="square" rtlCol="0">
              <a:spAutoFit/>
            </a:bodyPr>
            <a:lstStyle/>
            <a:p>
              <a:r>
                <a:rPr lang="en-US" sz="1200" i="1" dirty="0">
                  <a:latin typeface="Californian FB" panose="0207040306080B030204" pitchFamily="18" charset="0"/>
                </a:rPr>
                <a:t>www.metoffice.gov.uk</a:t>
              </a:r>
            </a:p>
          </p:txBody>
        </p:sp>
      </p:grpSp>
      <p:sp>
        <p:nvSpPr>
          <p:cNvPr id="3" name="TextBox 2">
            <a:extLst>
              <a:ext uri="{FF2B5EF4-FFF2-40B4-BE49-F238E27FC236}">
                <a16:creationId xmlns:a16="http://schemas.microsoft.com/office/drawing/2014/main" id="{1E6C15A8-0EDE-82CE-B5AF-C9330AF0493A}"/>
              </a:ext>
            </a:extLst>
          </p:cNvPr>
          <p:cNvSpPr txBox="1"/>
          <p:nvPr/>
        </p:nvSpPr>
        <p:spPr>
          <a:xfrm>
            <a:off x="282128" y="2226688"/>
            <a:ext cx="2819200" cy="3046988"/>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It can also help us predict the future with reasonable means of certainty </a:t>
            </a:r>
          </a:p>
        </p:txBody>
      </p:sp>
    </p:spTree>
    <p:extLst>
      <p:ext uri="{BB962C8B-B14F-4D97-AF65-F5344CB8AC3E}">
        <p14:creationId xmlns:p14="http://schemas.microsoft.com/office/powerpoint/2010/main" val="1705675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showing the amount of the amount of the amount of the amount of the amount of the amount of the amount of the amount of the amount of the amount of the amount of the amount of&#10;&#10;Description automatically generated">
            <a:extLst>
              <a:ext uri="{FF2B5EF4-FFF2-40B4-BE49-F238E27FC236}">
                <a16:creationId xmlns:a16="http://schemas.microsoft.com/office/drawing/2014/main" id="{7689C033-6014-5DCD-F718-CD88A6A28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59"/>
            <a:ext cx="12193705" cy="6488482"/>
          </a:xfrm>
          <a:prstGeom prst="rect">
            <a:avLst/>
          </a:prstGeom>
        </p:spPr>
      </p:pic>
    </p:spTree>
    <p:extLst>
      <p:ext uri="{BB962C8B-B14F-4D97-AF65-F5344CB8AC3E}">
        <p14:creationId xmlns:p14="http://schemas.microsoft.com/office/powerpoint/2010/main" val="3092281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sp>
        <p:nvSpPr>
          <p:cNvPr id="3" name="TextBox 2">
            <a:extLst>
              <a:ext uri="{FF2B5EF4-FFF2-40B4-BE49-F238E27FC236}">
                <a16:creationId xmlns:a16="http://schemas.microsoft.com/office/drawing/2014/main" id="{1E6C15A8-0EDE-82CE-B5AF-C9330AF0493A}"/>
              </a:ext>
            </a:extLst>
          </p:cNvPr>
          <p:cNvSpPr txBox="1"/>
          <p:nvPr/>
        </p:nvSpPr>
        <p:spPr>
          <a:xfrm>
            <a:off x="744639" y="2830883"/>
            <a:ext cx="10953719" cy="1938992"/>
          </a:xfrm>
          <a:prstGeom prst="rect">
            <a:avLst/>
          </a:prstGeom>
          <a:noFill/>
        </p:spPr>
        <p:txBody>
          <a:bodyPr wrap="square" rtlCol="0">
            <a:spAutoFit/>
          </a:bodyPr>
          <a:lstStyle/>
          <a:p>
            <a:pPr algn="ctr"/>
            <a:r>
              <a:rPr lang="en-US" sz="6000" dirty="0">
                <a:solidFill>
                  <a:srgbClr val="002060"/>
                </a:solidFill>
                <a:latin typeface="Californian FB" panose="0207040306080B030204" pitchFamily="18" charset="0"/>
              </a:rPr>
              <a:t>But why did CO</a:t>
            </a:r>
            <a:r>
              <a:rPr lang="en-US" sz="6000" baseline="-25000" dirty="0">
                <a:solidFill>
                  <a:srgbClr val="002060"/>
                </a:solidFill>
                <a:latin typeface="Californian FB" panose="0207040306080B030204" pitchFamily="18" charset="0"/>
              </a:rPr>
              <a:t>2</a:t>
            </a:r>
            <a:r>
              <a:rPr lang="en-US" sz="6000" dirty="0">
                <a:solidFill>
                  <a:srgbClr val="002060"/>
                </a:solidFill>
                <a:latin typeface="Californian FB" panose="0207040306080B030204" pitchFamily="18" charset="0"/>
              </a:rPr>
              <a:t> start to rapidly increase in the first place?  </a:t>
            </a:r>
          </a:p>
        </p:txBody>
      </p:sp>
    </p:spTree>
    <p:extLst>
      <p:ext uri="{BB962C8B-B14F-4D97-AF65-F5344CB8AC3E}">
        <p14:creationId xmlns:p14="http://schemas.microsoft.com/office/powerpoint/2010/main" val="320353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sp>
        <p:nvSpPr>
          <p:cNvPr id="13" name="TextBox 12">
            <a:extLst>
              <a:ext uri="{FF2B5EF4-FFF2-40B4-BE49-F238E27FC236}">
                <a16:creationId xmlns:a16="http://schemas.microsoft.com/office/drawing/2014/main" id="{0166C330-4E6C-8CB4-7AE2-72DFDEE7F39E}"/>
              </a:ext>
            </a:extLst>
          </p:cNvPr>
          <p:cNvSpPr txBox="1"/>
          <p:nvPr/>
        </p:nvSpPr>
        <p:spPr>
          <a:xfrm>
            <a:off x="3028205" y="1098640"/>
            <a:ext cx="6135590" cy="769441"/>
          </a:xfrm>
          <a:prstGeom prst="rect">
            <a:avLst/>
          </a:prstGeom>
          <a:noFill/>
        </p:spPr>
        <p:txBody>
          <a:bodyPr wrap="square" rtlCol="0">
            <a:spAutoFit/>
          </a:bodyPr>
          <a:lstStyle/>
          <a:p>
            <a:r>
              <a:rPr lang="en-US" sz="4400" dirty="0">
                <a:solidFill>
                  <a:srgbClr val="0070C0"/>
                </a:solidFill>
                <a:latin typeface="Californian FB" panose="0207040306080B030204" pitchFamily="18" charset="0"/>
              </a:rPr>
              <a:t>The Industrial Revolution </a:t>
            </a:r>
          </a:p>
        </p:txBody>
      </p:sp>
      <p:pic>
        <p:nvPicPr>
          <p:cNvPr id="20" name="Picture 19" descr="A city with smoke coming out of it&#10;&#10;Description automatically generated">
            <a:extLst>
              <a:ext uri="{FF2B5EF4-FFF2-40B4-BE49-F238E27FC236}">
                <a16:creationId xmlns:a16="http://schemas.microsoft.com/office/drawing/2014/main" id="{2CE32F51-E0C4-F671-96D3-567848EA779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136090" y="2077457"/>
            <a:ext cx="5843123" cy="4203916"/>
          </a:xfrm>
          <a:prstGeom prst="rect">
            <a:avLst/>
          </a:prstGeom>
        </p:spPr>
      </p:pic>
      <p:sp>
        <p:nvSpPr>
          <p:cNvPr id="21" name="TextBox 20">
            <a:extLst>
              <a:ext uri="{FF2B5EF4-FFF2-40B4-BE49-F238E27FC236}">
                <a16:creationId xmlns:a16="http://schemas.microsoft.com/office/drawing/2014/main" id="{ECDE4C6D-B42F-1A9A-E9E4-A4E6FCAC0DCD}"/>
              </a:ext>
            </a:extLst>
          </p:cNvPr>
          <p:cNvSpPr txBox="1"/>
          <p:nvPr/>
        </p:nvSpPr>
        <p:spPr>
          <a:xfrm>
            <a:off x="3024217" y="6259917"/>
            <a:ext cx="5746119" cy="230832"/>
          </a:xfrm>
          <a:prstGeom prst="rect">
            <a:avLst/>
          </a:prstGeom>
          <a:noFill/>
        </p:spPr>
        <p:txBody>
          <a:bodyPr wrap="square" rtlCol="0">
            <a:spAutoFit/>
          </a:bodyPr>
          <a:lstStyle/>
          <a:p>
            <a:r>
              <a:rPr lang="en-US" sz="900" dirty="0">
                <a:hlinkClick r:id="rId11" tooltip="https://joseluistrujillorodriguez.blogspot.com/2012/11/la-ciudad-industrial-barrios-obreros.html"/>
              </a:rPr>
              <a:t>This Photo</a:t>
            </a:r>
            <a:r>
              <a:rPr lang="en-US" sz="900" dirty="0"/>
              <a:t> by Unknown Author is licensed under </a:t>
            </a:r>
            <a:r>
              <a:rPr lang="en-US" sz="900" dirty="0">
                <a:hlinkClick r:id="rId12" tooltip="https://creativecommons.org/licenses/by-nc-sa/3.0/"/>
              </a:rPr>
              <a:t>CC BY-SA-NC</a:t>
            </a:r>
            <a:endParaRPr lang="en-US" sz="900" dirty="0"/>
          </a:p>
        </p:txBody>
      </p:sp>
    </p:spTree>
    <p:extLst>
      <p:ext uri="{BB962C8B-B14F-4D97-AF65-F5344CB8AC3E}">
        <p14:creationId xmlns:p14="http://schemas.microsoft.com/office/powerpoint/2010/main" val="556029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618" y="706887"/>
            <a:ext cx="6291607" cy="6291607"/>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2011" y="6357936"/>
            <a:ext cx="423865" cy="423865"/>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9" name="TextBox 18">
            <a:extLst>
              <a:ext uri="{FF2B5EF4-FFF2-40B4-BE49-F238E27FC236}">
                <a16:creationId xmlns:a16="http://schemas.microsoft.com/office/drawing/2014/main" id="{444B061D-3C92-39F1-FB59-C5ADE0EBFF91}"/>
              </a:ext>
            </a:extLst>
          </p:cNvPr>
          <p:cNvSpPr txBox="1"/>
          <p:nvPr/>
        </p:nvSpPr>
        <p:spPr>
          <a:xfrm>
            <a:off x="4222810" y="3437191"/>
            <a:ext cx="4103222" cy="830997"/>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Introduction</a:t>
            </a:r>
            <a:endParaRPr lang="en-US" sz="4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3763049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sp>
        <p:nvSpPr>
          <p:cNvPr id="14" name="TextBox 13">
            <a:extLst>
              <a:ext uri="{FF2B5EF4-FFF2-40B4-BE49-F238E27FC236}">
                <a16:creationId xmlns:a16="http://schemas.microsoft.com/office/drawing/2014/main" id="{F1474E6E-5970-4FA8-DAF9-A7F38B1444A4}"/>
              </a:ext>
            </a:extLst>
          </p:cNvPr>
          <p:cNvSpPr txBox="1"/>
          <p:nvPr/>
        </p:nvSpPr>
        <p:spPr>
          <a:xfrm>
            <a:off x="5121555" y="2036176"/>
            <a:ext cx="6788736" cy="3970318"/>
          </a:xfrm>
          <a:prstGeom prst="rect">
            <a:avLst/>
          </a:prstGeom>
          <a:noFill/>
        </p:spPr>
        <p:txBody>
          <a:bodyPr wrap="square" rtlCol="0">
            <a:spAutoFit/>
          </a:bodyPr>
          <a:lstStyle/>
          <a:p>
            <a:r>
              <a:rPr lang="en-US" sz="3600" b="1" i="0" dirty="0">
                <a:solidFill>
                  <a:schemeClr val="accent5">
                    <a:lumMod val="75000"/>
                  </a:schemeClr>
                </a:solidFill>
                <a:effectLst/>
                <a:latin typeface="Californian FB" panose="0207040306080B030204" pitchFamily="18" charset="0"/>
              </a:rPr>
              <a:t>When It Started:</a:t>
            </a:r>
            <a:r>
              <a:rPr lang="en-US" sz="3600" b="0" i="0" dirty="0">
                <a:solidFill>
                  <a:schemeClr val="accent5">
                    <a:lumMod val="75000"/>
                  </a:schemeClr>
                </a:solidFill>
                <a:effectLst/>
                <a:latin typeface="Californian FB" panose="0207040306080B030204" pitchFamily="18" charset="0"/>
              </a:rPr>
              <a:t>  The Industrial Revolution, a pivotal period in history, unfolded roughly two centuries ago, </a:t>
            </a:r>
            <a:r>
              <a:rPr lang="en-US" sz="3600" b="0" i="1" dirty="0">
                <a:solidFill>
                  <a:schemeClr val="accent5">
                    <a:lumMod val="75000"/>
                  </a:schemeClr>
                </a:solidFill>
                <a:effectLst/>
                <a:latin typeface="Californian FB" panose="0207040306080B030204" pitchFamily="18" charset="0"/>
              </a:rPr>
              <a:t>spanning the late 18th to early 19th centuries</a:t>
            </a:r>
            <a:r>
              <a:rPr lang="en-US" sz="3600" b="0" i="0" dirty="0">
                <a:solidFill>
                  <a:schemeClr val="accent5">
                    <a:lumMod val="75000"/>
                  </a:schemeClr>
                </a:solidFill>
                <a:effectLst/>
                <a:latin typeface="Californian FB" panose="0207040306080B030204" pitchFamily="18" charset="0"/>
              </a:rPr>
              <a:t>. This transformative era originated primarily in the United Kingdom.</a:t>
            </a:r>
            <a:endParaRPr lang="en-US" sz="3600" dirty="0">
              <a:solidFill>
                <a:schemeClr val="accent5">
                  <a:lumMod val="75000"/>
                </a:schemeClr>
              </a:solidFill>
              <a:latin typeface="Californian FB" panose="0207040306080B030204" pitchFamily="18" charset="0"/>
            </a:endParaRPr>
          </a:p>
        </p:txBody>
      </p:sp>
      <p:pic>
        <p:nvPicPr>
          <p:cNvPr id="5" name="Picture 4" descr="A group of children in a factory&#10;&#10;Description automatically generated">
            <a:extLst>
              <a:ext uri="{FF2B5EF4-FFF2-40B4-BE49-F238E27FC236}">
                <a16:creationId xmlns:a16="http://schemas.microsoft.com/office/drawing/2014/main" id="{4DE0AC2E-219F-7881-4430-3FFC30FC59A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3341" y="2317316"/>
            <a:ext cx="4434873" cy="3166682"/>
          </a:xfrm>
          <a:prstGeom prst="rect">
            <a:avLst/>
          </a:prstGeom>
        </p:spPr>
      </p:pic>
      <p:sp>
        <p:nvSpPr>
          <p:cNvPr id="10" name="TextBox 9">
            <a:extLst>
              <a:ext uri="{FF2B5EF4-FFF2-40B4-BE49-F238E27FC236}">
                <a16:creationId xmlns:a16="http://schemas.microsoft.com/office/drawing/2014/main" id="{8EB97AE2-27CF-8962-CF9B-8DAB08B0BAF1}"/>
              </a:ext>
            </a:extLst>
          </p:cNvPr>
          <p:cNvSpPr txBox="1"/>
          <p:nvPr/>
        </p:nvSpPr>
        <p:spPr>
          <a:xfrm>
            <a:off x="246407" y="5474991"/>
            <a:ext cx="7087162" cy="230832"/>
          </a:xfrm>
          <a:prstGeom prst="rect">
            <a:avLst/>
          </a:prstGeom>
          <a:noFill/>
        </p:spPr>
        <p:txBody>
          <a:bodyPr wrap="square" rtlCol="0">
            <a:spAutoFit/>
          </a:bodyPr>
          <a:lstStyle/>
          <a:p>
            <a:r>
              <a:rPr lang="en-US" sz="900" dirty="0">
                <a:hlinkClick r:id="rId11" tooltip="https://commons.wikimedia.org/wiki/File:Child_workers_in_Newton,_NC.jpg"/>
              </a:rPr>
              <a:t>This Photo</a:t>
            </a:r>
            <a:r>
              <a:rPr lang="en-US" sz="900" dirty="0"/>
              <a:t> by Unknown Author is licensed under </a:t>
            </a:r>
            <a:r>
              <a:rPr lang="en-US" sz="900" dirty="0">
                <a:hlinkClick r:id="rId12" tooltip="https://creativecommons.org/licenses/by-sa/3.0/"/>
              </a:rPr>
              <a:t>CC BY-SA</a:t>
            </a:r>
            <a:endParaRPr lang="en-US" sz="900" dirty="0"/>
          </a:p>
        </p:txBody>
      </p:sp>
    </p:spTree>
    <p:extLst>
      <p:ext uri="{BB962C8B-B14F-4D97-AF65-F5344CB8AC3E}">
        <p14:creationId xmlns:p14="http://schemas.microsoft.com/office/powerpoint/2010/main" val="2968628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sp>
        <p:nvSpPr>
          <p:cNvPr id="14" name="TextBox 13">
            <a:extLst>
              <a:ext uri="{FF2B5EF4-FFF2-40B4-BE49-F238E27FC236}">
                <a16:creationId xmlns:a16="http://schemas.microsoft.com/office/drawing/2014/main" id="{F1474E6E-5970-4FA8-DAF9-A7F38B1444A4}"/>
              </a:ext>
            </a:extLst>
          </p:cNvPr>
          <p:cNvSpPr txBox="1"/>
          <p:nvPr/>
        </p:nvSpPr>
        <p:spPr>
          <a:xfrm>
            <a:off x="1024231" y="1610598"/>
            <a:ext cx="10346134" cy="2062103"/>
          </a:xfrm>
          <a:prstGeom prst="rect">
            <a:avLst/>
          </a:prstGeom>
          <a:noFill/>
        </p:spPr>
        <p:txBody>
          <a:bodyPr wrap="square" rtlCol="0">
            <a:spAutoFit/>
          </a:bodyPr>
          <a:lstStyle/>
          <a:p>
            <a:pPr algn="ctr"/>
            <a:r>
              <a:rPr lang="en-US" sz="3200" b="1" i="0" dirty="0">
                <a:solidFill>
                  <a:srgbClr val="0070C0"/>
                </a:solidFill>
                <a:effectLst/>
                <a:latin typeface="Californian FB" panose="0207040306080B030204" pitchFamily="18" charset="0"/>
              </a:rPr>
              <a:t>New Machines: </a:t>
            </a:r>
            <a:r>
              <a:rPr lang="en-US" sz="3200" i="0" dirty="0">
                <a:solidFill>
                  <a:srgbClr val="0070C0"/>
                </a:solidFill>
                <a:effectLst/>
                <a:latin typeface="Californian FB" panose="0207040306080B030204" pitchFamily="18" charset="0"/>
              </a:rPr>
              <a:t>At the heart of the Industrial Revolution were groundbreaking technological advancements. These machines, like the steam engine and spinning jenny, helped make things </a:t>
            </a:r>
            <a:r>
              <a:rPr lang="en-US" sz="3200" i="1" dirty="0">
                <a:solidFill>
                  <a:srgbClr val="0070C0"/>
                </a:solidFill>
                <a:effectLst/>
                <a:latin typeface="Californian FB" panose="0207040306080B030204" pitchFamily="18" charset="0"/>
              </a:rPr>
              <a:t>faster</a:t>
            </a:r>
            <a:r>
              <a:rPr lang="en-US" sz="3200" i="0" dirty="0">
                <a:solidFill>
                  <a:srgbClr val="0070C0"/>
                </a:solidFill>
                <a:effectLst/>
                <a:latin typeface="Californian FB" panose="0207040306080B030204" pitchFamily="18" charset="0"/>
              </a:rPr>
              <a:t> and </a:t>
            </a:r>
            <a:r>
              <a:rPr lang="en-US" sz="3200" i="1" dirty="0">
                <a:solidFill>
                  <a:srgbClr val="0070C0"/>
                </a:solidFill>
                <a:effectLst/>
                <a:latin typeface="Californian FB" panose="0207040306080B030204" pitchFamily="18" charset="0"/>
              </a:rPr>
              <a:t>better</a:t>
            </a:r>
            <a:r>
              <a:rPr lang="en-US" sz="3200" i="0" dirty="0">
                <a:solidFill>
                  <a:srgbClr val="0070C0"/>
                </a:solidFill>
                <a:effectLst/>
                <a:latin typeface="Californian FB" panose="0207040306080B030204" pitchFamily="18" charset="0"/>
              </a:rPr>
              <a:t>. </a:t>
            </a:r>
            <a:endParaRPr lang="en-US" sz="3200" dirty="0">
              <a:solidFill>
                <a:srgbClr val="0070C0"/>
              </a:solidFill>
              <a:latin typeface="Californian FB" panose="0207040306080B030204" pitchFamily="18" charset="0"/>
            </a:endParaRPr>
          </a:p>
        </p:txBody>
      </p:sp>
      <p:grpSp>
        <p:nvGrpSpPr>
          <p:cNvPr id="13" name="Group 12">
            <a:extLst>
              <a:ext uri="{FF2B5EF4-FFF2-40B4-BE49-F238E27FC236}">
                <a16:creationId xmlns:a16="http://schemas.microsoft.com/office/drawing/2014/main" id="{9FDF0349-1812-BFFF-983B-D25A7FEB677C}"/>
              </a:ext>
            </a:extLst>
          </p:cNvPr>
          <p:cNvGrpSpPr/>
          <p:nvPr/>
        </p:nvGrpSpPr>
        <p:grpSpPr>
          <a:xfrm>
            <a:off x="1827645" y="3982767"/>
            <a:ext cx="3934365" cy="2565167"/>
            <a:chOff x="1263437" y="0"/>
            <a:chExt cx="9665125" cy="7088832"/>
          </a:xfrm>
        </p:grpSpPr>
        <p:pic>
          <p:nvPicPr>
            <p:cNvPr id="11" name="Picture 10" descr="A young person working in a factory&#10;&#10;Description automatically generated">
              <a:extLst>
                <a:ext uri="{FF2B5EF4-FFF2-40B4-BE49-F238E27FC236}">
                  <a16:creationId xmlns:a16="http://schemas.microsoft.com/office/drawing/2014/main" id="{EEED1C8D-BA69-44BA-0A04-5F29A3B54E0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63437" y="0"/>
              <a:ext cx="9665125" cy="6858000"/>
            </a:xfrm>
            <a:prstGeom prst="rect">
              <a:avLst/>
            </a:prstGeom>
          </p:spPr>
        </p:pic>
        <p:sp>
          <p:nvSpPr>
            <p:cNvPr id="12" name="TextBox 11">
              <a:extLst>
                <a:ext uri="{FF2B5EF4-FFF2-40B4-BE49-F238E27FC236}">
                  <a16:creationId xmlns:a16="http://schemas.microsoft.com/office/drawing/2014/main" id="{DEA7A68D-3FA8-1F94-EC8A-9447161EDA8E}"/>
                </a:ext>
              </a:extLst>
            </p:cNvPr>
            <p:cNvSpPr txBox="1"/>
            <p:nvPr/>
          </p:nvSpPr>
          <p:spPr>
            <a:xfrm>
              <a:off x="1263437" y="6858000"/>
              <a:ext cx="9665125" cy="230832"/>
            </a:xfrm>
            <a:prstGeom prst="rect">
              <a:avLst/>
            </a:prstGeom>
            <a:noFill/>
          </p:spPr>
          <p:txBody>
            <a:bodyPr wrap="square" rtlCol="0">
              <a:spAutoFit/>
            </a:bodyPr>
            <a:lstStyle/>
            <a:p>
              <a:r>
                <a:rPr lang="en-US" sz="900">
                  <a:hlinkClick r:id="rId11" tooltip="http://socialist.kr/beyond-fourth-industrial-revolution/"/>
                </a:rPr>
                <a:t>This Photo</a:t>
              </a:r>
              <a:r>
                <a:rPr lang="en-US" sz="900"/>
                <a:t> by Unknown Author is licensed under </a:t>
              </a:r>
              <a:r>
                <a:rPr lang="en-US" sz="900">
                  <a:hlinkClick r:id="rId12" tooltip="https://creativecommons.org/licenses/by-nc/3.0/"/>
                </a:rPr>
                <a:t>CC BY-NC</a:t>
              </a:r>
              <a:endParaRPr lang="en-US" sz="900"/>
            </a:p>
          </p:txBody>
        </p:sp>
      </p:grpSp>
      <p:grpSp>
        <p:nvGrpSpPr>
          <p:cNvPr id="21" name="Group 20">
            <a:extLst>
              <a:ext uri="{FF2B5EF4-FFF2-40B4-BE49-F238E27FC236}">
                <a16:creationId xmlns:a16="http://schemas.microsoft.com/office/drawing/2014/main" id="{ECB2ADBF-170E-607F-6F37-1A8C04DA7B36}"/>
              </a:ext>
            </a:extLst>
          </p:cNvPr>
          <p:cNvGrpSpPr/>
          <p:nvPr/>
        </p:nvGrpSpPr>
        <p:grpSpPr>
          <a:xfrm>
            <a:off x="6668779" y="4006581"/>
            <a:ext cx="4018263" cy="2481639"/>
            <a:chOff x="2286000" y="933450"/>
            <a:chExt cx="7620000" cy="5221932"/>
          </a:xfrm>
        </p:grpSpPr>
        <p:pic>
          <p:nvPicPr>
            <p:cNvPr id="18" name="Picture 17" descr="A person standing on a large machine&#10;&#10;Description automatically generated">
              <a:extLst>
                <a:ext uri="{FF2B5EF4-FFF2-40B4-BE49-F238E27FC236}">
                  <a16:creationId xmlns:a16="http://schemas.microsoft.com/office/drawing/2014/main" id="{B857BCCA-0FA1-D696-0DBB-A7F916AB8CC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286000" y="933450"/>
              <a:ext cx="7620000" cy="4991100"/>
            </a:xfrm>
            <a:prstGeom prst="rect">
              <a:avLst/>
            </a:prstGeom>
          </p:spPr>
        </p:pic>
        <p:sp>
          <p:nvSpPr>
            <p:cNvPr id="20" name="TextBox 19">
              <a:extLst>
                <a:ext uri="{FF2B5EF4-FFF2-40B4-BE49-F238E27FC236}">
                  <a16:creationId xmlns:a16="http://schemas.microsoft.com/office/drawing/2014/main" id="{8AEE3B9D-BA3A-0DDA-BE07-B7BB4D285FA2}"/>
                </a:ext>
              </a:extLst>
            </p:cNvPr>
            <p:cNvSpPr txBox="1"/>
            <p:nvPr/>
          </p:nvSpPr>
          <p:spPr>
            <a:xfrm>
              <a:off x="2286000" y="5924550"/>
              <a:ext cx="7620000" cy="230832"/>
            </a:xfrm>
            <a:prstGeom prst="rect">
              <a:avLst/>
            </a:prstGeom>
            <a:noFill/>
          </p:spPr>
          <p:txBody>
            <a:bodyPr wrap="square" rtlCol="0">
              <a:spAutoFit/>
            </a:bodyPr>
            <a:lstStyle/>
            <a:p>
              <a:r>
                <a:rPr lang="en-US" sz="900">
                  <a:hlinkClick r:id="rId14" tooltip="https://courses.lumenlearning.com/physics/chapter/15-2-the-first-law-of-thermodynamics-and-some-simple-processes/"/>
                </a:rPr>
                <a:t>This Photo</a:t>
              </a:r>
              <a:r>
                <a:rPr lang="en-US" sz="900"/>
                <a:t> by Unknown Author is licensed under </a:t>
              </a:r>
              <a:r>
                <a:rPr lang="en-US" sz="900">
                  <a:hlinkClick r:id="rId15" tooltip="https://creativecommons.org/licenses/by/3.0/"/>
                </a:rPr>
                <a:t>CC BY</a:t>
              </a:r>
              <a:endParaRPr lang="en-US" sz="900"/>
            </a:p>
          </p:txBody>
        </p:sp>
      </p:grpSp>
    </p:spTree>
    <p:extLst>
      <p:ext uri="{BB962C8B-B14F-4D97-AF65-F5344CB8AC3E}">
        <p14:creationId xmlns:p14="http://schemas.microsoft.com/office/powerpoint/2010/main" val="308676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537" y="-1750905"/>
            <a:ext cx="4068221" cy="4068221"/>
          </a:xfrm>
          <a:prstGeom prst="rect">
            <a:avLst/>
          </a:prstGeom>
        </p:spPr>
      </p:pic>
      <p:sp>
        <p:nvSpPr>
          <p:cNvPr id="14" name="TextBox 13">
            <a:extLst>
              <a:ext uri="{FF2B5EF4-FFF2-40B4-BE49-F238E27FC236}">
                <a16:creationId xmlns:a16="http://schemas.microsoft.com/office/drawing/2014/main" id="{F1474E6E-5970-4FA8-DAF9-A7F38B1444A4}"/>
              </a:ext>
            </a:extLst>
          </p:cNvPr>
          <p:cNvSpPr txBox="1"/>
          <p:nvPr/>
        </p:nvSpPr>
        <p:spPr>
          <a:xfrm>
            <a:off x="524131" y="1559842"/>
            <a:ext cx="11386160" cy="1077218"/>
          </a:xfrm>
          <a:prstGeom prst="rect">
            <a:avLst/>
          </a:prstGeom>
          <a:noFill/>
        </p:spPr>
        <p:txBody>
          <a:bodyPr wrap="square" rtlCol="0">
            <a:spAutoFit/>
          </a:bodyPr>
          <a:lstStyle/>
          <a:p>
            <a:pPr algn="ctr"/>
            <a:r>
              <a:rPr lang="en-US" sz="3200" b="1" i="0" dirty="0">
                <a:solidFill>
                  <a:srgbClr val="0070C0"/>
                </a:solidFill>
                <a:effectLst/>
                <a:latin typeface="Californian FB" panose="0207040306080B030204" pitchFamily="18" charset="0"/>
              </a:rPr>
              <a:t>Climate Implications: </a:t>
            </a:r>
            <a:r>
              <a:rPr lang="en-US" sz="3200" i="0" dirty="0">
                <a:solidFill>
                  <a:srgbClr val="0070C0"/>
                </a:solidFill>
                <a:effectLst/>
                <a:latin typeface="Californian FB" panose="0207040306080B030204" pitchFamily="18" charset="0"/>
              </a:rPr>
              <a:t>The Industrial Revolution significantly impacted the climate through heightened </a:t>
            </a:r>
            <a:r>
              <a:rPr lang="en-US" sz="3200" i="0" dirty="0">
                <a:solidFill>
                  <a:schemeClr val="accent6"/>
                </a:solidFill>
                <a:effectLst/>
                <a:latin typeface="Californian FB" panose="0207040306080B030204" pitchFamily="18" charset="0"/>
              </a:rPr>
              <a:t>greenhouse gas emissions</a:t>
            </a:r>
            <a:r>
              <a:rPr lang="en-US" sz="3200" i="0" dirty="0">
                <a:solidFill>
                  <a:srgbClr val="0070C0"/>
                </a:solidFill>
                <a:effectLst/>
                <a:latin typeface="Californian FB" panose="0207040306080B030204" pitchFamily="18" charset="0"/>
              </a:rPr>
              <a:t>.               </a:t>
            </a:r>
          </a:p>
        </p:txBody>
      </p:sp>
      <p:pic>
        <p:nvPicPr>
          <p:cNvPr id="18" name="Picture 17">
            <a:extLst>
              <a:ext uri="{FF2B5EF4-FFF2-40B4-BE49-F238E27FC236}">
                <a16:creationId xmlns:a16="http://schemas.microsoft.com/office/drawing/2014/main" id="{E20E8BB5-96FB-67A9-2C90-8C4000740E7D}"/>
              </a:ext>
            </a:extLst>
          </p:cNvPr>
          <p:cNvPicPr>
            <a:picLocks noChangeAspect="1"/>
          </p:cNvPicPr>
          <p:nvPr/>
        </p:nvPicPr>
        <p:blipFill>
          <a:blip r:embed="rId10"/>
          <a:stretch>
            <a:fillRect/>
          </a:stretch>
        </p:blipFill>
        <p:spPr>
          <a:xfrm>
            <a:off x="337631" y="2821464"/>
            <a:ext cx="4785775" cy="3438442"/>
          </a:xfrm>
          <a:prstGeom prst="rect">
            <a:avLst/>
          </a:prstGeom>
        </p:spPr>
      </p:pic>
      <p:sp>
        <p:nvSpPr>
          <p:cNvPr id="21" name="TextBox 20">
            <a:extLst>
              <a:ext uri="{FF2B5EF4-FFF2-40B4-BE49-F238E27FC236}">
                <a16:creationId xmlns:a16="http://schemas.microsoft.com/office/drawing/2014/main" id="{36AFCC73-723E-CB33-BD7E-6BB4640B492F}"/>
              </a:ext>
            </a:extLst>
          </p:cNvPr>
          <p:cNvSpPr txBox="1"/>
          <p:nvPr/>
        </p:nvSpPr>
        <p:spPr>
          <a:xfrm>
            <a:off x="5285646" y="2633871"/>
            <a:ext cx="6462405" cy="3816429"/>
          </a:xfrm>
          <a:prstGeom prst="rect">
            <a:avLst/>
          </a:prstGeom>
          <a:noFill/>
        </p:spPr>
        <p:txBody>
          <a:bodyPr wrap="square">
            <a:spAutoFit/>
          </a:bodyPr>
          <a:lstStyle/>
          <a:p>
            <a:r>
              <a:rPr kumimoji="0" lang="en-US" sz="3200" b="0" i="0"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t>The widespread use of fossil fuels, </a:t>
            </a:r>
            <a:r>
              <a:rPr kumimoji="0" lang="en-US" sz="3200" b="0" i="1"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t>particularly coal</a:t>
            </a:r>
            <a:r>
              <a:rPr kumimoji="0" lang="en-US" sz="3200" b="0" i="0"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t>, to power machinery resulted in substantial </a:t>
            </a:r>
            <a:r>
              <a:rPr kumimoji="0" lang="en-US" sz="3200" b="0" i="1"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t>carbon dioxide emissions.</a:t>
            </a:r>
            <a:r>
              <a:rPr kumimoji="0" lang="en-US" sz="3200" b="0" i="0"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t> This marked the </a:t>
            </a:r>
            <a:r>
              <a:rPr kumimoji="0" lang="en-US" sz="3200" b="0" i="0" u="none" strike="noStrike" kern="1200" cap="none" spc="0" normalizeH="0" baseline="0" noProof="0" dirty="0">
                <a:ln>
                  <a:noFill/>
                </a:ln>
                <a:solidFill>
                  <a:srgbClr val="FF0000"/>
                </a:solidFill>
                <a:effectLst/>
                <a:uLnTx/>
                <a:uFillTx/>
                <a:latin typeface="Californian FB" panose="0207040306080B030204" pitchFamily="18" charset="0"/>
                <a:ea typeface="+mn-ea"/>
                <a:cs typeface="+mn-cs"/>
              </a:rPr>
              <a:t>onset of human-induced climate change</a:t>
            </a:r>
            <a:r>
              <a:rPr kumimoji="0" lang="en-US" sz="3200" b="0" i="0"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t>, influencing global temperatures and weather patterns.</a:t>
            </a:r>
            <a:br>
              <a:rPr kumimoji="0" lang="en-US" sz="3200" b="0" i="0" u="none" strike="noStrike" kern="1200" cap="none" spc="0" normalizeH="0" baseline="0" noProof="0" dirty="0">
                <a:ln>
                  <a:noFill/>
                </a:ln>
                <a:solidFill>
                  <a:srgbClr val="0070C0"/>
                </a:solidFill>
                <a:effectLst/>
                <a:uLnTx/>
                <a:uFillTx/>
                <a:latin typeface="Californian FB" panose="0207040306080B030204" pitchFamily="18" charset="0"/>
                <a:ea typeface="+mn-ea"/>
                <a:cs typeface="+mn-cs"/>
              </a:rPr>
            </a:br>
            <a:endParaRPr lang="en-US" dirty="0"/>
          </a:p>
        </p:txBody>
      </p:sp>
    </p:spTree>
    <p:extLst>
      <p:ext uri="{BB962C8B-B14F-4D97-AF65-F5344CB8AC3E}">
        <p14:creationId xmlns:p14="http://schemas.microsoft.com/office/powerpoint/2010/main" val="2743158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sp>
        <p:nvSpPr>
          <p:cNvPr id="14" name="TextBox 13">
            <a:extLst>
              <a:ext uri="{FF2B5EF4-FFF2-40B4-BE49-F238E27FC236}">
                <a16:creationId xmlns:a16="http://schemas.microsoft.com/office/drawing/2014/main" id="{F1474E6E-5970-4FA8-DAF9-A7F38B1444A4}"/>
              </a:ext>
            </a:extLst>
          </p:cNvPr>
          <p:cNvSpPr txBox="1"/>
          <p:nvPr/>
        </p:nvSpPr>
        <p:spPr>
          <a:xfrm>
            <a:off x="146005" y="1559842"/>
            <a:ext cx="8064805" cy="4524315"/>
          </a:xfrm>
          <a:prstGeom prst="rect">
            <a:avLst/>
          </a:prstGeom>
          <a:noFill/>
        </p:spPr>
        <p:txBody>
          <a:bodyPr wrap="square" rtlCol="0">
            <a:spAutoFit/>
          </a:bodyPr>
          <a:lstStyle/>
          <a:p>
            <a:pPr algn="ctr"/>
            <a:r>
              <a:rPr lang="en-US" sz="3200" b="1" i="0" dirty="0">
                <a:solidFill>
                  <a:srgbClr val="0070C0"/>
                </a:solidFill>
                <a:effectLst/>
                <a:latin typeface="Californian FB" panose="0207040306080B030204" pitchFamily="18" charset="0"/>
              </a:rPr>
              <a:t>Not Only Good Stuff: </a:t>
            </a:r>
            <a:r>
              <a:rPr lang="en-US" sz="3200" i="0" dirty="0">
                <a:solidFill>
                  <a:srgbClr val="0070C0"/>
                </a:solidFill>
                <a:effectLst/>
                <a:latin typeface="Californian FB" panose="0207040306080B030204" pitchFamily="18" charset="0"/>
              </a:rPr>
              <a:t>Even though the Industrial Revolution brought new machines that improved people’s lives and helped to shape the world we enjo</a:t>
            </a:r>
            <a:r>
              <a:rPr lang="en-US" sz="3200" dirty="0">
                <a:solidFill>
                  <a:srgbClr val="0070C0"/>
                </a:solidFill>
                <a:latin typeface="Californian FB" panose="0207040306080B030204" pitchFamily="18" charset="0"/>
              </a:rPr>
              <a:t>y today,</a:t>
            </a:r>
            <a:r>
              <a:rPr lang="en-US" sz="3200" i="0" dirty="0">
                <a:solidFill>
                  <a:srgbClr val="0070C0"/>
                </a:solidFill>
                <a:effectLst/>
                <a:latin typeface="Californian FB" panose="0207040306080B030204" pitchFamily="18" charset="0"/>
              </a:rPr>
              <a:t> it also caused many problems. People had to work in crowded and dirty places, and the air and water became polluted. Cutting down trees also changed the environment. So, while it was good in many ways, it also had some harmful consequences.</a:t>
            </a:r>
          </a:p>
        </p:txBody>
      </p:sp>
      <p:grpSp>
        <p:nvGrpSpPr>
          <p:cNvPr id="11" name="Group 10">
            <a:extLst>
              <a:ext uri="{FF2B5EF4-FFF2-40B4-BE49-F238E27FC236}">
                <a16:creationId xmlns:a16="http://schemas.microsoft.com/office/drawing/2014/main" id="{9C399708-28AA-CE62-59F2-C6F14D3CA289}"/>
              </a:ext>
            </a:extLst>
          </p:cNvPr>
          <p:cNvGrpSpPr/>
          <p:nvPr/>
        </p:nvGrpSpPr>
        <p:grpSpPr>
          <a:xfrm>
            <a:off x="8354535" y="1350905"/>
            <a:ext cx="3555756" cy="2317316"/>
            <a:chOff x="1406769" y="0"/>
            <a:chExt cx="9378462" cy="7088832"/>
          </a:xfrm>
        </p:grpSpPr>
        <p:pic>
          <p:nvPicPr>
            <p:cNvPr id="5" name="Picture 4" descr="A group of people working in a factory&#10;&#10;Description automatically generated">
              <a:extLst>
                <a:ext uri="{FF2B5EF4-FFF2-40B4-BE49-F238E27FC236}">
                  <a16:creationId xmlns:a16="http://schemas.microsoft.com/office/drawing/2014/main" id="{F201643A-EE81-0182-7618-7727922DE6F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406769" y="0"/>
              <a:ext cx="9378462" cy="6858000"/>
            </a:xfrm>
            <a:prstGeom prst="rect">
              <a:avLst/>
            </a:prstGeom>
          </p:spPr>
        </p:pic>
        <p:sp>
          <p:nvSpPr>
            <p:cNvPr id="10" name="TextBox 9">
              <a:extLst>
                <a:ext uri="{FF2B5EF4-FFF2-40B4-BE49-F238E27FC236}">
                  <a16:creationId xmlns:a16="http://schemas.microsoft.com/office/drawing/2014/main" id="{470F2017-D9A0-42CE-150F-6766FEF6CF9E}"/>
                </a:ext>
              </a:extLst>
            </p:cNvPr>
            <p:cNvSpPr txBox="1"/>
            <p:nvPr/>
          </p:nvSpPr>
          <p:spPr>
            <a:xfrm>
              <a:off x="1406769" y="6858000"/>
              <a:ext cx="9378462" cy="230832"/>
            </a:xfrm>
            <a:prstGeom prst="rect">
              <a:avLst/>
            </a:prstGeom>
            <a:noFill/>
          </p:spPr>
          <p:txBody>
            <a:bodyPr wrap="square" rtlCol="0">
              <a:spAutoFit/>
            </a:bodyPr>
            <a:lstStyle/>
            <a:p>
              <a:r>
                <a:rPr lang="en-US" sz="900">
                  <a:hlinkClick r:id="rId11" tooltip="https://www.unabrevehistoria.com/2008/06/fabricando-radios-en-1925.html"/>
                </a:rPr>
                <a:t>This Photo</a:t>
              </a:r>
              <a:r>
                <a:rPr lang="en-US" sz="900"/>
                <a:t> by Unknown Author is licensed under </a:t>
              </a:r>
              <a:r>
                <a:rPr lang="en-US" sz="900">
                  <a:hlinkClick r:id="rId12" tooltip="https://creativecommons.org/licenses/by-nc-sa/3.0/"/>
                </a:rPr>
                <a:t>CC BY-SA-NC</a:t>
              </a:r>
              <a:endParaRPr lang="en-US" sz="900"/>
            </a:p>
          </p:txBody>
        </p:sp>
      </p:grpSp>
      <p:grpSp>
        <p:nvGrpSpPr>
          <p:cNvPr id="16" name="Group 15">
            <a:extLst>
              <a:ext uri="{FF2B5EF4-FFF2-40B4-BE49-F238E27FC236}">
                <a16:creationId xmlns:a16="http://schemas.microsoft.com/office/drawing/2014/main" id="{1F95FFEB-08C3-1ABF-DA3C-D7066D6AE20E}"/>
              </a:ext>
            </a:extLst>
          </p:cNvPr>
          <p:cNvGrpSpPr/>
          <p:nvPr/>
        </p:nvGrpSpPr>
        <p:grpSpPr>
          <a:xfrm>
            <a:off x="8354535" y="4005650"/>
            <a:ext cx="3555756" cy="2104535"/>
            <a:chOff x="1223962" y="423862"/>
            <a:chExt cx="9744075" cy="6241107"/>
          </a:xfrm>
        </p:grpSpPr>
        <p:pic>
          <p:nvPicPr>
            <p:cNvPr id="13" name="Picture 12" descr="A forest with trees in the background&#10;&#10;Description automatically generated">
              <a:extLst>
                <a:ext uri="{FF2B5EF4-FFF2-40B4-BE49-F238E27FC236}">
                  <a16:creationId xmlns:a16="http://schemas.microsoft.com/office/drawing/2014/main" id="{AF753C20-04BA-024F-629C-9DAF6E9C8F4E}"/>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223962" y="423862"/>
              <a:ext cx="9744075" cy="6010275"/>
            </a:xfrm>
            <a:prstGeom prst="rect">
              <a:avLst/>
            </a:prstGeom>
          </p:spPr>
        </p:pic>
        <p:sp>
          <p:nvSpPr>
            <p:cNvPr id="15" name="TextBox 14">
              <a:extLst>
                <a:ext uri="{FF2B5EF4-FFF2-40B4-BE49-F238E27FC236}">
                  <a16:creationId xmlns:a16="http://schemas.microsoft.com/office/drawing/2014/main" id="{A9EB9070-9A05-0454-6539-389B59A2B789}"/>
                </a:ext>
              </a:extLst>
            </p:cNvPr>
            <p:cNvSpPr txBox="1"/>
            <p:nvPr/>
          </p:nvSpPr>
          <p:spPr>
            <a:xfrm>
              <a:off x="1223962" y="6434137"/>
              <a:ext cx="9744075" cy="230832"/>
            </a:xfrm>
            <a:prstGeom prst="rect">
              <a:avLst/>
            </a:prstGeom>
            <a:noFill/>
          </p:spPr>
          <p:txBody>
            <a:bodyPr wrap="square" rtlCol="0">
              <a:spAutoFit/>
            </a:bodyPr>
            <a:lstStyle/>
            <a:p>
              <a:r>
                <a:rPr lang="en-US" sz="900">
                  <a:hlinkClick r:id="rId14" tooltip="https://www.flickr.com/photos/urot/51211447744"/>
                </a:rPr>
                <a:t>This Photo</a:t>
              </a:r>
              <a:r>
                <a:rPr lang="en-US" sz="900"/>
                <a:t> by Unknown Author is licensed under </a:t>
              </a:r>
              <a:r>
                <a:rPr lang="en-US" sz="900">
                  <a:hlinkClick r:id="rId15" tooltip="https://creativecommons.org/licenses/by-nd/3.0/"/>
                </a:rPr>
                <a:t>CC BY-ND</a:t>
              </a:r>
              <a:endParaRPr lang="en-US" sz="900"/>
            </a:p>
          </p:txBody>
        </p:sp>
      </p:grpSp>
    </p:spTree>
    <p:extLst>
      <p:ext uri="{BB962C8B-B14F-4D97-AF65-F5344CB8AC3E}">
        <p14:creationId xmlns:p14="http://schemas.microsoft.com/office/powerpoint/2010/main" val="339486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pic>
        <p:nvPicPr>
          <p:cNvPr id="3" name="Picture 2">
            <a:extLst>
              <a:ext uri="{FF2B5EF4-FFF2-40B4-BE49-F238E27FC236}">
                <a16:creationId xmlns:a16="http://schemas.microsoft.com/office/drawing/2014/main" id="{69B8CE33-72D9-4234-A66D-A3C6B4AA107C}"/>
              </a:ext>
            </a:extLst>
          </p:cNvPr>
          <p:cNvPicPr>
            <a:picLocks noChangeAspect="1"/>
          </p:cNvPicPr>
          <p:nvPr/>
        </p:nvPicPr>
        <p:blipFill>
          <a:blip r:embed="rId10"/>
          <a:stretch>
            <a:fillRect/>
          </a:stretch>
        </p:blipFill>
        <p:spPr>
          <a:xfrm>
            <a:off x="3221108" y="1392046"/>
            <a:ext cx="8477250" cy="4514136"/>
          </a:xfrm>
          <a:prstGeom prst="rect">
            <a:avLst/>
          </a:prstGeom>
        </p:spPr>
      </p:pic>
      <p:sp>
        <p:nvSpPr>
          <p:cNvPr id="17" name="TextBox 16">
            <a:extLst>
              <a:ext uri="{FF2B5EF4-FFF2-40B4-BE49-F238E27FC236}">
                <a16:creationId xmlns:a16="http://schemas.microsoft.com/office/drawing/2014/main" id="{D3F1C1E3-598A-9E91-C3E9-12E87484685E}"/>
              </a:ext>
            </a:extLst>
          </p:cNvPr>
          <p:cNvSpPr txBox="1"/>
          <p:nvPr/>
        </p:nvSpPr>
        <p:spPr>
          <a:xfrm>
            <a:off x="218584" y="1838325"/>
            <a:ext cx="2886566" cy="3970318"/>
          </a:xfrm>
          <a:prstGeom prst="rect">
            <a:avLst/>
          </a:prstGeom>
          <a:noFill/>
        </p:spPr>
        <p:txBody>
          <a:bodyPr wrap="square" rtlCol="0">
            <a:spAutoFit/>
          </a:bodyPr>
          <a:lstStyle/>
          <a:p>
            <a:r>
              <a:rPr lang="en-US" sz="2800" dirty="0">
                <a:solidFill>
                  <a:srgbClr val="002060"/>
                </a:solidFill>
                <a:latin typeface="Californian FB" panose="0207040306080B030204" pitchFamily="18" charset="0"/>
              </a:rPr>
              <a:t>Now looking back at this graph, we understand how much the Industrial Revolution impacted CO</a:t>
            </a:r>
            <a:r>
              <a:rPr lang="en-US" sz="2800" baseline="-25000" dirty="0">
                <a:solidFill>
                  <a:srgbClr val="002060"/>
                </a:solidFill>
                <a:latin typeface="Californian FB" panose="0207040306080B030204" pitchFamily="18" charset="0"/>
              </a:rPr>
              <a:t>2</a:t>
            </a:r>
            <a:r>
              <a:rPr lang="en-US" sz="2800" dirty="0">
                <a:solidFill>
                  <a:srgbClr val="002060"/>
                </a:solidFill>
                <a:latin typeface="Californian FB" panose="0207040306080B030204" pitchFamily="18" charset="0"/>
              </a:rPr>
              <a:t> levels in the atmosphere…</a:t>
            </a:r>
          </a:p>
        </p:txBody>
      </p:sp>
    </p:spTree>
    <p:extLst>
      <p:ext uri="{BB962C8B-B14F-4D97-AF65-F5344CB8AC3E}">
        <p14:creationId xmlns:p14="http://schemas.microsoft.com/office/powerpoint/2010/main" val="2172621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sp>
        <p:nvSpPr>
          <p:cNvPr id="17" name="TextBox 16">
            <a:extLst>
              <a:ext uri="{FF2B5EF4-FFF2-40B4-BE49-F238E27FC236}">
                <a16:creationId xmlns:a16="http://schemas.microsoft.com/office/drawing/2014/main" id="{D3F1C1E3-598A-9E91-C3E9-12E87484685E}"/>
              </a:ext>
            </a:extLst>
          </p:cNvPr>
          <p:cNvSpPr txBox="1"/>
          <p:nvPr/>
        </p:nvSpPr>
        <p:spPr>
          <a:xfrm>
            <a:off x="560379" y="3142298"/>
            <a:ext cx="2886566" cy="1384995"/>
          </a:xfrm>
          <a:prstGeom prst="rect">
            <a:avLst/>
          </a:prstGeom>
          <a:noFill/>
        </p:spPr>
        <p:txBody>
          <a:bodyPr wrap="square" rtlCol="0">
            <a:spAutoFit/>
          </a:bodyPr>
          <a:lstStyle/>
          <a:p>
            <a:r>
              <a:rPr lang="en-US" sz="2800" dirty="0">
                <a:solidFill>
                  <a:srgbClr val="002060"/>
                </a:solidFill>
                <a:latin typeface="Californian FB" panose="0207040306080B030204" pitchFamily="18" charset="0"/>
              </a:rPr>
              <a:t>…and how the Keeling Curve came to be!</a:t>
            </a:r>
          </a:p>
        </p:txBody>
      </p:sp>
      <p:pic>
        <p:nvPicPr>
          <p:cNvPr id="5" name="Picture 4">
            <a:extLst>
              <a:ext uri="{FF2B5EF4-FFF2-40B4-BE49-F238E27FC236}">
                <a16:creationId xmlns:a16="http://schemas.microsoft.com/office/drawing/2014/main" id="{DBB225BC-E540-2259-9EF2-B6FF503CB719}"/>
              </a:ext>
            </a:extLst>
          </p:cNvPr>
          <p:cNvPicPr>
            <a:picLocks noChangeAspect="1"/>
          </p:cNvPicPr>
          <p:nvPr/>
        </p:nvPicPr>
        <p:blipFill rotWithShape="1">
          <a:blip r:embed="rId10"/>
          <a:srcRect l="74531" t="2318" b="21684"/>
          <a:stretch/>
        </p:blipFill>
        <p:spPr>
          <a:xfrm>
            <a:off x="3637783" y="1103967"/>
            <a:ext cx="3437260" cy="5461658"/>
          </a:xfrm>
          <a:prstGeom prst="rect">
            <a:avLst/>
          </a:prstGeom>
        </p:spPr>
      </p:pic>
      <p:pic>
        <p:nvPicPr>
          <p:cNvPr id="10" name="Picture 9">
            <a:extLst>
              <a:ext uri="{FF2B5EF4-FFF2-40B4-BE49-F238E27FC236}">
                <a16:creationId xmlns:a16="http://schemas.microsoft.com/office/drawing/2014/main" id="{5D345666-24B7-2308-F0ED-A813ED3CDAAC}"/>
              </a:ext>
            </a:extLst>
          </p:cNvPr>
          <p:cNvPicPr>
            <a:picLocks noChangeAspect="1"/>
          </p:cNvPicPr>
          <p:nvPr/>
        </p:nvPicPr>
        <p:blipFill>
          <a:blip r:embed="rId11"/>
          <a:stretch>
            <a:fillRect/>
          </a:stretch>
        </p:blipFill>
        <p:spPr>
          <a:xfrm>
            <a:off x="7197169" y="2253273"/>
            <a:ext cx="4803993" cy="3602995"/>
          </a:xfrm>
          <a:prstGeom prst="rect">
            <a:avLst/>
          </a:prstGeom>
        </p:spPr>
      </p:pic>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AFAB433-35B3-5AFB-8B68-5A2626CA6B1D}"/>
                  </a:ext>
                </a:extLst>
              </p14:cNvPr>
              <p14:cNvContentPartPr/>
              <p14:nvPr/>
            </p14:nvContentPartPr>
            <p14:xfrm>
              <a:off x="6095445" y="1286355"/>
              <a:ext cx="528120" cy="1656720"/>
            </p14:xfrm>
          </p:contentPart>
        </mc:Choice>
        <mc:Fallback xmlns="">
          <p:pic>
            <p:nvPicPr>
              <p:cNvPr id="13" name="Ink 12">
                <a:extLst>
                  <a:ext uri="{FF2B5EF4-FFF2-40B4-BE49-F238E27FC236}">
                    <a16:creationId xmlns:a16="http://schemas.microsoft.com/office/drawing/2014/main" id="{0AFAB433-35B3-5AFB-8B68-5A2626CA6B1D}"/>
                  </a:ext>
                </a:extLst>
              </p:cNvPr>
              <p:cNvPicPr/>
              <p:nvPr/>
            </p:nvPicPr>
            <p:blipFill>
              <a:blip r:embed="rId13"/>
              <a:stretch>
                <a:fillRect/>
              </a:stretch>
            </p:blipFill>
            <p:spPr>
              <a:xfrm>
                <a:off x="6077805" y="1268715"/>
                <a:ext cx="563760" cy="1692360"/>
              </a:xfrm>
              <a:prstGeom prst="rect">
                <a:avLst/>
              </a:prstGeom>
            </p:spPr>
          </p:pic>
        </mc:Fallback>
      </mc:AlternateContent>
    </p:spTree>
    <p:extLst>
      <p:ext uri="{BB962C8B-B14F-4D97-AF65-F5344CB8AC3E}">
        <p14:creationId xmlns:p14="http://schemas.microsoft.com/office/powerpoint/2010/main" val="304102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sp>
        <p:nvSpPr>
          <p:cNvPr id="5" name="TextBox 4">
            <a:extLst>
              <a:ext uri="{FF2B5EF4-FFF2-40B4-BE49-F238E27FC236}">
                <a16:creationId xmlns:a16="http://schemas.microsoft.com/office/drawing/2014/main" id="{A278FEBF-193A-5E5F-8FFE-CBF06180E4C1}"/>
              </a:ext>
            </a:extLst>
          </p:cNvPr>
          <p:cNvSpPr txBox="1"/>
          <p:nvPr/>
        </p:nvSpPr>
        <p:spPr>
          <a:xfrm>
            <a:off x="218584" y="1286795"/>
            <a:ext cx="11075514" cy="1631216"/>
          </a:xfrm>
          <a:prstGeom prst="rect">
            <a:avLst/>
          </a:prstGeom>
          <a:noFill/>
        </p:spPr>
        <p:txBody>
          <a:bodyPr wrap="square" rtlCol="0">
            <a:spAutoFit/>
          </a:bodyPr>
          <a:lstStyle/>
          <a:p>
            <a:pPr algn="ctr"/>
            <a:r>
              <a:rPr lang="en-US" sz="4000" dirty="0">
                <a:solidFill>
                  <a:srgbClr val="002060"/>
                </a:solidFill>
                <a:latin typeface="Californian FB" panose="0207040306080B030204" pitchFamily="18" charset="0"/>
              </a:rPr>
              <a:t>Thinking back to correlation vs causation…</a:t>
            </a:r>
            <a:endParaRPr lang="en-US" sz="4400" dirty="0">
              <a:solidFill>
                <a:srgbClr val="002060"/>
              </a:solidFill>
              <a:latin typeface="Californian FB" panose="0207040306080B030204" pitchFamily="18" charset="0"/>
            </a:endParaRPr>
          </a:p>
          <a:p>
            <a:endParaRPr lang="en-US" sz="3200" dirty="0">
              <a:solidFill>
                <a:srgbClr val="002060"/>
              </a:solidFill>
              <a:latin typeface="Californian FB" panose="0207040306080B030204" pitchFamily="18" charset="0"/>
            </a:endParaRPr>
          </a:p>
          <a:p>
            <a:endParaRPr lang="en-US" sz="2800" dirty="0">
              <a:solidFill>
                <a:srgbClr val="002060"/>
              </a:solidFill>
              <a:latin typeface="Californian FB" panose="0207040306080B030204" pitchFamily="18" charset="0"/>
            </a:endParaRPr>
          </a:p>
        </p:txBody>
      </p:sp>
      <p:sp>
        <p:nvSpPr>
          <p:cNvPr id="13" name="TextBox 12">
            <a:extLst>
              <a:ext uri="{FF2B5EF4-FFF2-40B4-BE49-F238E27FC236}">
                <a16:creationId xmlns:a16="http://schemas.microsoft.com/office/drawing/2014/main" id="{A4E89A78-C63D-C47B-70F6-29F620F0B243}"/>
              </a:ext>
            </a:extLst>
          </p:cNvPr>
          <p:cNvSpPr txBox="1"/>
          <p:nvPr/>
        </p:nvSpPr>
        <p:spPr>
          <a:xfrm>
            <a:off x="1841812" y="2228671"/>
            <a:ext cx="6600825" cy="1200329"/>
          </a:xfrm>
          <a:prstGeom prst="rect">
            <a:avLst/>
          </a:prstGeom>
          <a:noFill/>
        </p:spPr>
        <p:txBody>
          <a:bodyPr wrap="square" rtlCol="0">
            <a:spAutoFit/>
          </a:bodyPr>
          <a:lstStyle/>
          <a:p>
            <a:pPr algn="l" fontAlgn="base"/>
            <a:r>
              <a:rPr lang="en-US" sz="2400" dirty="0">
                <a:solidFill>
                  <a:srgbClr val="002060"/>
                </a:solidFill>
                <a:latin typeface="Californian FB" panose="0207040306080B030204" pitchFamily="18" charset="0"/>
              </a:rPr>
              <a:t>When it comes to the correlation between temperature and CO</a:t>
            </a:r>
            <a:r>
              <a:rPr lang="en-US" sz="2400" baseline="-25000" dirty="0">
                <a:solidFill>
                  <a:srgbClr val="002060"/>
                </a:solidFill>
                <a:latin typeface="Californian FB" panose="0207040306080B030204" pitchFamily="18" charset="0"/>
              </a:rPr>
              <a:t>2</a:t>
            </a:r>
            <a:r>
              <a:rPr lang="en-US" sz="2400" dirty="0">
                <a:solidFill>
                  <a:srgbClr val="002060"/>
                </a:solidFill>
                <a:latin typeface="Californian FB" panose="0207040306080B030204" pitchFamily="18" charset="0"/>
              </a:rPr>
              <a:t>, we can see a positive correlation…</a:t>
            </a:r>
            <a:endParaRPr lang="en-US" sz="2400" i="0" dirty="0">
              <a:solidFill>
                <a:srgbClr val="002060"/>
              </a:solidFill>
              <a:effectLst/>
              <a:latin typeface="Californian FB" panose="0207040306080B030204" pitchFamily="18" charset="0"/>
            </a:endParaRPr>
          </a:p>
        </p:txBody>
      </p:sp>
      <p:pic>
        <p:nvPicPr>
          <p:cNvPr id="14" name="Picture 13">
            <a:extLst>
              <a:ext uri="{FF2B5EF4-FFF2-40B4-BE49-F238E27FC236}">
                <a16:creationId xmlns:a16="http://schemas.microsoft.com/office/drawing/2014/main" id="{866B6466-4EDD-DA89-463C-5D155B2778C2}"/>
              </a:ext>
            </a:extLst>
          </p:cNvPr>
          <p:cNvPicPr>
            <a:picLocks noChangeAspect="1"/>
          </p:cNvPicPr>
          <p:nvPr/>
        </p:nvPicPr>
        <p:blipFill>
          <a:blip r:embed="rId10"/>
          <a:stretch>
            <a:fillRect/>
          </a:stretch>
        </p:blipFill>
        <p:spPr>
          <a:xfrm>
            <a:off x="3640290" y="3152812"/>
            <a:ext cx="6600825" cy="3078559"/>
          </a:xfrm>
          <a:prstGeom prst="rect">
            <a:avLst/>
          </a:prstGeom>
        </p:spPr>
      </p:pic>
    </p:spTree>
    <p:extLst>
      <p:ext uri="{BB962C8B-B14F-4D97-AF65-F5344CB8AC3E}">
        <p14:creationId xmlns:p14="http://schemas.microsoft.com/office/powerpoint/2010/main" val="1433631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sp>
        <p:nvSpPr>
          <p:cNvPr id="5" name="TextBox 4">
            <a:extLst>
              <a:ext uri="{FF2B5EF4-FFF2-40B4-BE49-F238E27FC236}">
                <a16:creationId xmlns:a16="http://schemas.microsoft.com/office/drawing/2014/main" id="{A278FEBF-193A-5E5F-8FFE-CBF06180E4C1}"/>
              </a:ext>
            </a:extLst>
          </p:cNvPr>
          <p:cNvSpPr txBox="1"/>
          <p:nvPr/>
        </p:nvSpPr>
        <p:spPr>
          <a:xfrm>
            <a:off x="215095" y="1023037"/>
            <a:ext cx="11075514" cy="1631216"/>
          </a:xfrm>
          <a:prstGeom prst="rect">
            <a:avLst/>
          </a:prstGeom>
          <a:noFill/>
        </p:spPr>
        <p:txBody>
          <a:bodyPr wrap="square" rtlCol="0">
            <a:spAutoFit/>
          </a:bodyPr>
          <a:lstStyle/>
          <a:p>
            <a:pPr algn="ctr"/>
            <a:r>
              <a:rPr lang="en-US" sz="3600" dirty="0">
                <a:solidFill>
                  <a:srgbClr val="002060"/>
                </a:solidFill>
                <a:latin typeface="Californian FB" panose="0207040306080B030204" pitchFamily="18" charset="0"/>
              </a:rPr>
              <a:t>Thinking back to correlation vs causation…</a:t>
            </a:r>
            <a:endParaRPr lang="en-US" sz="4000" dirty="0">
              <a:solidFill>
                <a:srgbClr val="002060"/>
              </a:solidFill>
              <a:latin typeface="Californian FB" panose="0207040306080B030204" pitchFamily="18" charset="0"/>
            </a:endParaRPr>
          </a:p>
          <a:p>
            <a:endParaRPr lang="en-US" sz="3200" dirty="0">
              <a:solidFill>
                <a:srgbClr val="002060"/>
              </a:solidFill>
              <a:latin typeface="Californian FB" panose="0207040306080B030204" pitchFamily="18" charset="0"/>
            </a:endParaRPr>
          </a:p>
          <a:p>
            <a:endParaRPr lang="en-US" sz="2800" dirty="0">
              <a:solidFill>
                <a:srgbClr val="002060"/>
              </a:solidFill>
              <a:latin typeface="Californian FB" panose="0207040306080B030204" pitchFamily="18" charset="0"/>
            </a:endParaRPr>
          </a:p>
        </p:txBody>
      </p:sp>
      <p:sp>
        <p:nvSpPr>
          <p:cNvPr id="13" name="TextBox 12">
            <a:extLst>
              <a:ext uri="{FF2B5EF4-FFF2-40B4-BE49-F238E27FC236}">
                <a16:creationId xmlns:a16="http://schemas.microsoft.com/office/drawing/2014/main" id="{A4E89A78-C63D-C47B-70F6-29F620F0B243}"/>
              </a:ext>
            </a:extLst>
          </p:cNvPr>
          <p:cNvSpPr txBox="1"/>
          <p:nvPr/>
        </p:nvSpPr>
        <p:spPr>
          <a:xfrm>
            <a:off x="258249" y="1833143"/>
            <a:ext cx="11244292" cy="3539430"/>
          </a:xfrm>
          <a:prstGeom prst="rect">
            <a:avLst/>
          </a:prstGeom>
          <a:noFill/>
        </p:spPr>
        <p:txBody>
          <a:bodyPr wrap="square" rtlCol="0">
            <a:spAutoFit/>
          </a:bodyPr>
          <a:lstStyle/>
          <a:p>
            <a:pPr algn="l" fontAlgn="base"/>
            <a:r>
              <a:rPr lang="en-US" sz="2800" dirty="0">
                <a:solidFill>
                  <a:srgbClr val="002060"/>
                </a:solidFill>
                <a:latin typeface="Californian FB" panose="0207040306080B030204" pitchFamily="18" charset="0"/>
              </a:rPr>
              <a:t>When we think about the </a:t>
            </a:r>
            <a:r>
              <a:rPr lang="en-US" sz="2800" i="1" dirty="0">
                <a:solidFill>
                  <a:srgbClr val="002060"/>
                </a:solidFill>
                <a:latin typeface="Californian FB" panose="0207040306080B030204" pitchFamily="18" charset="0"/>
              </a:rPr>
              <a:t>causation</a:t>
            </a:r>
            <a:r>
              <a:rPr lang="en-US" sz="2800" dirty="0">
                <a:solidFill>
                  <a:srgbClr val="002060"/>
                </a:solidFill>
                <a:latin typeface="Californian FB" panose="0207040306080B030204" pitchFamily="18" charset="0"/>
              </a:rPr>
              <a:t>, we have evidence that can help us argue causation: </a:t>
            </a:r>
          </a:p>
          <a:p>
            <a:pPr algn="l" fontAlgn="base"/>
            <a:endParaRPr lang="en-US" sz="2800" i="0" dirty="0">
              <a:solidFill>
                <a:srgbClr val="002060"/>
              </a:solidFill>
              <a:effectLst/>
              <a:latin typeface="Californian FB" panose="0207040306080B030204" pitchFamily="18" charset="0"/>
            </a:endParaRPr>
          </a:p>
          <a:p>
            <a:pPr marL="457200" indent="-457200" algn="l" fontAlgn="base">
              <a:buAutoNum type="arabicPeriod"/>
            </a:pPr>
            <a:r>
              <a:rPr lang="en-US" sz="2800" dirty="0">
                <a:solidFill>
                  <a:srgbClr val="0070C0"/>
                </a:solidFill>
                <a:latin typeface="Californian FB" panose="0207040306080B030204" pitchFamily="18" charset="0"/>
              </a:rPr>
              <a:t>Greenhouse gases in the atmosphere trap heat. CO</a:t>
            </a:r>
            <a:r>
              <a:rPr lang="en-US" sz="2800" baseline="-25000" dirty="0">
                <a:solidFill>
                  <a:srgbClr val="0070C0"/>
                </a:solidFill>
                <a:latin typeface="Californian FB" panose="0207040306080B030204" pitchFamily="18" charset="0"/>
              </a:rPr>
              <a:t>2</a:t>
            </a:r>
            <a:r>
              <a:rPr lang="en-US" sz="2800" dirty="0">
                <a:solidFill>
                  <a:srgbClr val="0070C0"/>
                </a:solidFill>
                <a:latin typeface="Californian FB" panose="0207040306080B030204" pitchFamily="18" charset="0"/>
              </a:rPr>
              <a:t> is a known greenhouse gas.</a:t>
            </a:r>
          </a:p>
          <a:p>
            <a:pPr marL="457200" indent="-457200" algn="l" fontAlgn="base">
              <a:buAutoNum type="arabicPeriod"/>
            </a:pPr>
            <a:r>
              <a:rPr lang="en-US" sz="2800" dirty="0">
                <a:solidFill>
                  <a:srgbClr val="0070C0"/>
                </a:solidFill>
                <a:latin typeface="Californian FB" panose="0207040306080B030204" pitchFamily="18" charset="0"/>
              </a:rPr>
              <a:t>The burning of fossil fuels release CO</a:t>
            </a:r>
            <a:r>
              <a:rPr lang="en-US" sz="2800" baseline="-25000" dirty="0">
                <a:solidFill>
                  <a:srgbClr val="0070C0"/>
                </a:solidFill>
                <a:latin typeface="Californian FB" panose="0207040306080B030204" pitchFamily="18" charset="0"/>
              </a:rPr>
              <a:t>2</a:t>
            </a:r>
            <a:r>
              <a:rPr lang="en-US" sz="2800" dirty="0">
                <a:solidFill>
                  <a:srgbClr val="0070C0"/>
                </a:solidFill>
                <a:latin typeface="Californian FB" panose="0207040306080B030204" pitchFamily="18" charset="0"/>
              </a:rPr>
              <a:t> in our atmosphere </a:t>
            </a:r>
          </a:p>
          <a:p>
            <a:pPr marL="457200" indent="-457200" algn="l" fontAlgn="base">
              <a:buAutoNum type="arabicPeriod"/>
            </a:pPr>
            <a:r>
              <a:rPr lang="en-US" sz="2800" i="0" dirty="0">
                <a:solidFill>
                  <a:srgbClr val="0070C0"/>
                </a:solidFill>
                <a:effectLst/>
                <a:latin typeface="Californian FB" panose="0207040306080B030204" pitchFamily="18" charset="0"/>
              </a:rPr>
              <a:t>The more greenhouse gas</a:t>
            </a:r>
            <a:r>
              <a:rPr lang="en-US" sz="2800" dirty="0">
                <a:solidFill>
                  <a:srgbClr val="0070C0"/>
                </a:solidFill>
                <a:latin typeface="Californian FB" panose="0207040306080B030204" pitchFamily="18" charset="0"/>
              </a:rPr>
              <a:t>es in the atmosphere, the more heat is trapped.</a:t>
            </a:r>
          </a:p>
          <a:p>
            <a:pPr marL="457200" indent="-457200" algn="l" fontAlgn="base">
              <a:buAutoNum type="arabicPeriod"/>
            </a:pPr>
            <a:r>
              <a:rPr lang="en-US" sz="2800" i="0" dirty="0">
                <a:solidFill>
                  <a:srgbClr val="0070C0"/>
                </a:solidFill>
                <a:effectLst/>
                <a:latin typeface="Californian FB" panose="0207040306080B030204" pitchFamily="18" charset="0"/>
              </a:rPr>
              <a:t>The more heat trapped;</a:t>
            </a:r>
            <a:r>
              <a:rPr lang="en-US" sz="2800" dirty="0">
                <a:solidFill>
                  <a:srgbClr val="0070C0"/>
                </a:solidFill>
                <a:latin typeface="Californian FB" panose="0207040306080B030204" pitchFamily="18" charset="0"/>
              </a:rPr>
              <a:t> the warmer average global temperatures will be.</a:t>
            </a:r>
          </a:p>
        </p:txBody>
      </p:sp>
      <p:sp>
        <p:nvSpPr>
          <p:cNvPr id="12" name="TextBox 11">
            <a:extLst>
              <a:ext uri="{FF2B5EF4-FFF2-40B4-BE49-F238E27FC236}">
                <a16:creationId xmlns:a16="http://schemas.microsoft.com/office/drawing/2014/main" id="{A3DDEB4A-B8A6-8D91-1765-58DFAD32D736}"/>
              </a:ext>
            </a:extLst>
          </p:cNvPr>
          <p:cNvSpPr txBox="1"/>
          <p:nvPr/>
        </p:nvSpPr>
        <p:spPr>
          <a:xfrm>
            <a:off x="2252695" y="5638233"/>
            <a:ext cx="8227599" cy="954107"/>
          </a:xfrm>
          <a:prstGeom prst="rect">
            <a:avLst/>
          </a:prstGeom>
          <a:noFill/>
        </p:spPr>
        <p:txBody>
          <a:bodyPr wrap="square">
            <a:spAutoFit/>
          </a:bodyPr>
          <a:lstStyle/>
          <a:p>
            <a:pPr algn="ctr" fontAlgn="base"/>
            <a:r>
              <a:rPr lang="en-US" sz="2800" dirty="0">
                <a:solidFill>
                  <a:srgbClr val="002060"/>
                </a:solidFill>
                <a:latin typeface="Californian FB" panose="0207040306080B030204" pitchFamily="18" charset="0"/>
              </a:rPr>
              <a:t>Therefore, we can conclude that there is causation between the 2 factors.</a:t>
            </a:r>
            <a:endParaRPr lang="en-US" sz="2800" i="0" dirty="0">
              <a:solidFill>
                <a:srgbClr val="002060"/>
              </a:solidFill>
              <a:effectLst/>
              <a:latin typeface="Californian FB" panose="0207040306080B030204" pitchFamily="18" charset="0"/>
            </a:endParaRPr>
          </a:p>
        </p:txBody>
      </p:sp>
    </p:spTree>
    <p:extLst>
      <p:ext uri="{BB962C8B-B14F-4D97-AF65-F5344CB8AC3E}">
        <p14:creationId xmlns:p14="http://schemas.microsoft.com/office/powerpoint/2010/main" val="2457881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sp>
        <p:nvSpPr>
          <p:cNvPr id="5" name="TextBox 4">
            <a:extLst>
              <a:ext uri="{FF2B5EF4-FFF2-40B4-BE49-F238E27FC236}">
                <a16:creationId xmlns:a16="http://schemas.microsoft.com/office/drawing/2014/main" id="{A278FEBF-193A-5E5F-8FFE-CBF06180E4C1}"/>
              </a:ext>
            </a:extLst>
          </p:cNvPr>
          <p:cNvSpPr txBox="1"/>
          <p:nvPr/>
        </p:nvSpPr>
        <p:spPr>
          <a:xfrm>
            <a:off x="1640361" y="2332730"/>
            <a:ext cx="9650248" cy="2369880"/>
          </a:xfrm>
          <a:prstGeom prst="rect">
            <a:avLst/>
          </a:prstGeom>
          <a:noFill/>
        </p:spPr>
        <p:txBody>
          <a:bodyPr wrap="square" rtlCol="0">
            <a:spAutoFit/>
          </a:bodyPr>
          <a:lstStyle/>
          <a:p>
            <a:pPr algn="ctr"/>
            <a:r>
              <a:rPr lang="en-US" sz="4400" dirty="0">
                <a:solidFill>
                  <a:srgbClr val="002060"/>
                </a:solidFill>
                <a:latin typeface="Californian FB" panose="0207040306080B030204" pitchFamily="18" charset="0"/>
              </a:rPr>
              <a:t>Now it’s time to look at your worksheets and write down your answers!</a:t>
            </a:r>
            <a:endParaRPr lang="en-US" sz="4800" dirty="0">
              <a:solidFill>
                <a:srgbClr val="002060"/>
              </a:solidFill>
              <a:latin typeface="Californian FB" panose="0207040306080B030204" pitchFamily="18" charset="0"/>
            </a:endParaRPr>
          </a:p>
          <a:p>
            <a:endParaRPr lang="en-US" sz="3200" dirty="0">
              <a:solidFill>
                <a:srgbClr val="002060"/>
              </a:solidFill>
              <a:latin typeface="Californian FB" panose="0207040306080B030204" pitchFamily="18" charset="0"/>
            </a:endParaRPr>
          </a:p>
          <a:p>
            <a:endParaRPr lang="en-US" sz="2800" dirty="0">
              <a:solidFill>
                <a:srgbClr val="002060"/>
              </a:solidFill>
              <a:latin typeface="Californian FB" panose="0207040306080B030204" pitchFamily="18" charset="0"/>
            </a:endParaRPr>
          </a:p>
        </p:txBody>
      </p:sp>
      <p:pic>
        <p:nvPicPr>
          <p:cNvPr id="11" name="Graphic 10" descr="Hourglass 30% outline">
            <a:extLst>
              <a:ext uri="{FF2B5EF4-FFF2-40B4-BE49-F238E27FC236}">
                <a16:creationId xmlns:a16="http://schemas.microsoft.com/office/drawing/2014/main" id="{42EAF24E-A595-FF30-D12B-C189877979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24667" y="4139131"/>
            <a:ext cx="1481635" cy="1481635"/>
          </a:xfrm>
          <a:prstGeom prst="rect">
            <a:avLst/>
          </a:prstGeom>
        </p:spPr>
      </p:pic>
    </p:spTree>
    <p:extLst>
      <p:ext uri="{BB962C8B-B14F-4D97-AF65-F5344CB8AC3E}">
        <p14:creationId xmlns:p14="http://schemas.microsoft.com/office/powerpoint/2010/main" val="2637554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5B3255E3-0F96-FC8D-E10F-00A850E70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3407" y="6338886"/>
            <a:ext cx="423864" cy="423864"/>
          </a:xfrm>
          <a:prstGeom prst="rect">
            <a:avLst/>
          </a:prstGeom>
        </p:spPr>
      </p:pic>
      <p:pic>
        <p:nvPicPr>
          <p:cNvPr id="2" name="Picture 1" descr="A green hexagon on a black background&#10;&#10;Description automatically generated">
            <a:extLst>
              <a:ext uri="{FF2B5EF4-FFF2-40B4-BE49-F238E27FC236}">
                <a16:creationId xmlns:a16="http://schemas.microsoft.com/office/drawing/2014/main" id="{F88B9D34-630C-72CC-CEC6-4987533A6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115" y="6338886"/>
            <a:ext cx="423864" cy="423864"/>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7FDB2B0-99C5-A18B-9536-58D9ED7B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8677" y="6353694"/>
            <a:ext cx="423864" cy="423864"/>
          </a:xfrm>
          <a:prstGeom prst="rect">
            <a:avLst/>
          </a:prstGeom>
        </p:spPr>
      </p:pic>
      <p:pic>
        <p:nvPicPr>
          <p:cNvPr id="6" name="Picture 5" descr="A hexagon shaped orange line&#10;&#10;Description automatically generated">
            <a:extLst>
              <a:ext uri="{FF2B5EF4-FFF2-40B4-BE49-F238E27FC236}">
                <a16:creationId xmlns:a16="http://schemas.microsoft.com/office/drawing/2014/main" id="{8DAB3624-2134-87C4-F772-5D998E11D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70927" y="6338886"/>
            <a:ext cx="423864" cy="423864"/>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0EBA6F7-4BFE-C0C2-4140-2412AC09F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6426" y="6353693"/>
            <a:ext cx="423865" cy="423865"/>
          </a:xfrm>
          <a:prstGeom prst="rect">
            <a:avLst/>
          </a:prstGeom>
        </p:spPr>
      </p:pic>
      <p:pic>
        <p:nvPicPr>
          <p:cNvPr id="9" name="Picture 8" descr="A blue hexagon with black background&#10;&#10;Description automatically generated">
            <a:extLst>
              <a:ext uri="{FF2B5EF4-FFF2-40B4-BE49-F238E27FC236}">
                <a16:creationId xmlns:a16="http://schemas.microsoft.com/office/drawing/2014/main" id="{541C3070-D8F9-D0D7-A56A-D1A8A75EE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5526" y="-1912830"/>
            <a:ext cx="4068221" cy="4068221"/>
          </a:xfrm>
          <a:prstGeom prst="rect">
            <a:avLst/>
          </a:prstGeom>
        </p:spPr>
      </p:pic>
      <p:sp>
        <p:nvSpPr>
          <p:cNvPr id="5" name="TextBox 4">
            <a:extLst>
              <a:ext uri="{FF2B5EF4-FFF2-40B4-BE49-F238E27FC236}">
                <a16:creationId xmlns:a16="http://schemas.microsoft.com/office/drawing/2014/main" id="{A278FEBF-193A-5E5F-8FFE-CBF06180E4C1}"/>
              </a:ext>
            </a:extLst>
          </p:cNvPr>
          <p:cNvSpPr txBox="1"/>
          <p:nvPr/>
        </p:nvSpPr>
        <p:spPr>
          <a:xfrm>
            <a:off x="1089901" y="2370861"/>
            <a:ext cx="9650248" cy="1754326"/>
          </a:xfrm>
          <a:prstGeom prst="rect">
            <a:avLst/>
          </a:prstGeom>
          <a:noFill/>
        </p:spPr>
        <p:txBody>
          <a:bodyPr wrap="square" rtlCol="0">
            <a:spAutoFit/>
          </a:bodyPr>
          <a:lstStyle/>
          <a:p>
            <a:pPr algn="ctr"/>
            <a:r>
              <a:rPr lang="en-US" sz="4400" dirty="0">
                <a:solidFill>
                  <a:srgbClr val="002060"/>
                </a:solidFill>
                <a:latin typeface="Californian FB" panose="0207040306080B030204" pitchFamily="18" charset="0"/>
              </a:rPr>
              <a:t>What do we know now?</a:t>
            </a:r>
            <a:endParaRPr lang="en-US" sz="4800" dirty="0">
              <a:solidFill>
                <a:srgbClr val="002060"/>
              </a:solidFill>
              <a:latin typeface="Californian FB" panose="0207040306080B030204" pitchFamily="18" charset="0"/>
            </a:endParaRPr>
          </a:p>
          <a:p>
            <a:endParaRPr lang="en-US" sz="3200" dirty="0">
              <a:solidFill>
                <a:srgbClr val="002060"/>
              </a:solidFill>
              <a:latin typeface="Californian FB" panose="0207040306080B030204" pitchFamily="18" charset="0"/>
            </a:endParaRPr>
          </a:p>
          <a:p>
            <a:endParaRPr lang="en-US" sz="2800" dirty="0">
              <a:solidFill>
                <a:srgbClr val="002060"/>
              </a:solidFill>
              <a:latin typeface="Californian FB" panose="0207040306080B030204" pitchFamily="18" charset="0"/>
            </a:endParaRPr>
          </a:p>
        </p:txBody>
      </p:sp>
      <p:pic>
        <p:nvPicPr>
          <p:cNvPr id="10" name="Graphic 9" descr="Idea outline">
            <a:extLst>
              <a:ext uri="{FF2B5EF4-FFF2-40B4-BE49-F238E27FC236}">
                <a16:creationId xmlns:a16="http://schemas.microsoft.com/office/drawing/2014/main" id="{23B140AA-D5B5-9BF9-F0B4-16665E29C2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29162" y="3666292"/>
            <a:ext cx="2371725" cy="2371725"/>
          </a:xfrm>
          <a:prstGeom prst="rect">
            <a:avLst/>
          </a:prstGeom>
        </p:spPr>
      </p:pic>
    </p:spTree>
    <p:extLst>
      <p:ext uri="{BB962C8B-B14F-4D97-AF65-F5344CB8AC3E}">
        <p14:creationId xmlns:p14="http://schemas.microsoft.com/office/powerpoint/2010/main" val="2234107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07" y="-1331463"/>
            <a:ext cx="3561301" cy="3561301"/>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011" y="6357936"/>
            <a:ext cx="423865" cy="423865"/>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9" name="TextBox 18">
            <a:extLst>
              <a:ext uri="{FF2B5EF4-FFF2-40B4-BE49-F238E27FC236}">
                <a16:creationId xmlns:a16="http://schemas.microsoft.com/office/drawing/2014/main" id="{444B061D-3C92-39F1-FB59-C5ADE0EBFF91}"/>
              </a:ext>
            </a:extLst>
          </p:cNvPr>
          <p:cNvSpPr txBox="1"/>
          <p:nvPr/>
        </p:nvSpPr>
        <p:spPr>
          <a:xfrm>
            <a:off x="2574296" y="2951416"/>
            <a:ext cx="7597715"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How do we know about the history of the climate?</a:t>
            </a:r>
            <a:endParaRPr lang="en-US" sz="4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1031387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70C9264-6378-9398-B4A4-1CEB22746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432" y="3429000"/>
            <a:ext cx="7619720" cy="714349"/>
          </a:xfrm>
          <a:prstGeom prst="rect">
            <a:avLst/>
          </a:prstGeom>
        </p:spPr>
      </p:pic>
      <p:pic>
        <p:nvPicPr>
          <p:cNvPr id="5" name="Picture 4" descr="A black and white logo&#10;&#10;Description automatically generated">
            <a:extLst>
              <a:ext uri="{FF2B5EF4-FFF2-40B4-BE49-F238E27FC236}">
                <a16:creationId xmlns:a16="http://schemas.microsoft.com/office/drawing/2014/main" id="{E154504F-111E-7AD3-FCEB-236F07420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091" y="3376018"/>
            <a:ext cx="2046215" cy="767331"/>
          </a:xfrm>
          <a:prstGeom prst="rect">
            <a:avLst/>
          </a:prstGeom>
        </p:spPr>
      </p:pic>
    </p:spTree>
    <p:extLst>
      <p:ext uri="{BB962C8B-B14F-4D97-AF65-F5344CB8AC3E}">
        <p14:creationId xmlns:p14="http://schemas.microsoft.com/office/powerpoint/2010/main" val="227339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07" y="-1331463"/>
            <a:ext cx="3561301" cy="3561301"/>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011" y="6357936"/>
            <a:ext cx="423865" cy="423865"/>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9" name="TextBox 18">
            <a:extLst>
              <a:ext uri="{FF2B5EF4-FFF2-40B4-BE49-F238E27FC236}">
                <a16:creationId xmlns:a16="http://schemas.microsoft.com/office/drawing/2014/main" id="{444B061D-3C92-39F1-FB59-C5ADE0EBFF91}"/>
              </a:ext>
            </a:extLst>
          </p:cNvPr>
          <p:cNvSpPr txBox="1"/>
          <p:nvPr/>
        </p:nvSpPr>
        <p:spPr>
          <a:xfrm>
            <a:off x="3759704" y="2945615"/>
            <a:ext cx="4656265" cy="1569660"/>
          </a:xfrm>
          <a:prstGeom prst="rect">
            <a:avLst/>
          </a:prstGeom>
          <a:noFill/>
          <a:ln>
            <a:solidFill>
              <a:schemeClr val="accent4"/>
            </a:solidFill>
          </a:ln>
        </p:spPr>
        <p:txBody>
          <a:bodyPr wrap="square" rtlCol="0">
            <a:spAutoFit/>
          </a:bodyPr>
          <a:lstStyle/>
          <a:p>
            <a:pPr algn="ctr"/>
            <a:r>
              <a:rPr lang="en-US" sz="4800" dirty="0">
                <a:solidFill>
                  <a:srgbClr val="002060"/>
                </a:solidFill>
                <a:latin typeface="Californian FB" panose="0207040306080B030204" pitchFamily="18" charset="0"/>
              </a:rPr>
              <a:t>Directly recorded measurements </a:t>
            </a:r>
            <a:endParaRPr lang="en-US" sz="4400" dirty="0">
              <a:solidFill>
                <a:srgbClr val="002060"/>
              </a:solidFill>
              <a:latin typeface="Californian FB" panose="0207040306080B030204" pitchFamily="18" charset="0"/>
            </a:endParaRPr>
          </a:p>
        </p:txBody>
      </p:sp>
      <p:sp>
        <p:nvSpPr>
          <p:cNvPr id="3" name="TextBox 2">
            <a:extLst>
              <a:ext uri="{FF2B5EF4-FFF2-40B4-BE49-F238E27FC236}">
                <a16:creationId xmlns:a16="http://schemas.microsoft.com/office/drawing/2014/main" id="{358040DA-3349-3675-B767-1421AEE2E4AD}"/>
              </a:ext>
            </a:extLst>
          </p:cNvPr>
          <p:cNvSpPr txBox="1"/>
          <p:nvPr/>
        </p:nvSpPr>
        <p:spPr>
          <a:xfrm>
            <a:off x="7353871" y="1960784"/>
            <a:ext cx="4402701" cy="58477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Current temperatures </a:t>
            </a:r>
            <a:endParaRPr lang="en-US" sz="2800" dirty="0">
              <a:solidFill>
                <a:srgbClr val="002060"/>
              </a:solidFill>
              <a:latin typeface="Californian FB" panose="0207040306080B030204" pitchFamily="18" charset="0"/>
            </a:endParaRPr>
          </a:p>
        </p:txBody>
      </p:sp>
      <p:sp>
        <p:nvSpPr>
          <p:cNvPr id="4" name="TextBox 3">
            <a:extLst>
              <a:ext uri="{FF2B5EF4-FFF2-40B4-BE49-F238E27FC236}">
                <a16:creationId xmlns:a16="http://schemas.microsoft.com/office/drawing/2014/main" id="{1061D5AC-9FF2-DA71-02AB-32D2B824ADEE}"/>
              </a:ext>
            </a:extLst>
          </p:cNvPr>
          <p:cNvSpPr txBox="1"/>
          <p:nvPr/>
        </p:nvSpPr>
        <p:spPr>
          <a:xfrm>
            <a:off x="735743" y="4978482"/>
            <a:ext cx="4402701" cy="58477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Atmospheric gases</a:t>
            </a:r>
            <a:endParaRPr lang="en-US" sz="2800" dirty="0">
              <a:solidFill>
                <a:srgbClr val="002060"/>
              </a:solidFill>
              <a:latin typeface="Californian FB" panose="0207040306080B030204" pitchFamily="18" charset="0"/>
            </a:endParaRPr>
          </a:p>
        </p:txBody>
      </p:sp>
      <p:sp>
        <p:nvSpPr>
          <p:cNvPr id="5" name="TextBox 4">
            <a:extLst>
              <a:ext uri="{FF2B5EF4-FFF2-40B4-BE49-F238E27FC236}">
                <a16:creationId xmlns:a16="http://schemas.microsoft.com/office/drawing/2014/main" id="{FE75555B-2873-8541-72CB-D9582BBD7F4E}"/>
              </a:ext>
            </a:extLst>
          </p:cNvPr>
          <p:cNvSpPr txBox="1"/>
          <p:nvPr/>
        </p:nvSpPr>
        <p:spPr>
          <a:xfrm>
            <a:off x="565195" y="1999403"/>
            <a:ext cx="4402701" cy="58477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Sea and tide levels</a:t>
            </a:r>
            <a:endParaRPr lang="en-US" sz="2800" dirty="0">
              <a:solidFill>
                <a:srgbClr val="002060"/>
              </a:solidFill>
              <a:latin typeface="Californian FB" panose="0207040306080B030204" pitchFamily="18" charset="0"/>
            </a:endParaRPr>
          </a:p>
        </p:txBody>
      </p:sp>
      <p:sp>
        <p:nvSpPr>
          <p:cNvPr id="6" name="TextBox 5">
            <a:extLst>
              <a:ext uri="{FF2B5EF4-FFF2-40B4-BE49-F238E27FC236}">
                <a16:creationId xmlns:a16="http://schemas.microsoft.com/office/drawing/2014/main" id="{11B2F29E-A736-D60B-4290-5EA448E6CE40}"/>
              </a:ext>
            </a:extLst>
          </p:cNvPr>
          <p:cNvSpPr txBox="1"/>
          <p:nvPr/>
        </p:nvSpPr>
        <p:spPr>
          <a:xfrm>
            <a:off x="7053556" y="4915331"/>
            <a:ext cx="4402701" cy="1077218"/>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Rainfall and weather patterns</a:t>
            </a:r>
            <a:endParaRPr lang="en-US" sz="28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3021065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07" y="-1331463"/>
            <a:ext cx="3561301" cy="3561301"/>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011" y="6357936"/>
            <a:ext cx="423865" cy="423865"/>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19" name="TextBox 18">
            <a:extLst>
              <a:ext uri="{FF2B5EF4-FFF2-40B4-BE49-F238E27FC236}">
                <a16:creationId xmlns:a16="http://schemas.microsoft.com/office/drawing/2014/main" id="{444B061D-3C92-39F1-FB59-C5ADE0EBFF91}"/>
              </a:ext>
            </a:extLst>
          </p:cNvPr>
          <p:cNvSpPr txBox="1"/>
          <p:nvPr/>
        </p:nvSpPr>
        <p:spPr>
          <a:xfrm>
            <a:off x="2262967" y="3053058"/>
            <a:ext cx="8120976" cy="1569660"/>
          </a:xfrm>
          <a:prstGeom prst="rect">
            <a:avLst/>
          </a:prstGeom>
          <a:noFill/>
          <a:ln>
            <a:solidFill>
              <a:schemeClr val="accent4"/>
            </a:solidFill>
          </a:ln>
        </p:spPr>
        <p:txBody>
          <a:bodyPr wrap="square" rtlCol="0">
            <a:spAutoFit/>
          </a:bodyPr>
          <a:lstStyle/>
          <a:p>
            <a:pPr algn="ctr"/>
            <a:r>
              <a:rPr lang="en-US" sz="4800" dirty="0">
                <a:solidFill>
                  <a:srgbClr val="002060"/>
                </a:solidFill>
                <a:latin typeface="Californian FB" panose="0207040306080B030204" pitchFamily="18" charset="0"/>
              </a:rPr>
              <a:t>Indirect evidence from times before human record-keeping </a:t>
            </a:r>
            <a:endParaRPr lang="en-US" sz="4400" dirty="0">
              <a:solidFill>
                <a:srgbClr val="002060"/>
              </a:solidFill>
              <a:latin typeface="Californian FB" panose="0207040306080B030204" pitchFamily="18" charset="0"/>
            </a:endParaRPr>
          </a:p>
        </p:txBody>
      </p:sp>
      <p:sp>
        <p:nvSpPr>
          <p:cNvPr id="3" name="TextBox 2">
            <a:extLst>
              <a:ext uri="{FF2B5EF4-FFF2-40B4-BE49-F238E27FC236}">
                <a16:creationId xmlns:a16="http://schemas.microsoft.com/office/drawing/2014/main" id="{358040DA-3349-3675-B767-1421AEE2E4AD}"/>
              </a:ext>
            </a:extLst>
          </p:cNvPr>
          <p:cNvSpPr txBox="1"/>
          <p:nvPr/>
        </p:nvSpPr>
        <p:spPr>
          <a:xfrm>
            <a:off x="640286" y="1637908"/>
            <a:ext cx="4402701" cy="1077218"/>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Rocks, fossils and crystals  </a:t>
            </a:r>
            <a:endParaRPr lang="en-US" sz="2800" dirty="0">
              <a:solidFill>
                <a:srgbClr val="002060"/>
              </a:solidFill>
              <a:latin typeface="Californian FB" panose="0207040306080B030204" pitchFamily="18" charset="0"/>
            </a:endParaRPr>
          </a:p>
        </p:txBody>
      </p:sp>
      <p:sp>
        <p:nvSpPr>
          <p:cNvPr id="4" name="TextBox 3">
            <a:extLst>
              <a:ext uri="{FF2B5EF4-FFF2-40B4-BE49-F238E27FC236}">
                <a16:creationId xmlns:a16="http://schemas.microsoft.com/office/drawing/2014/main" id="{1061D5AC-9FF2-DA71-02AB-32D2B824ADEE}"/>
              </a:ext>
            </a:extLst>
          </p:cNvPr>
          <p:cNvSpPr txBox="1"/>
          <p:nvPr/>
        </p:nvSpPr>
        <p:spPr>
          <a:xfrm>
            <a:off x="-54857" y="4853150"/>
            <a:ext cx="4402701" cy="1077218"/>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Ocean sediments and fossilized reefs</a:t>
            </a:r>
            <a:endParaRPr lang="en-US" sz="2800" dirty="0">
              <a:solidFill>
                <a:srgbClr val="002060"/>
              </a:solidFill>
              <a:latin typeface="Californian FB" panose="0207040306080B030204" pitchFamily="18" charset="0"/>
            </a:endParaRPr>
          </a:p>
        </p:txBody>
      </p:sp>
      <p:sp>
        <p:nvSpPr>
          <p:cNvPr id="5" name="TextBox 4">
            <a:extLst>
              <a:ext uri="{FF2B5EF4-FFF2-40B4-BE49-F238E27FC236}">
                <a16:creationId xmlns:a16="http://schemas.microsoft.com/office/drawing/2014/main" id="{FE75555B-2873-8541-72CB-D9582BBD7F4E}"/>
              </a:ext>
            </a:extLst>
          </p:cNvPr>
          <p:cNvSpPr txBox="1"/>
          <p:nvPr/>
        </p:nvSpPr>
        <p:spPr>
          <a:xfrm>
            <a:off x="6896329" y="1792419"/>
            <a:ext cx="4402701" cy="58477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Ice cores</a:t>
            </a:r>
            <a:endParaRPr lang="en-US" sz="2800" dirty="0">
              <a:solidFill>
                <a:srgbClr val="002060"/>
              </a:solidFill>
              <a:latin typeface="Californian FB" panose="0207040306080B030204" pitchFamily="18" charset="0"/>
            </a:endParaRPr>
          </a:p>
        </p:txBody>
      </p:sp>
      <p:sp>
        <p:nvSpPr>
          <p:cNvPr id="6" name="TextBox 5">
            <a:extLst>
              <a:ext uri="{FF2B5EF4-FFF2-40B4-BE49-F238E27FC236}">
                <a16:creationId xmlns:a16="http://schemas.microsoft.com/office/drawing/2014/main" id="{11B2F29E-A736-D60B-4290-5EA448E6CE40}"/>
              </a:ext>
            </a:extLst>
          </p:cNvPr>
          <p:cNvSpPr txBox="1"/>
          <p:nvPr/>
        </p:nvSpPr>
        <p:spPr>
          <a:xfrm>
            <a:off x="8182592" y="5197939"/>
            <a:ext cx="4402701" cy="584775"/>
          </a:xfrm>
          <a:prstGeom prst="rect">
            <a:avLst/>
          </a:prstGeom>
          <a:noFill/>
        </p:spPr>
        <p:txBody>
          <a:bodyPr wrap="square" rtlCol="0">
            <a:spAutoFit/>
          </a:bodyPr>
          <a:lstStyle/>
          <a:p>
            <a:pPr algn="ctr"/>
            <a:r>
              <a:rPr lang="en-US" sz="3200" dirty="0">
                <a:solidFill>
                  <a:srgbClr val="002060"/>
                </a:solidFill>
                <a:latin typeface="Californian FB" panose="0207040306080B030204" pitchFamily="18" charset="0"/>
              </a:rPr>
              <a:t>Tree rings</a:t>
            </a:r>
            <a:endParaRPr lang="en-US" sz="28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3449688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522148"/>
            <a:ext cx="6857999" cy="6857999"/>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2" name="TextBox 1">
            <a:extLst>
              <a:ext uri="{FF2B5EF4-FFF2-40B4-BE49-F238E27FC236}">
                <a16:creationId xmlns:a16="http://schemas.microsoft.com/office/drawing/2014/main" id="{D2F47BA1-83C3-A98F-79A7-30A57DD9381B}"/>
              </a:ext>
            </a:extLst>
          </p:cNvPr>
          <p:cNvSpPr txBox="1"/>
          <p:nvPr/>
        </p:nvSpPr>
        <p:spPr>
          <a:xfrm>
            <a:off x="4044389" y="2714165"/>
            <a:ext cx="4103222" cy="2308324"/>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Historical Temperature Data Analysis</a:t>
            </a:r>
            <a:endParaRPr lang="en-US" sz="4400" dirty="0">
              <a:solidFill>
                <a:srgbClr val="002060"/>
              </a:solidFill>
              <a:latin typeface="Californian FB" panose="0207040306080B030204" pitchFamily="18" charset="0"/>
            </a:endParaRPr>
          </a:p>
        </p:txBody>
      </p:sp>
    </p:spTree>
    <p:extLst>
      <p:ext uri="{BB962C8B-B14F-4D97-AF65-F5344CB8AC3E}">
        <p14:creationId xmlns:p14="http://schemas.microsoft.com/office/powerpoint/2010/main" val="238962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6325" y="-23813"/>
            <a:ext cx="12208325" cy="6858000"/>
          </a:xfrm>
          <a:prstGeom prst="rect">
            <a:avLst/>
          </a:prstGeom>
        </p:spPr>
      </p:pic>
      <p:pic>
        <p:nvPicPr>
          <p:cNvPr id="7" name="Picture 6" descr="A green hexagon on a black background&#10;&#10;Description automatically generated">
            <a:extLst>
              <a:ext uri="{FF2B5EF4-FFF2-40B4-BE49-F238E27FC236}">
                <a16:creationId xmlns:a16="http://schemas.microsoft.com/office/drawing/2014/main" id="{95F0A94D-5D39-5C52-102E-E55F44F7D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7271" y="6353694"/>
            <a:ext cx="423864" cy="423864"/>
          </a:xfrm>
          <a:prstGeom prst="rect">
            <a:avLst/>
          </a:prstGeom>
        </p:spPr>
      </p:pic>
      <p:pic>
        <p:nvPicPr>
          <p:cNvPr id="10" name="Picture 9" descr="A blue hexagon on a black background&#10;&#10;Description automatically generated">
            <a:extLst>
              <a:ext uri="{FF2B5EF4-FFF2-40B4-BE49-F238E27FC236}">
                <a16:creationId xmlns:a16="http://schemas.microsoft.com/office/drawing/2014/main" id="{56BDE5A7-32A0-31C3-2EEF-E06183DF5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196" y="-1761206"/>
            <a:ext cx="3953355" cy="3953355"/>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27861E3C-8F78-61E0-04E9-2D205F73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87098" y="6338887"/>
            <a:ext cx="423864" cy="423864"/>
          </a:xfrm>
          <a:prstGeom prst="rect">
            <a:avLst/>
          </a:prstGeom>
        </p:spPr>
      </p:pic>
      <p:pic>
        <p:nvPicPr>
          <p:cNvPr id="14" name="Picture 13" descr="A hexagon shaped orange line&#10;&#10;Description automatically generated">
            <a:extLst>
              <a:ext uri="{FF2B5EF4-FFF2-40B4-BE49-F238E27FC236}">
                <a16:creationId xmlns:a16="http://schemas.microsoft.com/office/drawing/2014/main" id="{BE4BBA35-4663-F8C3-F81C-90994AFAD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1306" y="6357936"/>
            <a:ext cx="423865" cy="423865"/>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36B83696-24F1-0951-3096-98EF65BEB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55" y="6357936"/>
            <a:ext cx="423864" cy="423864"/>
          </a:xfrm>
          <a:prstGeom prst="rect">
            <a:avLst/>
          </a:prstGeom>
        </p:spPr>
      </p:pic>
      <p:pic>
        <p:nvPicPr>
          <p:cNvPr id="18" name="Picture 17" descr="A blue hexagon with black background&#10;&#10;Description automatically generated">
            <a:extLst>
              <a:ext uri="{FF2B5EF4-FFF2-40B4-BE49-F238E27FC236}">
                <a16:creationId xmlns:a16="http://schemas.microsoft.com/office/drawing/2014/main" id="{183EBC9E-4919-BF9C-205E-ECA582FC5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641" y="6338887"/>
            <a:ext cx="423863" cy="423863"/>
          </a:xfrm>
          <a:prstGeom prst="rect">
            <a:avLst/>
          </a:prstGeom>
        </p:spPr>
      </p:pic>
      <p:sp>
        <p:nvSpPr>
          <p:cNvPr id="2" name="TextBox 1">
            <a:extLst>
              <a:ext uri="{FF2B5EF4-FFF2-40B4-BE49-F238E27FC236}">
                <a16:creationId xmlns:a16="http://schemas.microsoft.com/office/drawing/2014/main" id="{D2F47BA1-83C3-A98F-79A7-30A57DD9381B}"/>
              </a:ext>
            </a:extLst>
          </p:cNvPr>
          <p:cNvSpPr txBox="1"/>
          <p:nvPr/>
        </p:nvSpPr>
        <p:spPr>
          <a:xfrm>
            <a:off x="538619" y="1719678"/>
            <a:ext cx="10972343" cy="4585871"/>
          </a:xfrm>
          <a:prstGeom prst="rect">
            <a:avLst/>
          </a:prstGeom>
          <a:noFill/>
        </p:spPr>
        <p:txBody>
          <a:bodyPr wrap="square" rtlCol="0">
            <a:spAutoFit/>
          </a:bodyPr>
          <a:lstStyle/>
          <a:p>
            <a:r>
              <a:rPr lang="en-US" sz="3200" dirty="0">
                <a:solidFill>
                  <a:srgbClr val="002060"/>
                </a:solidFill>
                <a:latin typeface="Californian FB" panose="0207040306080B030204" pitchFamily="18" charset="0"/>
              </a:rPr>
              <a:t>Historical Temperature Data Analysis Activity: </a:t>
            </a:r>
          </a:p>
          <a:p>
            <a:endParaRPr lang="en-US" sz="3200" dirty="0">
              <a:solidFill>
                <a:srgbClr val="002060"/>
              </a:solidFill>
              <a:latin typeface="Californian FB" panose="0207040306080B030204" pitchFamily="18" charset="0"/>
            </a:endParaRPr>
          </a:p>
          <a:p>
            <a:pPr marL="342900" indent="-342900">
              <a:buFont typeface="Arial" panose="020B0604020202020204" pitchFamily="34" charset="0"/>
              <a:buChar char="•"/>
            </a:pPr>
            <a:r>
              <a:rPr lang="en-US" sz="3200" dirty="0">
                <a:solidFill>
                  <a:srgbClr val="002060"/>
                </a:solidFill>
                <a:latin typeface="Californian FB" panose="0207040306080B030204" pitchFamily="18" charset="0"/>
              </a:rPr>
              <a:t>You will be divided into small groups, and each given a graph showing historical temperature data from 800,000 years ago!</a:t>
            </a:r>
          </a:p>
          <a:p>
            <a:pPr marL="342900" indent="-342900">
              <a:buFont typeface="Arial" panose="020B0604020202020204" pitchFamily="34" charset="0"/>
              <a:buChar char="•"/>
            </a:pPr>
            <a:r>
              <a:rPr lang="en-US" sz="3200" dirty="0">
                <a:solidFill>
                  <a:srgbClr val="002060"/>
                </a:solidFill>
                <a:latin typeface="Californian FB" panose="0207040306080B030204" pitchFamily="18" charset="0"/>
              </a:rPr>
              <a:t>You will discuss the patterns on the graph in your groups and come up with: </a:t>
            </a:r>
          </a:p>
          <a:p>
            <a:pPr lvl="5"/>
            <a:endParaRPr lang="en-US" sz="2800" dirty="0">
              <a:solidFill>
                <a:srgbClr val="002060"/>
              </a:solidFill>
              <a:latin typeface="Californian FB" panose="0207040306080B030204" pitchFamily="18" charset="0"/>
            </a:endParaRPr>
          </a:p>
          <a:p>
            <a:pPr lvl="5" algn="ctr"/>
            <a:r>
              <a:rPr lang="en-US" sz="3600" b="1" dirty="0">
                <a:solidFill>
                  <a:srgbClr val="002060"/>
                </a:solidFill>
                <a:latin typeface="Californian FB" panose="0207040306080B030204" pitchFamily="18" charset="0"/>
              </a:rPr>
              <a:t>Three</a:t>
            </a:r>
            <a:r>
              <a:rPr lang="en-US" sz="3600" dirty="0">
                <a:solidFill>
                  <a:srgbClr val="002060"/>
                </a:solidFill>
                <a:latin typeface="Californian FB" panose="0207040306080B030204" pitchFamily="18" charset="0"/>
              </a:rPr>
              <a:t> </a:t>
            </a:r>
            <a:r>
              <a:rPr lang="en-US" sz="3600" u="sng" dirty="0">
                <a:solidFill>
                  <a:srgbClr val="002060"/>
                </a:solidFill>
                <a:latin typeface="Californian FB" panose="0207040306080B030204" pitchFamily="18" charset="0"/>
              </a:rPr>
              <a:t>statements</a:t>
            </a:r>
            <a:r>
              <a:rPr lang="en-US" sz="3600" dirty="0">
                <a:solidFill>
                  <a:srgbClr val="002060"/>
                </a:solidFill>
                <a:latin typeface="Californian FB" panose="0207040306080B030204" pitchFamily="18" charset="0"/>
              </a:rPr>
              <a:t> about the data </a:t>
            </a:r>
          </a:p>
          <a:p>
            <a:pPr lvl="5" algn="ctr"/>
            <a:r>
              <a:rPr lang="en-US" sz="3600" b="1" dirty="0">
                <a:solidFill>
                  <a:srgbClr val="002060"/>
                </a:solidFill>
                <a:latin typeface="Californian FB" panose="0207040306080B030204" pitchFamily="18" charset="0"/>
              </a:rPr>
              <a:t>Three</a:t>
            </a:r>
            <a:r>
              <a:rPr lang="en-US" sz="3600" dirty="0">
                <a:solidFill>
                  <a:srgbClr val="002060"/>
                </a:solidFill>
                <a:latin typeface="Californian FB" panose="0207040306080B030204" pitchFamily="18" charset="0"/>
              </a:rPr>
              <a:t> </a:t>
            </a:r>
            <a:r>
              <a:rPr lang="en-US" sz="3600" u="sng" dirty="0">
                <a:solidFill>
                  <a:srgbClr val="002060"/>
                </a:solidFill>
                <a:latin typeface="Californian FB" panose="0207040306080B030204" pitchFamily="18" charset="0"/>
              </a:rPr>
              <a:t>“How/Why” </a:t>
            </a:r>
            <a:r>
              <a:rPr lang="en-US" sz="3600" dirty="0">
                <a:solidFill>
                  <a:srgbClr val="002060"/>
                </a:solidFill>
                <a:latin typeface="Californian FB" panose="0207040306080B030204" pitchFamily="18" charset="0"/>
              </a:rPr>
              <a:t>questions about the data</a:t>
            </a:r>
          </a:p>
        </p:txBody>
      </p:sp>
      <p:pic>
        <p:nvPicPr>
          <p:cNvPr id="5" name="Graphic 4" descr="Research with solid fill">
            <a:extLst>
              <a:ext uri="{FF2B5EF4-FFF2-40B4-BE49-F238E27FC236}">
                <a16:creationId xmlns:a16="http://schemas.microsoft.com/office/drawing/2014/main" id="{F6DE66C9-8FCC-2853-04A0-A2D6AF52DB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75363" y="495716"/>
            <a:ext cx="1047334" cy="1047334"/>
          </a:xfrm>
          <a:prstGeom prst="rect">
            <a:avLst/>
          </a:prstGeom>
        </p:spPr>
      </p:pic>
    </p:spTree>
    <p:extLst>
      <p:ext uri="{BB962C8B-B14F-4D97-AF65-F5344CB8AC3E}">
        <p14:creationId xmlns:p14="http://schemas.microsoft.com/office/powerpoint/2010/main" val="3094531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ondaryPresentationTemplate" id="{A598F3ED-B222-4192-BFDA-98A2D7B96881}" vid="{76AF8853-D79C-4623-9600-4435C72E6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SecondaryPresentationTemplate</Template>
  <TotalTime>23618</TotalTime>
  <Words>3004</Words>
  <Application>Microsoft Office PowerPoint</Application>
  <PresentationFormat>Widescreen</PresentationFormat>
  <Paragraphs>264</Paragraphs>
  <Slides>50</Slides>
  <Notes>46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Californian FB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Climate Education</dc:creator>
  <cp:lastModifiedBy>Environment</cp:lastModifiedBy>
  <cp:revision>3</cp:revision>
  <dcterms:created xsi:type="dcterms:W3CDTF">2024-01-05T15:44:00Z</dcterms:created>
  <dcterms:modified xsi:type="dcterms:W3CDTF">2024-03-14T13:48:24Z</dcterms:modified>
</cp:coreProperties>
</file>